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22"/>
  </p:notesMasterIdLst>
  <p:handoutMasterIdLst>
    <p:handoutMasterId r:id="rId23"/>
  </p:handoutMasterIdLst>
  <p:sldIdLst>
    <p:sldId id="288" r:id="rId6"/>
    <p:sldId id="313" r:id="rId7"/>
    <p:sldId id="314" r:id="rId8"/>
    <p:sldId id="315" r:id="rId9"/>
    <p:sldId id="316" r:id="rId10"/>
    <p:sldId id="312" r:id="rId11"/>
    <p:sldId id="320" r:id="rId12"/>
    <p:sldId id="319" r:id="rId13"/>
    <p:sldId id="323" r:id="rId14"/>
    <p:sldId id="324" r:id="rId15"/>
    <p:sldId id="325" r:id="rId16"/>
    <p:sldId id="321" r:id="rId17"/>
    <p:sldId id="327" r:id="rId18"/>
    <p:sldId id="317" r:id="rId19"/>
    <p:sldId id="322" r:id="rId20"/>
    <p:sldId id="326" r:id="rId21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7E1"/>
    <a:srgbClr val="D4E9EF"/>
    <a:srgbClr val="8A7A67"/>
    <a:srgbClr val="ACCDFD"/>
    <a:srgbClr val="B2B2B2"/>
    <a:srgbClr val="8E0452"/>
    <a:srgbClr val="B01F2E"/>
    <a:srgbClr val="822F5A"/>
    <a:srgbClr val="2167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2F439-705B-473C-83AE-FA95EEBBDC32}" v="202" dt="2022-12-01T12:59:16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3245" autoAdjust="0"/>
  </p:normalViewPr>
  <p:slideViewPr>
    <p:cSldViewPr>
      <p:cViewPr varScale="1">
        <p:scale>
          <a:sx n="109" d="100"/>
          <a:sy n="109" d="100"/>
        </p:scale>
        <p:origin x="49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  <pc:docChgLst>
    <pc:chgData name="Matthew Suderman" userId="2709995e-3ea8-4fb0-9b62-eb8034dec529" providerId="ADAL" clId="{3E343596-B124-4CC4-BA1C-16C6624A16FB}"/>
    <pc:docChg chg="undo custSel addSld delSld modSld sldOrd">
      <pc:chgData name="Matthew Suderman" userId="2709995e-3ea8-4fb0-9b62-eb8034dec529" providerId="ADAL" clId="{3E343596-B124-4CC4-BA1C-16C6624A16FB}" dt="2022-04-11T10:57:49.560" v="4521" actId="20577"/>
      <pc:docMkLst>
        <pc:docMk/>
      </pc:docMkLst>
      <pc:sldChg chg="modSp mod">
        <pc:chgData name="Matthew Suderman" userId="2709995e-3ea8-4fb0-9b62-eb8034dec529" providerId="ADAL" clId="{3E343596-B124-4CC4-BA1C-16C6624A16FB}" dt="2022-04-11T00:47:44.317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3E343596-B124-4CC4-BA1C-16C6624A16FB}" dt="2022-04-11T00:47:44.317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E343596-B124-4CC4-BA1C-16C6624A16FB}" dt="2022-04-11T01:04:57.309" v="78" actId="2711"/>
        <pc:sldMkLst>
          <pc:docMk/>
          <pc:sldMk cId="1211340832" sldId="297"/>
        </pc:sldMkLst>
        <pc:spChg chg="add del mod">
          <ac:chgData name="Matthew Suderman" userId="2709995e-3ea8-4fb0-9b62-eb8034dec529" providerId="ADAL" clId="{3E343596-B124-4CC4-BA1C-16C6624A16FB}" dt="2022-04-11T01:01:16.788" v="22"/>
          <ac:spMkLst>
            <pc:docMk/>
            <pc:sldMk cId="1211340832" sldId="297"/>
            <ac:spMk id="5" creationId="{B21EDB95-35CF-41AF-B7BF-598A58F0778A}"/>
          </ac:spMkLst>
        </pc:spChg>
        <pc:graphicFrameChg chg="del">
          <ac:chgData name="Matthew Suderman" userId="2709995e-3ea8-4fb0-9b62-eb8034dec529" providerId="ADAL" clId="{3E343596-B124-4CC4-BA1C-16C6624A16FB}" dt="2022-04-11T01:01:12.215" v="21" actId="478"/>
          <ac:graphicFrameMkLst>
            <pc:docMk/>
            <pc:sldMk cId="1211340832" sldId="297"/>
            <ac:graphicFrameMk id="4" creationId="{6A115371-57AF-4331-9B0A-A467476106BD}"/>
          </ac:graphicFrameMkLst>
        </pc:graphicFrameChg>
        <pc:graphicFrameChg chg="add mod modGraphic">
          <ac:chgData name="Matthew Suderman" userId="2709995e-3ea8-4fb0-9b62-eb8034dec529" providerId="ADAL" clId="{3E343596-B124-4CC4-BA1C-16C6624A16FB}" dt="2022-04-11T01:04:57.309" v="78" actId="2711"/>
          <ac:graphicFrameMkLst>
            <pc:docMk/>
            <pc:sldMk cId="1211340832" sldId="297"/>
            <ac:graphicFrameMk id="6" creationId="{5889BA81-6850-4BBE-93AC-45598509BCED}"/>
          </ac:graphicFrameMkLst>
        </pc:graphicFrame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851631678" sldId="298"/>
        </pc:sldMkLst>
      </pc:sldChg>
      <pc:sldChg chg="addSp modSp new mod">
        <pc:chgData name="Matthew Suderman" userId="2709995e-3ea8-4fb0-9b62-eb8034dec529" providerId="ADAL" clId="{3E343596-B124-4CC4-BA1C-16C6624A16FB}" dt="2022-04-11T10:43:52.853" v="4275" actId="1076"/>
        <pc:sldMkLst>
          <pc:docMk/>
          <pc:sldMk cId="4222591133" sldId="298"/>
        </pc:sldMkLst>
        <pc:spChg chg="mod">
          <ac:chgData name="Matthew Suderman" userId="2709995e-3ea8-4fb0-9b62-eb8034dec529" providerId="ADAL" clId="{3E343596-B124-4CC4-BA1C-16C6624A16FB}" dt="2022-04-11T10:42:34.839" v="4198" actId="20577"/>
          <ac:spMkLst>
            <pc:docMk/>
            <pc:sldMk cId="4222591133" sldId="298"/>
            <ac:spMk id="2" creationId="{4223708F-4074-4EE6-A16A-1F24BF64CCD6}"/>
          </ac:spMkLst>
        </pc:spChg>
        <pc:spChg chg="mod">
          <ac:chgData name="Matthew Suderman" userId="2709995e-3ea8-4fb0-9b62-eb8034dec529" providerId="ADAL" clId="{3E343596-B124-4CC4-BA1C-16C6624A16FB}" dt="2022-04-11T01:38:47.587" v="1231" actId="114"/>
          <ac:spMkLst>
            <pc:docMk/>
            <pc:sldMk cId="4222591133" sldId="298"/>
            <ac:spMk id="3" creationId="{7CCC9A2B-97B7-4604-8571-7C4B36B38645}"/>
          </ac:spMkLst>
        </pc:spChg>
        <pc:spChg chg="add mod">
          <ac:chgData name="Matthew Suderman" userId="2709995e-3ea8-4fb0-9b62-eb8034dec529" providerId="ADAL" clId="{3E343596-B124-4CC4-BA1C-16C6624A16FB}" dt="2022-04-11T10:43:52.853" v="4275" actId="1076"/>
          <ac:spMkLst>
            <pc:docMk/>
            <pc:sldMk cId="4222591133" sldId="298"/>
            <ac:spMk id="4" creationId="{C814918C-2445-4DCF-B854-7A4C8F7D775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714798590" sldId="299"/>
        </pc:sldMkLst>
      </pc:sldChg>
      <pc:sldChg chg="addSp delSp modSp new mod ord">
        <pc:chgData name="Matthew Suderman" userId="2709995e-3ea8-4fb0-9b62-eb8034dec529" providerId="ADAL" clId="{3E343596-B124-4CC4-BA1C-16C6624A16FB}" dt="2022-04-11T10:49:10.493" v="4335" actId="1076"/>
        <pc:sldMkLst>
          <pc:docMk/>
          <pc:sldMk cId="2586055292" sldId="299"/>
        </pc:sldMkLst>
        <pc:spChg chg="mod">
          <ac:chgData name="Matthew Suderman" userId="2709995e-3ea8-4fb0-9b62-eb8034dec529" providerId="ADAL" clId="{3E343596-B124-4CC4-BA1C-16C6624A16FB}" dt="2022-04-11T10:35:11.890" v="3683" actId="20577"/>
          <ac:spMkLst>
            <pc:docMk/>
            <pc:sldMk cId="2586055292" sldId="299"/>
            <ac:spMk id="2" creationId="{C9A80FD1-34C1-497F-92AB-4B78DB365141}"/>
          </ac:spMkLst>
        </pc:spChg>
        <pc:spChg chg="mod">
          <ac:chgData name="Matthew Suderman" userId="2709995e-3ea8-4fb0-9b62-eb8034dec529" providerId="ADAL" clId="{3E343596-B124-4CC4-BA1C-16C6624A16FB}" dt="2022-04-11T01:14:57.910" v="437" actId="113"/>
          <ac:spMkLst>
            <pc:docMk/>
            <pc:sldMk cId="2586055292" sldId="299"/>
            <ac:spMk id="3" creationId="{0AF83ADF-F373-40B0-9032-6D3F551FEBF5}"/>
          </ac:spMkLst>
        </pc:spChg>
        <pc:spChg chg="add del">
          <ac:chgData name="Matthew Suderman" userId="2709995e-3ea8-4fb0-9b62-eb8034dec529" providerId="ADAL" clId="{3E343596-B124-4CC4-BA1C-16C6624A16FB}" dt="2022-04-11T10:48:38.786" v="4321" actId="22"/>
          <ac:spMkLst>
            <pc:docMk/>
            <pc:sldMk cId="2586055292" sldId="299"/>
            <ac:spMk id="5" creationId="{516F47DE-09D2-4DD2-ADE8-27D291DE6D08}"/>
          </ac:spMkLst>
        </pc:spChg>
        <pc:spChg chg="add mod">
          <ac:chgData name="Matthew Suderman" userId="2709995e-3ea8-4fb0-9b62-eb8034dec529" providerId="ADAL" clId="{3E343596-B124-4CC4-BA1C-16C6624A16FB}" dt="2022-04-11T10:49:10.493" v="4335" actId="1076"/>
          <ac:spMkLst>
            <pc:docMk/>
            <pc:sldMk cId="2586055292" sldId="299"/>
            <ac:spMk id="7" creationId="{06CC3E7C-CB0C-495F-97EF-D27C2459C93E}"/>
          </ac:spMkLst>
        </pc:spChg>
      </pc:sldChg>
      <pc:sldChg chg="addSp delSp modSp new mod ord">
        <pc:chgData name="Matthew Suderman" userId="2709995e-3ea8-4fb0-9b62-eb8034dec529" providerId="ADAL" clId="{3E343596-B124-4CC4-BA1C-16C6624A16FB}" dt="2022-04-11T10:49:47.992" v="4339"/>
        <pc:sldMkLst>
          <pc:docMk/>
          <pc:sldMk cId="331146543" sldId="300"/>
        </pc:sldMkLst>
        <pc:spChg chg="del">
          <ac:chgData name="Matthew Suderman" userId="2709995e-3ea8-4fb0-9b62-eb8034dec529" providerId="ADAL" clId="{3E343596-B124-4CC4-BA1C-16C6624A16FB}" dt="2022-04-11T01:17:51.062" v="500" actId="478"/>
          <ac:spMkLst>
            <pc:docMk/>
            <pc:sldMk cId="331146543" sldId="300"/>
            <ac:spMk id="2" creationId="{F604FD6B-2D1A-465B-9249-5B6A332F9ED1}"/>
          </ac:spMkLst>
        </pc:spChg>
        <pc:spChg chg="del">
          <ac:chgData name="Matthew Suderman" userId="2709995e-3ea8-4fb0-9b62-eb8034dec529" providerId="ADAL" clId="{3E343596-B124-4CC4-BA1C-16C6624A16FB}" dt="2022-04-11T01:17:39.531" v="497" actId="22"/>
          <ac:spMkLst>
            <pc:docMk/>
            <pc:sldMk cId="331146543" sldId="300"/>
            <ac:spMk id="3" creationId="{13DB31D3-01B1-4015-BB72-0E486D22B2E3}"/>
          </ac:spMkLst>
        </pc:spChg>
        <pc:picChg chg="add mod ord">
          <ac:chgData name="Matthew Suderman" userId="2709995e-3ea8-4fb0-9b62-eb8034dec529" providerId="ADAL" clId="{3E343596-B124-4CC4-BA1C-16C6624A16FB}" dt="2022-04-11T01:17:55.835" v="501" actId="1076"/>
          <ac:picMkLst>
            <pc:docMk/>
            <pc:sldMk cId="331146543" sldId="300"/>
            <ac:picMk id="5" creationId="{EBA4D128-5E9E-4D3E-B189-B7777C6767B0}"/>
          </ac:picMkLst>
        </pc:pic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250353470" sldId="30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66086557" sldId="301"/>
        </pc:sldMkLst>
      </pc:sldChg>
      <pc:sldChg chg="addSp modSp new mod ord">
        <pc:chgData name="Matthew Suderman" userId="2709995e-3ea8-4fb0-9b62-eb8034dec529" providerId="ADAL" clId="{3E343596-B124-4CC4-BA1C-16C6624A16FB}" dt="2022-04-11T10:49:32.520" v="4337"/>
        <pc:sldMkLst>
          <pc:docMk/>
          <pc:sldMk cId="1777325711" sldId="301"/>
        </pc:sldMkLst>
        <pc:spChg chg="mod">
          <ac:chgData name="Matthew Suderman" userId="2709995e-3ea8-4fb0-9b62-eb8034dec529" providerId="ADAL" clId="{3E343596-B124-4CC4-BA1C-16C6624A16FB}" dt="2022-04-11T10:37:48.919" v="3799" actId="20577"/>
          <ac:spMkLst>
            <pc:docMk/>
            <pc:sldMk cId="1777325711" sldId="301"/>
            <ac:spMk id="2" creationId="{C89EF028-B421-4529-A16C-9B9511D79410}"/>
          </ac:spMkLst>
        </pc:spChg>
        <pc:spChg chg="mod">
          <ac:chgData name="Matthew Suderman" userId="2709995e-3ea8-4fb0-9b62-eb8034dec529" providerId="ADAL" clId="{3E343596-B124-4CC4-BA1C-16C6624A16FB}" dt="2022-04-11T01:22:51.256" v="539" actId="20577"/>
          <ac:spMkLst>
            <pc:docMk/>
            <pc:sldMk cId="1777325711" sldId="301"/>
            <ac:spMk id="3" creationId="{D7A67566-490A-4D03-8DD5-065B5493D593}"/>
          </ac:spMkLst>
        </pc:spChg>
        <pc:spChg chg="add mod">
          <ac:chgData name="Matthew Suderman" userId="2709995e-3ea8-4fb0-9b62-eb8034dec529" providerId="ADAL" clId="{3E343596-B124-4CC4-BA1C-16C6624A16FB}" dt="2022-04-11T10:44:09.511" v="4283" actId="1076"/>
          <ac:spMkLst>
            <pc:docMk/>
            <pc:sldMk cId="1777325711" sldId="301"/>
            <ac:spMk id="4" creationId="{770AEA80-6C31-44BD-A6DE-E653834530E7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4:33.477" v="4296" actId="1076"/>
        <pc:sldMkLst>
          <pc:docMk/>
          <pc:sldMk cId="1729581889" sldId="302"/>
        </pc:sldMkLst>
        <pc:spChg chg="mod">
          <ac:chgData name="Matthew Suderman" userId="2709995e-3ea8-4fb0-9b62-eb8034dec529" providerId="ADAL" clId="{3E343596-B124-4CC4-BA1C-16C6624A16FB}" dt="2022-04-11T10:37:25.991" v="3748" actId="20577"/>
          <ac:spMkLst>
            <pc:docMk/>
            <pc:sldMk cId="1729581889" sldId="302"/>
            <ac:spMk id="2" creationId="{07BF39BF-6D88-4008-B6BF-A8769CCB5C57}"/>
          </ac:spMkLst>
        </pc:spChg>
        <pc:spChg chg="mod">
          <ac:chgData name="Matthew Suderman" userId="2709995e-3ea8-4fb0-9b62-eb8034dec529" providerId="ADAL" clId="{3E343596-B124-4CC4-BA1C-16C6624A16FB}" dt="2022-04-11T01:26:46.723" v="758" actId="5793"/>
          <ac:spMkLst>
            <pc:docMk/>
            <pc:sldMk cId="1729581889" sldId="302"/>
            <ac:spMk id="3" creationId="{AAD91FAD-4841-42D5-B7A0-22C945E0F863}"/>
          </ac:spMkLst>
        </pc:spChg>
        <pc:spChg chg="add mod">
          <ac:chgData name="Matthew Suderman" userId="2709995e-3ea8-4fb0-9b62-eb8034dec529" providerId="ADAL" clId="{3E343596-B124-4CC4-BA1C-16C6624A16FB}" dt="2022-04-11T10:44:33.477" v="4296" actId="1076"/>
          <ac:spMkLst>
            <pc:docMk/>
            <pc:sldMk cId="1729581889" sldId="302"/>
            <ac:spMk id="4" creationId="{1BAE23C8-468C-4AE3-B9E2-ED2F4325C106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489137667" sldId="302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36093039" sldId="303"/>
        </pc:sldMkLst>
      </pc:sldChg>
      <pc:sldChg chg="addSp delSp modSp new mod ord">
        <pc:chgData name="Matthew Suderman" userId="2709995e-3ea8-4fb0-9b62-eb8034dec529" providerId="ADAL" clId="{3E343596-B124-4CC4-BA1C-16C6624A16FB}" dt="2022-04-11T10:36:27.401" v="3694"/>
        <pc:sldMkLst>
          <pc:docMk/>
          <pc:sldMk cId="2928803660" sldId="303"/>
        </pc:sldMkLst>
        <pc:spChg chg="del">
          <ac:chgData name="Matthew Suderman" userId="2709995e-3ea8-4fb0-9b62-eb8034dec529" providerId="ADAL" clId="{3E343596-B124-4CC4-BA1C-16C6624A16FB}" dt="2022-04-11T10:35:56.838" v="3686" actId="478"/>
          <ac:spMkLst>
            <pc:docMk/>
            <pc:sldMk cId="2928803660" sldId="303"/>
            <ac:spMk id="2" creationId="{6E137089-8DA6-4ED6-99FA-6B76CE538FFE}"/>
          </ac:spMkLst>
        </pc:spChg>
        <pc:spChg chg="del">
          <ac:chgData name="Matthew Suderman" userId="2709995e-3ea8-4fb0-9b62-eb8034dec529" providerId="ADAL" clId="{3E343596-B124-4CC4-BA1C-16C6624A16FB}" dt="2022-04-11T01:28:57.647" v="815" actId="22"/>
          <ac:spMkLst>
            <pc:docMk/>
            <pc:sldMk cId="2928803660" sldId="303"/>
            <ac:spMk id="3" creationId="{E1CDA9BE-22A3-4DBD-9F5C-565FC75939D1}"/>
          </ac:spMkLst>
        </pc:spChg>
        <pc:picChg chg="add mod ord">
          <ac:chgData name="Matthew Suderman" userId="2709995e-3ea8-4fb0-9b62-eb8034dec529" providerId="ADAL" clId="{3E343596-B124-4CC4-BA1C-16C6624A16FB}" dt="2022-04-11T10:36:08.327" v="3689" actId="14100"/>
          <ac:picMkLst>
            <pc:docMk/>
            <pc:sldMk cId="2928803660" sldId="303"/>
            <ac:picMk id="5" creationId="{C430F3AC-2948-4AF1-88BD-BE29D4F291A1}"/>
          </ac:picMkLst>
        </pc:picChg>
        <pc:picChg chg="add mod">
          <ac:chgData name="Matthew Suderman" userId="2709995e-3ea8-4fb0-9b62-eb8034dec529" providerId="ADAL" clId="{3E343596-B124-4CC4-BA1C-16C6624A16FB}" dt="2022-04-11T10:36:14.253" v="3690" actId="14100"/>
          <ac:picMkLst>
            <pc:docMk/>
            <pc:sldMk cId="2928803660" sldId="303"/>
            <ac:picMk id="7" creationId="{4F486988-492D-495D-9290-BE31282751F1}"/>
          </ac:picMkLst>
        </pc:picChg>
      </pc:sldChg>
      <pc:sldChg chg="addSp modSp new mod ord">
        <pc:chgData name="Matthew Suderman" userId="2709995e-3ea8-4fb0-9b62-eb8034dec529" providerId="ADAL" clId="{3E343596-B124-4CC4-BA1C-16C6624A16FB}" dt="2022-04-11T10:43:18.659" v="4215"/>
        <pc:sldMkLst>
          <pc:docMk/>
          <pc:sldMk cId="3876573143" sldId="304"/>
        </pc:sldMkLst>
        <pc:spChg chg="mod">
          <ac:chgData name="Matthew Suderman" userId="2709995e-3ea8-4fb0-9b62-eb8034dec529" providerId="ADAL" clId="{3E343596-B124-4CC4-BA1C-16C6624A16FB}" dt="2022-04-11T10:38:41.790" v="3892" actId="20577"/>
          <ac:spMkLst>
            <pc:docMk/>
            <pc:sldMk cId="3876573143" sldId="304"/>
            <ac:spMk id="2" creationId="{1AD354DC-C975-4AA8-BEC8-C96A93E5AF4B}"/>
          </ac:spMkLst>
        </pc:spChg>
        <pc:spChg chg="mod">
          <ac:chgData name="Matthew Suderman" userId="2709995e-3ea8-4fb0-9b62-eb8034dec529" providerId="ADAL" clId="{3E343596-B124-4CC4-BA1C-16C6624A16FB}" dt="2022-04-11T01:33:58.492" v="966" actId="313"/>
          <ac:spMkLst>
            <pc:docMk/>
            <pc:sldMk cId="3876573143" sldId="304"/>
            <ac:spMk id="3" creationId="{DA0ACC3D-C00C-430E-AA6A-AEA12130F50C}"/>
          </ac:spMkLst>
        </pc:spChg>
        <pc:spChg chg="add mod">
          <ac:chgData name="Matthew Suderman" userId="2709995e-3ea8-4fb0-9b62-eb8034dec529" providerId="ADAL" clId="{3E343596-B124-4CC4-BA1C-16C6624A16FB}" dt="2022-04-11T10:43:18.659" v="4215"/>
          <ac:spMkLst>
            <pc:docMk/>
            <pc:sldMk cId="3876573143" sldId="304"/>
            <ac:spMk id="4" creationId="{4482C1D3-F024-4DBA-B467-589977B9677A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57:49.560" v="4521" actId="20577"/>
        <pc:sldMkLst>
          <pc:docMk/>
          <pc:sldMk cId="150397246" sldId="305"/>
        </pc:sldMkLst>
        <pc:spChg chg="mod">
          <ac:chgData name="Matthew Suderman" userId="2709995e-3ea8-4fb0-9b62-eb8034dec529" providerId="ADAL" clId="{3E343596-B124-4CC4-BA1C-16C6624A16FB}" dt="2022-04-11T10:39:11.958" v="3968" actId="20577"/>
          <ac:spMkLst>
            <pc:docMk/>
            <pc:sldMk cId="150397246" sldId="305"/>
            <ac:spMk id="2" creationId="{EB3972B9-0D30-4538-A57C-45F6690C78EC}"/>
          </ac:spMkLst>
        </pc:spChg>
        <pc:spChg chg="mod">
          <ac:chgData name="Matthew Suderman" userId="2709995e-3ea8-4fb0-9b62-eb8034dec529" providerId="ADAL" clId="{3E343596-B124-4CC4-BA1C-16C6624A16FB}" dt="2022-04-11T10:57:49.560" v="4521" actId="20577"/>
          <ac:spMkLst>
            <pc:docMk/>
            <pc:sldMk cId="150397246" sldId="305"/>
            <ac:spMk id="3" creationId="{5BAF0F0F-432A-4999-AE82-3FAE37DA846A}"/>
          </ac:spMkLst>
        </pc:spChg>
        <pc:spChg chg="add mod">
          <ac:chgData name="Matthew Suderman" userId="2709995e-3ea8-4fb0-9b62-eb8034dec529" providerId="ADAL" clId="{3E343596-B124-4CC4-BA1C-16C6624A16FB}" dt="2022-04-11T10:44:51.877" v="4309" actId="1076"/>
          <ac:spMkLst>
            <pc:docMk/>
            <pc:sldMk cId="150397246" sldId="305"/>
            <ac:spMk id="4" creationId="{851B1CC7-34AD-4BCD-9917-519B164A9DB5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785869085" sldId="305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443623940" sldId="306"/>
        </pc:sldMkLst>
      </pc:sldChg>
      <pc:sldChg chg="addSp modSp new mod ord">
        <pc:chgData name="Matthew Suderman" userId="2709995e-3ea8-4fb0-9b62-eb8034dec529" providerId="ADAL" clId="{3E343596-B124-4CC4-BA1C-16C6624A16FB}" dt="2022-04-11T10:43:14.652" v="4214"/>
        <pc:sldMkLst>
          <pc:docMk/>
          <pc:sldMk cId="1139020472" sldId="306"/>
        </pc:sldMkLst>
        <pc:spChg chg="mod">
          <ac:chgData name="Matthew Suderman" userId="2709995e-3ea8-4fb0-9b62-eb8034dec529" providerId="ADAL" clId="{3E343596-B124-4CC4-BA1C-16C6624A16FB}" dt="2022-04-11T10:40:02.622" v="4030" actId="20577"/>
          <ac:spMkLst>
            <pc:docMk/>
            <pc:sldMk cId="1139020472" sldId="306"/>
            <ac:spMk id="2" creationId="{D15AAF81-673C-4A7E-87B6-74F9C10E8016}"/>
          </ac:spMkLst>
        </pc:spChg>
        <pc:spChg chg="mod">
          <ac:chgData name="Matthew Suderman" userId="2709995e-3ea8-4fb0-9b62-eb8034dec529" providerId="ADAL" clId="{3E343596-B124-4CC4-BA1C-16C6624A16FB}" dt="2022-04-11T10:40:19.762" v="4067" actId="20577"/>
          <ac:spMkLst>
            <pc:docMk/>
            <pc:sldMk cId="1139020472" sldId="306"/>
            <ac:spMk id="3" creationId="{5ACDAEB8-20C7-4B59-8826-A213BA3166EA}"/>
          </ac:spMkLst>
        </pc:spChg>
        <pc:spChg chg="add mod">
          <ac:chgData name="Matthew Suderman" userId="2709995e-3ea8-4fb0-9b62-eb8034dec529" providerId="ADAL" clId="{3E343596-B124-4CC4-BA1C-16C6624A16FB}" dt="2022-04-11T10:43:14.652" v="4214"/>
          <ac:spMkLst>
            <pc:docMk/>
            <pc:sldMk cId="1139020472" sldId="306"/>
            <ac:spMk id="4" creationId="{8A090003-5F7F-444C-A621-19C54FA6EEF5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3:08.700" v="4213" actId="207"/>
        <pc:sldMkLst>
          <pc:docMk/>
          <pc:sldMk cId="847729042" sldId="307"/>
        </pc:sldMkLst>
        <pc:spChg chg="mod">
          <ac:chgData name="Matthew Suderman" userId="2709995e-3ea8-4fb0-9b62-eb8034dec529" providerId="ADAL" clId="{3E343596-B124-4CC4-BA1C-16C6624A16FB}" dt="2022-04-11T10:40:58.764" v="4123" actId="20577"/>
          <ac:spMkLst>
            <pc:docMk/>
            <pc:sldMk cId="847729042" sldId="307"/>
            <ac:spMk id="2" creationId="{FBEC9E5B-499A-4F5B-9C93-271B210E8C01}"/>
          </ac:spMkLst>
        </pc:spChg>
        <pc:spChg chg="mod">
          <ac:chgData name="Matthew Suderman" userId="2709995e-3ea8-4fb0-9b62-eb8034dec529" providerId="ADAL" clId="{3E343596-B124-4CC4-BA1C-16C6624A16FB}" dt="2022-04-11T02:11:38.581" v="3032" actId="20577"/>
          <ac:spMkLst>
            <pc:docMk/>
            <pc:sldMk cId="847729042" sldId="307"/>
            <ac:spMk id="3" creationId="{C37614CC-A62C-4AED-8D39-B5E370A63E7D}"/>
          </ac:spMkLst>
        </pc:spChg>
        <pc:spChg chg="add mod">
          <ac:chgData name="Matthew Suderman" userId="2709995e-3ea8-4fb0-9b62-eb8034dec529" providerId="ADAL" clId="{3E343596-B124-4CC4-BA1C-16C6624A16FB}" dt="2022-04-11T10:43:08.700" v="4213" actId="207"/>
          <ac:spMkLst>
            <pc:docMk/>
            <pc:sldMk cId="847729042" sldId="307"/>
            <ac:spMk id="4" creationId="{0531063F-6D8E-44B7-9E62-31F571CE818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471345152" sldId="308"/>
        </pc:sldMkLst>
      </pc:sldChg>
      <pc:sldChg chg="modSp new mod">
        <pc:chgData name="Matthew Suderman" userId="2709995e-3ea8-4fb0-9b62-eb8034dec529" providerId="ADAL" clId="{3E343596-B124-4CC4-BA1C-16C6624A16FB}" dt="2022-04-11T10:34:30.744" v="3665" actId="20577"/>
        <pc:sldMkLst>
          <pc:docMk/>
          <pc:sldMk cId="3578472354" sldId="308"/>
        </pc:sldMkLst>
        <pc:spChg chg="mod">
          <ac:chgData name="Matthew Suderman" userId="2709995e-3ea8-4fb0-9b62-eb8034dec529" providerId="ADAL" clId="{3E343596-B124-4CC4-BA1C-16C6624A16FB}" dt="2022-04-11T10:30:36.299" v="3130" actId="20577"/>
          <ac:spMkLst>
            <pc:docMk/>
            <pc:sldMk cId="3578472354" sldId="308"/>
            <ac:spMk id="2" creationId="{C30DC73B-34D3-47D1-8DEE-F81C7F1A7403}"/>
          </ac:spMkLst>
        </pc:spChg>
        <pc:spChg chg="mod">
          <ac:chgData name="Matthew Suderman" userId="2709995e-3ea8-4fb0-9b62-eb8034dec529" providerId="ADAL" clId="{3E343596-B124-4CC4-BA1C-16C6624A16FB}" dt="2022-04-11T10:34:30.744" v="3665" actId="20577"/>
          <ac:spMkLst>
            <pc:docMk/>
            <pc:sldMk cId="3578472354" sldId="308"/>
            <ac:spMk id="3" creationId="{3D37C9F7-EA1D-44DD-BA61-3F38C9C6D54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45620908" sldId="309"/>
        </pc:sldMkLst>
      </pc:sldChg>
      <pc:sldChg chg="addSp delSp modSp new del mod modClrScheme chgLayout">
        <pc:chgData name="Matthew Suderman" userId="2709995e-3ea8-4fb0-9b62-eb8034dec529" providerId="ADAL" clId="{3E343596-B124-4CC4-BA1C-16C6624A16FB}" dt="2022-04-11T10:43:21.896" v="4216" actId="47"/>
        <pc:sldMkLst>
          <pc:docMk/>
          <pc:sldMk cId="3843350145" sldId="309"/>
        </pc:sldMkLst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2" creationId="{7C8BDC66-23EF-4287-B328-D35503998479}"/>
          </ac:spMkLst>
        </pc:spChg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3" creationId="{17609A3E-2E57-4EAA-94A7-CD113CB90DCE}"/>
          </ac:spMkLst>
        </pc:spChg>
        <pc:spChg chg="add mod ord">
          <ac:chgData name="Matthew Suderman" userId="2709995e-3ea8-4fb0-9b62-eb8034dec529" providerId="ADAL" clId="{3E343596-B124-4CC4-BA1C-16C6624A16FB}" dt="2022-04-11T10:41:38.592" v="4139" actId="5793"/>
          <ac:spMkLst>
            <pc:docMk/>
            <pc:sldMk cId="3843350145" sldId="309"/>
            <ac:spMk id="4" creationId="{F181FF86-B3EF-429D-A32A-964C42CB9ECA}"/>
          </ac:spMkLst>
        </pc:spChg>
        <pc:spChg chg="add del mod ord">
          <ac:chgData name="Matthew Suderman" userId="2709995e-3ea8-4fb0-9b62-eb8034dec529" providerId="ADAL" clId="{3E343596-B124-4CC4-BA1C-16C6624A16FB}" dt="2022-04-11T10:41:42.462" v="4140" actId="478"/>
          <ac:spMkLst>
            <pc:docMk/>
            <pc:sldMk cId="3843350145" sldId="309"/>
            <ac:spMk id="5" creationId="{F9D3A006-08E0-4C85-ADB2-68487FDA4580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76970909" sldId="31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03290010" sldId="311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568111605" sldId="312"/>
        </pc:sldMkLst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4F4D9788-52EB-4706-9467-A83C73F062C3}"/>
    <pc:docChg chg="undo custSel addSld delSld modSld modMainMaster">
      <pc:chgData name="Matthew Suderman" userId="2709995e-3ea8-4fb0-9b62-eb8034dec529" providerId="ADAL" clId="{4F4D9788-52EB-4706-9467-A83C73F062C3}" dt="2022-06-20T01:22:57.641" v="5662" actId="20577"/>
      <pc:docMkLst>
        <pc:docMk/>
      </pc:docMkLst>
      <pc:sldChg chg="modSp add del mod">
        <pc:chgData name="Matthew Suderman" userId="2709995e-3ea8-4fb0-9b62-eb8034dec529" providerId="ADAL" clId="{4F4D9788-52EB-4706-9467-A83C73F062C3}" dt="2022-06-19T17:39:46.176" v="49" actId="47"/>
        <pc:sldMkLst>
          <pc:docMk/>
          <pc:sldMk cId="0" sldId="288"/>
        </pc:sldMkLst>
        <pc:spChg chg="mod">
          <ac:chgData name="Matthew Suderman" userId="2709995e-3ea8-4fb0-9b62-eb8034dec529" providerId="ADAL" clId="{4F4D9788-52EB-4706-9467-A83C73F062C3}" dt="2022-06-19T17:39:38.538" v="3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add del mod">
        <pc:chgData name="Matthew Suderman" userId="2709995e-3ea8-4fb0-9b62-eb8034dec529" providerId="ADAL" clId="{4F4D9788-52EB-4706-9467-A83C73F062C3}" dt="2022-06-19T17:56:43.454" v="272" actId="2696"/>
        <pc:sldMkLst>
          <pc:docMk/>
          <pc:sldMk cId="401351255" sldId="290"/>
        </pc:sldMkLst>
        <pc:graphicFrameChg chg="mod modGraphic">
          <ac:chgData name="Matthew Suderman" userId="2709995e-3ea8-4fb0-9b62-eb8034dec529" providerId="ADAL" clId="{4F4D9788-52EB-4706-9467-A83C73F062C3}" dt="2022-06-19T17:47:48.186" v="233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2.192" v="33" actId="47"/>
        <pc:sldMkLst>
          <pc:docMk/>
          <pc:sldMk cId="103327814" sldId="291"/>
        </pc:sldMkLst>
      </pc:sldChg>
      <pc:sldChg chg="del">
        <pc:chgData name="Matthew Suderman" userId="2709995e-3ea8-4fb0-9b62-eb8034dec529" providerId="ADAL" clId="{4F4D9788-52EB-4706-9467-A83C73F062C3}" dt="2022-06-19T17:39:42.751" v="34" actId="47"/>
        <pc:sldMkLst>
          <pc:docMk/>
          <pc:sldMk cId="3756642532" sldId="292"/>
        </pc:sldMkLst>
      </pc:sldChg>
      <pc:sldChg chg="del">
        <pc:chgData name="Matthew Suderman" userId="2709995e-3ea8-4fb0-9b62-eb8034dec529" providerId="ADAL" clId="{4F4D9788-52EB-4706-9467-A83C73F062C3}" dt="2022-06-19T17:39:43.554" v="39" actId="47"/>
        <pc:sldMkLst>
          <pc:docMk/>
          <pc:sldMk cId="1583835633" sldId="293"/>
        </pc:sldMkLst>
      </pc:sldChg>
      <pc:sldChg chg="del">
        <pc:chgData name="Matthew Suderman" userId="2709995e-3ea8-4fb0-9b62-eb8034dec529" providerId="ADAL" clId="{4F4D9788-52EB-4706-9467-A83C73F062C3}" dt="2022-06-19T17:39:42.920" v="35" actId="47"/>
        <pc:sldMkLst>
          <pc:docMk/>
          <pc:sldMk cId="2240019415" sldId="294"/>
        </pc:sldMkLst>
      </pc:sldChg>
      <pc:sldChg chg="del">
        <pc:chgData name="Matthew Suderman" userId="2709995e-3ea8-4fb0-9b62-eb8034dec529" providerId="ADAL" clId="{4F4D9788-52EB-4706-9467-A83C73F062C3}" dt="2022-06-19T17:39:43.077" v="36" actId="47"/>
        <pc:sldMkLst>
          <pc:docMk/>
          <pc:sldMk cId="282204815" sldId="295"/>
        </pc:sldMkLst>
      </pc:sldChg>
      <pc:sldChg chg="del">
        <pc:chgData name="Matthew Suderman" userId="2709995e-3ea8-4fb0-9b62-eb8034dec529" providerId="ADAL" clId="{4F4D9788-52EB-4706-9467-A83C73F062C3}" dt="2022-06-19T17:39:43.290" v="37" actId="47"/>
        <pc:sldMkLst>
          <pc:docMk/>
          <pc:sldMk cId="2581814078" sldId="297"/>
        </pc:sldMkLst>
      </pc:sldChg>
      <pc:sldChg chg="del">
        <pc:chgData name="Matthew Suderman" userId="2709995e-3ea8-4fb0-9b62-eb8034dec529" providerId="ADAL" clId="{4F4D9788-52EB-4706-9467-A83C73F062C3}" dt="2022-06-19T17:39:43.400" v="38" actId="47"/>
        <pc:sldMkLst>
          <pc:docMk/>
          <pc:sldMk cId="807748989" sldId="298"/>
        </pc:sldMkLst>
      </pc:sldChg>
      <pc:sldChg chg="addSp delSp modSp add del mod">
        <pc:chgData name="Matthew Suderman" userId="2709995e-3ea8-4fb0-9b62-eb8034dec529" providerId="ADAL" clId="{4F4D9788-52EB-4706-9467-A83C73F062C3}" dt="2022-06-19T22:44:52.401" v="1007" actId="20577"/>
        <pc:sldMkLst>
          <pc:docMk/>
          <pc:sldMk cId="104184540" sldId="299"/>
        </pc:sldMkLst>
        <pc:spChg chg="mod">
          <ac:chgData name="Matthew Suderman" userId="2709995e-3ea8-4fb0-9b62-eb8034dec529" providerId="ADAL" clId="{4F4D9788-52EB-4706-9467-A83C73F062C3}" dt="2022-06-19T22:44:52.401" v="100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4F4D9788-52EB-4706-9467-A83C73F062C3}" dt="2022-06-19T22:43:36.100" v="887" actId="20577"/>
          <ac:spMkLst>
            <pc:docMk/>
            <pc:sldMk cId="104184540" sldId="299"/>
            <ac:spMk id="3" creationId="{FC31CAE2-0CA2-4DA4-9BCF-64AE66A8ADB1}"/>
          </ac:spMkLst>
        </pc:spChg>
        <pc:spChg chg="del">
          <ac:chgData name="Matthew Suderman" userId="2709995e-3ea8-4fb0-9b62-eb8034dec529" providerId="ADAL" clId="{4F4D9788-52EB-4706-9467-A83C73F062C3}" dt="2022-06-19T18:07:31.248" v="448" actId="478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4F4D9788-52EB-4706-9467-A83C73F062C3}" dt="2022-06-19T22:39:27.736" v="500" actId="1037"/>
          <ac:picMkLst>
            <pc:docMk/>
            <pc:sldMk cId="104184540" sldId="299"/>
            <ac:picMk id="1026" creationId="{51B7BC86-63FF-8BC8-871A-B8EE9BAE68EF}"/>
          </ac:picMkLst>
        </pc:picChg>
        <pc:picChg chg="del">
          <ac:chgData name="Matthew Suderman" userId="2709995e-3ea8-4fb0-9b62-eb8034dec529" providerId="ADAL" clId="{4F4D9788-52EB-4706-9467-A83C73F062C3}" dt="2022-06-19T18:07:26.186" v="447" actId="478"/>
          <ac:picMkLst>
            <pc:docMk/>
            <pc:sldMk cId="104184540" sldId="299"/>
            <ac:picMk id="7170" creationId="{1FFF8300-1C11-40C7-AD0D-AE5D80E3F0DD}"/>
          </ac:picMkLst>
        </pc:picChg>
      </pc:sldChg>
      <pc:sldChg chg="addSp delSp modSp add mod">
        <pc:chgData name="Matthew Suderman" userId="2709995e-3ea8-4fb0-9b62-eb8034dec529" providerId="ADAL" clId="{4F4D9788-52EB-4706-9467-A83C73F062C3}" dt="2022-06-19T18:02:09.427" v="360" actId="207"/>
        <pc:sldMkLst>
          <pc:docMk/>
          <pc:sldMk cId="493267378" sldId="300"/>
        </pc:sldMkLst>
        <pc:spChg chg="mod">
          <ac:chgData name="Matthew Suderman" userId="2709995e-3ea8-4fb0-9b62-eb8034dec529" providerId="ADAL" clId="{4F4D9788-52EB-4706-9467-A83C73F062C3}" dt="2022-06-19T18:01:40.069" v="356" actId="20577"/>
          <ac:spMkLst>
            <pc:docMk/>
            <pc:sldMk cId="493267378" sldId="300"/>
            <ac:spMk id="2" creationId="{D82BBF19-862D-4DF2-8B5E-A1E03FD289A3}"/>
          </ac:spMkLst>
        </pc:spChg>
        <pc:spChg chg="add del mod">
          <ac:chgData name="Matthew Suderman" userId="2709995e-3ea8-4fb0-9b62-eb8034dec529" providerId="ADAL" clId="{4F4D9788-52EB-4706-9467-A83C73F062C3}" dt="2022-06-19T18:00:43.387" v="312" actId="478"/>
          <ac:spMkLst>
            <pc:docMk/>
            <pc:sldMk cId="493267378" sldId="300"/>
            <ac:spMk id="5" creationId="{D87DF942-DB6D-45CB-86D6-1D8837B0BF39}"/>
          </ac:spMkLst>
        </pc:spChg>
        <pc:graphicFrameChg chg="add del mod modGraphic">
          <ac:chgData name="Matthew Suderman" userId="2709995e-3ea8-4fb0-9b62-eb8034dec529" providerId="ADAL" clId="{4F4D9788-52EB-4706-9467-A83C73F062C3}" dt="2022-06-19T18:02:09.427" v="360" actId="207"/>
          <ac:graphicFrameMkLst>
            <pc:docMk/>
            <pc:sldMk cId="493267378" sldId="30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142" v="43" actId="47"/>
        <pc:sldMkLst>
          <pc:docMk/>
          <pc:sldMk cId="653162549" sldId="300"/>
        </pc:sldMkLst>
      </pc:sldChg>
      <pc:sldChg chg="addSp modSp add mod">
        <pc:chgData name="Matthew Suderman" userId="2709995e-3ea8-4fb0-9b62-eb8034dec529" providerId="ADAL" clId="{4F4D9788-52EB-4706-9467-A83C73F062C3}" dt="2022-06-19T18:07:02.249" v="445" actId="207"/>
        <pc:sldMkLst>
          <pc:docMk/>
          <pc:sldMk cId="692390296" sldId="301"/>
        </pc:sldMkLst>
        <pc:spChg chg="mod">
          <ac:chgData name="Matthew Suderman" userId="2709995e-3ea8-4fb0-9b62-eb8034dec529" providerId="ADAL" clId="{4F4D9788-52EB-4706-9467-A83C73F062C3}" dt="2022-06-19T18:02:18.039" v="377" actId="20577"/>
          <ac:spMkLst>
            <pc:docMk/>
            <pc:sldMk cId="692390296" sldId="301"/>
            <ac:spMk id="2" creationId="{D82BBF19-862D-4DF2-8B5E-A1E03FD289A3}"/>
          </ac:spMkLst>
        </pc:spChg>
        <pc:spChg chg="add mod">
          <ac:chgData name="Matthew Suderman" userId="2709995e-3ea8-4fb0-9b62-eb8034dec529" providerId="ADAL" clId="{4F4D9788-52EB-4706-9467-A83C73F062C3}" dt="2022-06-19T18:04:24.036" v="409" actId="1076"/>
          <ac:spMkLst>
            <pc:docMk/>
            <pc:sldMk cId="692390296" sldId="301"/>
            <ac:spMk id="5" creationId="{6A0D5C9C-1D26-307D-CEBF-531134930CE2}"/>
          </ac:spMkLst>
        </pc:spChg>
        <pc:graphicFrameChg chg="add mod modGraphic">
          <ac:chgData name="Matthew Suderman" userId="2709995e-3ea8-4fb0-9b62-eb8034dec529" providerId="ADAL" clId="{4F4D9788-52EB-4706-9467-A83C73F062C3}" dt="2022-06-19T18:07:02.249" v="445" actId="207"/>
          <ac:graphicFrameMkLst>
            <pc:docMk/>
            <pc:sldMk cId="692390296" sldId="301"/>
            <ac:graphicFrameMk id="3" creationId="{229A3446-F5F3-C769-1B2C-D4878F615870}"/>
          </ac:graphicFrameMkLst>
        </pc:graphicFrameChg>
        <pc:graphicFrameChg chg="mod modGraphic">
          <ac:chgData name="Matthew Suderman" userId="2709995e-3ea8-4fb0-9b62-eb8034dec529" providerId="ADAL" clId="{4F4D9788-52EB-4706-9467-A83C73F062C3}" dt="2022-06-19T18:05:48.458" v="423" actId="207"/>
          <ac:graphicFrameMkLst>
            <pc:docMk/>
            <pc:sldMk cId="692390296" sldId="301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460" v="45" actId="47"/>
        <pc:sldMkLst>
          <pc:docMk/>
          <pc:sldMk cId="3329263510" sldId="301"/>
        </pc:sldMkLst>
      </pc:sldChg>
      <pc:sldChg chg="new del">
        <pc:chgData name="Matthew Suderman" userId="2709995e-3ea8-4fb0-9b62-eb8034dec529" providerId="ADAL" clId="{4F4D9788-52EB-4706-9467-A83C73F062C3}" dt="2022-06-19T17:51:18.976" v="244" actId="2696"/>
        <pc:sldMkLst>
          <pc:docMk/>
          <pc:sldMk cId="664150421" sldId="302"/>
        </pc:sldMkLst>
      </pc:sldChg>
      <pc:sldChg chg="del">
        <pc:chgData name="Matthew Suderman" userId="2709995e-3ea8-4fb0-9b62-eb8034dec529" providerId="ADAL" clId="{4F4D9788-52EB-4706-9467-A83C73F062C3}" dt="2022-06-19T17:39:44.316" v="44" actId="47"/>
        <pc:sldMkLst>
          <pc:docMk/>
          <pc:sldMk cId="2989550087" sldId="302"/>
        </pc:sldMkLst>
      </pc:sldChg>
      <pc:sldChg chg="modSp add del mod">
        <pc:chgData name="Matthew Suderman" userId="2709995e-3ea8-4fb0-9b62-eb8034dec529" providerId="ADAL" clId="{4F4D9788-52EB-4706-9467-A83C73F062C3}" dt="2022-06-19T17:55:55.963" v="268" actId="2696"/>
        <pc:sldMkLst>
          <pc:docMk/>
          <pc:sldMk cId="807199803" sldId="303"/>
        </pc:sldMkLst>
        <pc:graphicFrameChg chg="mod modGraphic">
          <ac:chgData name="Matthew Suderman" userId="2709995e-3ea8-4fb0-9b62-eb8034dec529" providerId="ADAL" clId="{4F4D9788-52EB-4706-9467-A83C73F062C3}" dt="2022-06-19T17:50:32.070" v="241" actId="21"/>
          <ac:graphicFrameMkLst>
            <pc:docMk/>
            <pc:sldMk cId="807199803" sldId="303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929" v="41" actId="47"/>
        <pc:sldMkLst>
          <pc:docMk/>
          <pc:sldMk cId="4216351473" sldId="303"/>
        </pc:sldMkLst>
      </pc:sldChg>
      <pc:sldChg chg="del">
        <pc:chgData name="Matthew Suderman" userId="2709995e-3ea8-4fb0-9b62-eb8034dec529" providerId="ADAL" clId="{4F4D9788-52EB-4706-9467-A83C73F062C3}" dt="2022-06-19T17:39:44.022" v="42" actId="47"/>
        <pc:sldMkLst>
          <pc:docMk/>
          <pc:sldMk cId="585319588" sldId="304"/>
        </pc:sldMkLst>
      </pc:sldChg>
      <pc:sldChg chg="modSp add mod">
        <pc:chgData name="Matthew Suderman" userId="2709995e-3ea8-4fb0-9b62-eb8034dec529" providerId="ADAL" clId="{4F4D9788-52EB-4706-9467-A83C73F062C3}" dt="2022-06-19T18:06:30.596" v="444" actId="207"/>
        <pc:sldMkLst>
          <pc:docMk/>
          <pc:sldMk cId="1984417553" sldId="304"/>
        </pc:sldMkLst>
        <pc:spChg chg="mod">
          <ac:chgData name="Matthew Suderman" userId="2709995e-3ea8-4fb0-9b62-eb8034dec529" providerId="ADAL" clId="{4F4D9788-52EB-4706-9467-A83C73F062C3}" dt="2022-06-19T18:06:16.216" v="443" actId="20577"/>
          <ac:spMkLst>
            <pc:docMk/>
            <pc:sldMk cId="1984417553" sldId="304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4F4D9788-52EB-4706-9467-A83C73F062C3}" dt="2022-06-19T18:06:30.596" v="444" actId="207"/>
          <ac:graphicFrameMkLst>
            <pc:docMk/>
            <pc:sldMk cId="1984417553" sldId="304"/>
            <ac:graphicFrameMk id="4" creationId="{0C50E2B2-13D8-4F72-B488-B708F1BDC2C3}"/>
          </ac:graphicFrameMkLst>
        </pc:graphicFrameChg>
      </pc:sldChg>
      <pc:sldChg chg="addSp modSp new mod">
        <pc:chgData name="Matthew Suderman" userId="2709995e-3ea8-4fb0-9b62-eb8034dec529" providerId="ADAL" clId="{4F4D9788-52EB-4706-9467-A83C73F062C3}" dt="2022-06-19T22:57:27.537" v="1220" actId="1036"/>
        <pc:sldMkLst>
          <pc:docMk/>
          <pc:sldMk cId="3325839693" sldId="305"/>
        </pc:sldMkLst>
        <pc:spChg chg="mod">
          <ac:chgData name="Matthew Suderman" userId="2709995e-3ea8-4fb0-9b62-eb8034dec529" providerId="ADAL" clId="{4F4D9788-52EB-4706-9467-A83C73F062C3}" dt="2022-06-19T22:45:59.856" v="1039" actId="20577"/>
          <ac:spMkLst>
            <pc:docMk/>
            <pc:sldMk cId="3325839693" sldId="305"/>
            <ac:spMk id="2" creationId="{4DBCB4A7-7978-CB3E-B41D-E817A723E317}"/>
          </ac:spMkLst>
        </pc:spChg>
        <pc:spChg chg="mod">
          <ac:chgData name="Matthew Suderman" userId="2709995e-3ea8-4fb0-9b62-eb8034dec529" providerId="ADAL" clId="{4F4D9788-52EB-4706-9467-A83C73F062C3}" dt="2022-06-19T22:56:04.221" v="1197" actId="20577"/>
          <ac:spMkLst>
            <pc:docMk/>
            <pc:sldMk cId="3325839693" sldId="305"/>
            <ac:spMk id="3" creationId="{AD64425A-3EFA-7BFB-A468-6576353898BC}"/>
          </ac:spMkLst>
        </pc:spChg>
        <pc:graphicFrameChg chg="add mod modGraphic">
          <ac:chgData name="Matthew Suderman" userId="2709995e-3ea8-4fb0-9b62-eb8034dec529" providerId="ADAL" clId="{4F4D9788-52EB-4706-9467-A83C73F062C3}" dt="2022-06-19T22:57:27.537" v="1220" actId="1036"/>
          <ac:graphicFrameMkLst>
            <pc:docMk/>
            <pc:sldMk cId="3325839693" sldId="305"/>
            <ac:graphicFrameMk id="4" creationId="{2EFAC45B-B7D4-E62C-99A7-8E5BCED804B7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703" v="40" actId="47"/>
        <pc:sldMkLst>
          <pc:docMk/>
          <pc:sldMk cId="3629983762" sldId="305"/>
        </pc:sldMkLst>
      </pc:sldChg>
      <pc:sldChg chg="addSp delSp modSp new mod">
        <pc:chgData name="Matthew Suderman" userId="2709995e-3ea8-4fb0-9b62-eb8034dec529" providerId="ADAL" clId="{4F4D9788-52EB-4706-9467-A83C73F062C3}" dt="2022-06-19T23:07:59.620" v="1400" actId="20577"/>
        <pc:sldMkLst>
          <pc:docMk/>
          <pc:sldMk cId="1658377283" sldId="306"/>
        </pc:sldMkLst>
        <pc:spChg chg="mod">
          <ac:chgData name="Matthew Suderman" userId="2709995e-3ea8-4fb0-9b62-eb8034dec529" providerId="ADAL" clId="{4F4D9788-52EB-4706-9467-A83C73F062C3}" dt="2022-06-19T22:58:50.900" v="1230" actId="20577"/>
          <ac:spMkLst>
            <pc:docMk/>
            <pc:sldMk cId="1658377283" sldId="306"/>
            <ac:spMk id="2" creationId="{94B1B88A-C0A5-4ABD-6070-17EC654A7BA8}"/>
          </ac:spMkLst>
        </pc:spChg>
        <pc:spChg chg="del">
          <ac:chgData name="Matthew Suderman" userId="2709995e-3ea8-4fb0-9b62-eb8034dec529" providerId="ADAL" clId="{4F4D9788-52EB-4706-9467-A83C73F062C3}" dt="2022-06-19T22:58:35.527" v="1222"/>
          <ac:spMkLst>
            <pc:docMk/>
            <pc:sldMk cId="1658377283" sldId="306"/>
            <ac:spMk id="3" creationId="{C7229C35-6000-39EB-1FEB-0494F10E09B6}"/>
          </ac:spMkLst>
        </pc:spChg>
        <pc:spChg chg="add mod">
          <ac:chgData name="Matthew Suderman" userId="2709995e-3ea8-4fb0-9b62-eb8034dec529" providerId="ADAL" clId="{4F4D9788-52EB-4706-9467-A83C73F062C3}" dt="2022-06-19T23:07:09.856" v="1293" actId="2711"/>
          <ac:spMkLst>
            <pc:docMk/>
            <pc:sldMk cId="1658377283" sldId="306"/>
            <ac:spMk id="4" creationId="{4A837D55-A2D8-AA34-3646-4E67FB6AB50C}"/>
          </ac:spMkLst>
        </pc:spChg>
        <pc:spChg chg="add mod">
          <ac:chgData name="Matthew Suderman" userId="2709995e-3ea8-4fb0-9b62-eb8034dec529" providerId="ADAL" clId="{4F4D9788-52EB-4706-9467-A83C73F062C3}" dt="2022-06-19T23:07:59.620" v="1400" actId="20577"/>
          <ac:spMkLst>
            <pc:docMk/>
            <pc:sldMk cId="1658377283" sldId="306"/>
            <ac:spMk id="7" creationId="{2C6E8E7A-8C24-229A-4485-6E7F7CE1ED7C}"/>
          </ac:spMkLst>
        </pc:spChg>
        <pc:picChg chg="add mod">
          <ac:chgData name="Matthew Suderman" userId="2709995e-3ea8-4fb0-9b62-eb8034dec529" providerId="ADAL" clId="{4F4D9788-52EB-4706-9467-A83C73F062C3}" dt="2022-06-19T23:01:22.026" v="1236" actId="1036"/>
          <ac:picMkLst>
            <pc:docMk/>
            <pc:sldMk cId="1658377283" sldId="306"/>
            <ac:picMk id="3074" creationId="{4BC30ADE-5E6D-057E-BD0C-0CA53354E668}"/>
          </ac:picMkLst>
        </pc:picChg>
        <pc:picChg chg="add mod">
          <ac:chgData name="Matthew Suderman" userId="2709995e-3ea8-4fb0-9b62-eb8034dec529" providerId="ADAL" clId="{4F4D9788-52EB-4706-9467-A83C73F062C3}" dt="2022-06-19T23:01:34.549" v="1242" actId="14100"/>
          <ac:picMkLst>
            <pc:docMk/>
            <pc:sldMk cId="1658377283" sldId="306"/>
            <ac:picMk id="3076" creationId="{02A19BD4-6486-EEC7-DBDB-BB0986D9EE42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19T23:18:48.643" v="1549" actId="113"/>
        <pc:sldMkLst>
          <pc:docMk/>
          <pc:sldMk cId="4096200350" sldId="307"/>
        </pc:sldMkLst>
        <pc:spChg chg="mod">
          <ac:chgData name="Matthew Suderman" userId="2709995e-3ea8-4fb0-9b62-eb8034dec529" providerId="ADAL" clId="{4F4D9788-52EB-4706-9467-A83C73F062C3}" dt="2022-06-19T23:17:59.070" v="1536"/>
          <ac:spMkLst>
            <pc:docMk/>
            <pc:sldMk cId="4096200350" sldId="307"/>
            <ac:spMk id="2" creationId="{F6B0242D-7DB1-4584-7B3B-E806E74F18F4}"/>
          </ac:spMkLst>
        </pc:spChg>
        <pc:spChg chg="del">
          <ac:chgData name="Matthew Suderman" userId="2709995e-3ea8-4fb0-9b62-eb8034dec529" providerId="ADAL" clId="{4F4D9788-52EB-4706-9467-A83C73F062C3}" dt="2022-06-19T23:09:08.371" v="1402"/>
          <ac:spMkLst>
            <pc:docMk/>
            <pc:sldMk cId="4096200350" sldId="307"/>
            <ac:spMk id="3" creationId="{BCABA7E1-BFDD-0226-D34F-B7395B8B0793}"/>
          </ac:spMkLst>
        </pc:spChg>
        <pc:spChg chg="add mod">
          <ac:chgData name="Matthew Suderman" userId="2709995e-3ea8-4fb0-9b62-eb8034dec529" providerId="ADAL" clId="{4F4D9788-52EB-4706-9467-A83C73F062C3}" dt="2022-06-19T23:17:34.875" v="1535" actId="404"/>
          <ac:spMkLst>
            <pc:docMk/>
            <pc:sldMk cId="4096200350" sldId="307"/>
            <ac:spMk id="6" creationId="{937FDB6D-E1CE-3A3C-0B0B-29A02FE41D15}"/>
          </ac:spMkLst>
        </pc:spChg>
        <pc:graphicFrameChg chg="add mod modGraphic">
          <ac:chgData name="Matthew Suderman" userId="2709995e-3ea8-4fb0-9b62-eb8034dec529" providerId="ADAL" clId="{4F4D9788-52EB-4706-9467-A83C73F062C3}" dt="2022-06-19T23:18:48.643" v="1549" actId="113"/>
          <ac:graphicFrameMkLst>
            <pc:docMk/>
            <pc:sldMk cId="4096200350" sldId="307"/>
            <ac:graphicFrameMk id="4" creationId="{17E0F863-3B53-5B82-D328-0D78C30D46B4}"/>
          </ac:graphicFrameMkLst>
        </pc:graphicFrameChg>
      </pc:sldChg>
      <pc:sldChg chg="modSp new mod">
        <pc:chgData name="Matthew Suderman" userId="2709995e-3ea8-4fb0-9b62-eb8034dec529" providerId="ADAL" clId="{4F4D9788-52EB-4706-9467-A83C73F062C3}" dt="2022-06-19T23:22:40.187" v="2209" actId="20577"/>
        <pc:sldMkLst>
          <pc:docMk/>
          <pc:sldMk cId="1747418047" sldId="308"/>
        </pc:sldMkLst>
        <pc:spChg chg="mod">
          <ac:chgData name="Matthew Suderman" userId="2709995e-3ea8-4fb0-9b62-eb8034dec529" providerId="ADAL" clId="{4F4D9788-52EB-4706-9467-A83C73F062C3}" dt="2022-06-19T23:19:19.765" v="1551"/>
          <ac:spMkLst>
            <pc:docMk/>
            <pc:sldMk cId="1747418047" sldId="308"/>
            <ac:spMk id="2" creationId="{3922B910-B2DF-631D-CCD1-94D4AC2E7E63}"/>
          </ac:spMkLst>
        </pc:spChg>
        <pc:spChg chg="mod">
          <ac:chgData name="Matthew Suderman" userId="2709995e-3ea8-4fb0-9b62-eb8034dec529" providerId="ADAL" clId="{4F4D9788-52EB-4706-9467-A83C73F062C3}" dt="2022-06-19T23:22:40.187" v="2209" actId="20577"/>
          <ac:spMkLst>
            <pc:docMk/>
            <pc:sldMk cId="1747418047" sldId="308"/>
            <ac:spMk id="3" creationId="{A871557F-A7E8-8159-8AF7-DC1396C013D6}"/>
          </ac:spMkLst>
        </pc:spChg>
      </pc:sldChg>
      <pc:sldChg chg="modSp new mod">
        <pc:chgData name="Matthew Suderman" userId="2709995e-3ea8-4fb0-9b62-eb8034dec529" providerId="ADAL" clId="{4F4D9788-52EB-4706-9467-A83C73F062C3}" dt="2022-06-19T23:51:19.039" v="3146" actId="20577"/>
        <pc:sldMkLst>
          <pc:docMk/>
          <pc:sldMk cId="779003553" sldId="309"/>
        </pc:sldMkLst>
        <pc:spChg chg="mod">
          <ac:chgData name="Matthew Suderman" userId="2709995e-3ea8-4fb0-9b62-eb8034dec529" providerId="ADAL" clId="{4F4D9788-52EB-4706-9467-A83C73F062C3}" dt="2022-06-19T23:27:17.545" v="2577" actId="20577"/>
          <ac:spMkLst>
            <pc:docMk/>
            <pc:sldMk cId="779003553" sldId="309"/>
            <ac:spMk id="2" creationId="{5D7EF547-58FF-5090-CF6E-AAD85BA89B88}"/>
          </ac:spMkLst>
        </pc:spChg>
        <pc:spChg chg="mod">
          <ac:chgData name="Matthew Suderman" userId="2709995e-3ea8-4fb0-9b62-eb8034dec529" providerId="ADAL" clId="{4F4D9788-52EB-4706-9467-A83C73F062C3}" dt="2022-06-19T23:51:19.039" v="3146" actId="20577"/>
          <ac:spMkLst>
            <pc:docMk/>
            <pc:sldMk cId="779003553" sldId="309"/>
            <ac:spMk id="3" creationId="{C61F796F-7E5F-D5E2-EE8E-FA9EA3DDF0D0}"/>
          </ac:spMkLst>
        </pc:spChg>
      </pc:sldChg>
      <pc:sldChg chg="addSp modSp new mod">
        <pc:chgData name="Matthew Suderman" userId="2709995e-3ea8-4fb0-9b62-eb8034dec529" providerId="ADAL" clId="{4F4D9788-52EB-4706-9467-A83C73F062C3}" dt="2022-06-19T23:54:48.855" v="3504" actId="20577"/>
        <pc:sldMkLst>
          <pc:docMk/>
          <pc:sldMk cId="2143848098" sldId="310"/>
        </pc:sldMkLst>
        <pc:spChg chg="mod">
          <ac:chgData name="Matthew Suderman" userId="2709995e-3ea8-4fb0-9b62-eb8034dec529" providerId="ADAL" clId="{4F4D9788-52EB-4706-9467-A83C73F062C3}" dt="2022-06-19T23:34:56.809" v="2812" actId="20577"/>
          <ac:spMkLst>
            <pc:docMk/>
            <pc:sldMk cId="2143848098" sldId="310"/>
            <ac:spMk id="2" creationId="{8DF75671-6516-F47A-21C9-1080B6A2417F}"/>
          </ac:spMkLst>
        </pc:spChg>
        <pc:spChg chg="mod">
          <ac:chgData name="Matthew Suderman" userId="2709995e-3ea8-4fb0-9b62-eb8034dec529" providerId="ADAL" clId="{4F4D9788-52EB-4706-9467-A83C73F062C3}" dt="2022-06-19T23:54:48.855" v="3504" actId="20577"/>
          <ac:spMkLst>
            <pc:docMk/>
            <pc:sldMk cId="2143848098" sldId="310"/>
            <ac:spMk id="3" creationId="{717758F0-15EC-9561-0D85-3EA8F647F396}"/>
          </ac:spMkLst>
        </pc:spChg>
        <pc:picChg chg="add mod">
          <ac:chgData name="Matthew Suderman" userId="2709995e-3ea8-4fb0-9b62-eb8034dec529" providerId="ADAL" clId="{4F4D9788-52EB-4706-9467-A83C73F062C3}" dt="2022-06-19T23:34:12.461" v="2802" actId="14100"/>
          <ac:picMkLst>
            <pc:docMk/>
            <pc:sldMk cId="2143848098" sldId="310"/>
            <ac:picMk id="5122" creationId="{94B2BB8B-EFA8-1138-54CF-46DDB65F8275}"/>
          </ac:picMkLst>
        </pc:picChg>
      </pc:sldChg>
      <pc:sldChg chg="addSp delSp modSp new mod chgLayout">
        <pc:chgData name="Matthew Suderman" userId="2709995e-3ea8-4fb0-9b62-eb8034dec529" providerId="ADAL" clId="{4F4D9788-52EB-4706-9467-A83C73F062C3}" dt="2022-06-20T00:08:10.159" v="4208" actId="20577"/>
        <pc:sldMkLst>
          <pc:docMk/>
          <pc:sldMk cId="1186644141" sldId="311"/>
        </pc:sldMkLst>
        <pc:spChg chg="mod ord">
          <ac:chgData name="Matthew Suderman" userId="2709995e-3ea8-4fb0-9b62-eb8034dec529" providerId="ADAL" clId="{4F4D9788-52EB-4706-9467-A83C73F062C3}" dt="2022-06-20T00:01:09.234" v="3631" actId="700"/>
          <ac:spMkLst>
            <pc:docMk/>
            <pc:sldMk cId="1186644141" sldId="311"/>
            <ac:spMk id="2" creationId="{B359BBBB-179D-B005-DAB5-4DF951E408D9}"/>
          </ac:spMkLst>
        </pc:spChg>
        <pc:spChg chg="del">
          <ac:chgData name="Matthew Suderman" userId="2709995e-3ea8-4fb0-9b62-eb8034dec529" providerId="ADAL" clId="{4F4D9788-52EB-4706-9467-A83C73F062C3}" dt="2022-06-19T23:55:20.701" v="3506"/>
          <ac:spMkLst>
            <pc:docMk/>
            <pc:sldMk cId="1186644141" sldId="311"/>
            <ac:spMk id="3" creationId="{B190B67B-C92E-886D-11B6-03FD2A51A727}"/>
          </ac:spMkLst>
        </pc:spChg>
        <pc:spChg chg="add mod">
          <ac:chgData name="Matthew Suderman" userId="2709995e-3ea8-4fb0-9b62-eb8034dec529" providerId="ADAL" clId="{4F4D9788-52EB-4706-9467-A83C73F062C3}" dt="2022-06-20T00:08:10.159" v="4208" actId="20577"/>
          <ac:spMkLst>
            <pc:docMk/>
            <pc:sldMk cId="1186644141" sldId="311"/>
            <ac:spMk id="5" creationId="{7B1F19EC-15D3-3664-D84E-2C0591E7B5B8}"/>
          </ac:spMkLst>
        </pc:spChg>
        <pc:picChg chg="add mod ord">
          <ac:chgData name="Matthew Suderman" userId="2709995e-3ea8-4fb0-9b62-eb8034dec529" providerId="ADAL" clId="{4F4D9788-52EB-4706-9467-A83C73F062C3}" dt="2022-06-20T00:01:21.793" v="3634" actId="1076"/>
          <ac:picMkLst>
            <pc:docMk/>
            <pc:sldMk cId="1186644141" sldId="311"/>
            <ac:picMk id="6146" creationId="{ED7B9946-207A-886B-1461-B69D007B6078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0:24:35.259" v="4442" actId="20577"/>
        <pc:sldMkLst>
          <pc:docMk/>
          <pc:sldMk cId="2249447717" sldId="312"/>
        </pc:sldMkLst>
        <pc:spChg chg="mod">
          <ac:chgData name="Matthew Suderman" userId="2709995e-3ea8-4fb0-9b62-eb8034dec529" providerId="ADAL" clId="{4F4D9788-52EB-4706-9467-A83C73F062C3}" dt="2022-06-20T00:24:35.259" v="4442" actId="20577"/>
          <ac:spMkLst>
            <pc:docMk/>
            <pc:sldMk cId="2249447717" sldId="312"/>
            <ac:spMk id="2" creationId="{EF4EC6AB-CAA1-3704-B9BA-9E82A8F2C80C}"/>
          </ac:spMkLst>
        </pc:spChg>
        <pc:spChg chg="mod">
          <ac:chgData name="Matthew Suderman" userId="2709995e-3ea8-4fb0-9b62-eb8034dec529" providerId="ADAL" clId="{4F4D9788-52EB-4706-9467-A83C73F062C3}" dt="2022-06-20T00:20:42.727" v="4253" actId="14100"/>
          <ac:spMkLst>
            <pc:docMk/>
            <pc:sldMk cId="2249447717" sldId="312"/>
            <ac:spMk id="3" creationId="{E12B133B-FAFD-61C4-451F-E492FDE43FAF}"/>
          </ac:spMkLst>
        </pc:spChg>
        <pc:picChg chg="add mod">
          <ac:chgData name="Matthew Suderman" userId="2709995e-3ea8-4fb0-9b62-eb8034dec529" providerId="ADAL" clId="{4F4D9788-52EB-4706-9467-A83C73F062C3}" dt="2022-06-20T00:20:35.463" v="4252" actId="1076"/>
          <ac:picMkLst>
            <pc:docMk/>
            <pc:sldMk cId="2249447717" sldId="312"/>
            <ac:picMk id="7170" creationId="{50DCADB1-3316-E35C-7598-9F441ECFD00D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20T01:06:17.961" v="4884" actId="20577"/>
        <pc:sldMkLst>
          <pc:docMk/>
          <pc:sldMk cId="2015654169" sldId="313"/>
        </pc:sldMkLst>
        <pc:spChg chg="mod">
          <ac:chgData name="Matthew Suderman" userId="2709995e-3ea8-4fb0-9b62-eb8034dec529" providerId="ADAL" clId="{4F4D9788-52EB-4706-9467-A83C73F062C3}" dt="2022-06-20T01:02:26.202" v="4694" actId="14100"/>
          <ac:spMkLst>
            <pc:docMk/>
            <pc:sldMk cId="2015654169" sldId="313"/>
            <ac:spMk id="2" creationId="{1429B821-BB32-7EAB-D843-3555293C53BE}"/>
          </ac:spMkLst>
        </pc:spChg>
        <pc:spChg chg="mod">
          <ac:chgData name="Matthew Suderman" userId="2709995e-3ea8-4fb0-9b62-eb8034dec529" providerId="ADAL" clId="{4F4D9788-52EB-4706-9467-A83C73F062C3}" dt="2022-06-20T01:04:38.840" v="4770" actId="20577"/>
          <ac:spMkLst>
            <pc:docMk/>
            <pc:sldMk cId="2015654169" sldId="313"/>
            <ac:spMk id="3" creationId="{B3CFCC20-1C07-B66A-135C-B27CF278A9D0}"/>
          </ac:spMkLst>
        </pc:spChg>
        <pc:spChg chg="add del">
          <ac:chgData name="Matthew Suderman" userId="2709995e-3ea8-4fb0-9b62-eb8034dec529" providerId="ADAL" clId="{4F4D9788-52EB-4706-9467-A83C73F062C3}" dt="2022-06-20T00:35:45.888" v="4445" actId="22"/>
          <ac:spMkLst>
            <pc:docMk/>
            <pc:sldMk cId="2015654169" sldId="313"/>
            <ac:spMk id="5" creationId="{FA492425-C44A-2789-7764-099E94D4AE6E}"/>
          </ac:spMkLst>
        </pc:spChg>
        <pc:spChg chg="add mod">
          <ac:chgData name="Matthew Suderman" userId="2709995e-3ea8-4fb0-9b62-eb8034dec529" providerId="ADAL" clId="{4F4D9788-52EB-4706-9467-A83C73F062C3}" dt="2022-06-20T01:06:17.961" v="4884" actId="20577"/>
          <ac:spMkLst>
            <pc:docMk/>
            <pc:sldMk cId="2015654169" sldId="313"/>
            <ac:spMk id="8" creationId="{AF641ED7-CA18-BE7B-2D71-2FFBC5931B49}"/>
          </ac:spMkLst>
        </pc:spChg>
        <pc:picChg chg="add mod">
          <ac:chgData name="Matthew Suderman" userId="2709995e-3ea8-4fb0-9b62-eb8034dec529" providerId="ADAL" clId="{4F4D9788-52EB-4706-9467-A83C73F062C3}" dt="2022-06-20T01:02:50.600" v="4699" actId="1076"/>
          <ac:picMkLst>
            <pc:docMk/>
            <pc:sldMk cId="2015654169" sldId="313"/>
            <ac:picMk id="7" creationId="{E7D28682-8709-5D59-ADE4-DABB18025A85}"/>
          </ac:picMkLst>
        </pc:picChg>
        <pc:picChg chg="add mod">
          <ac:chgData name="Matthew Suderman" userId="2709995e-3ea8-4fb0-9b62-eb8034dec529" providerId="ADAL" clId="{4F4D9788-52EB-4706-9467-A83C73F062C3}" dt="2022-06-20T01:02:12.816" v="4692" actId="1076"/>
          <ac:picMkLst>
            <pc:docMk/>
            <pc:sldMk cId="2015654169" sldId="313"/>
            <ac:picMk id="8194" creationId="{2F0EFC12-B1D7-9FC5-A67D-3E7D1BB2D99E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1:21:43.506" v="5574" actId="20577"/>
        <pc:sldMkLst>
          <pc:docMk/>
          <pc:sldMk cId="3471130135" sldId="314"/>
        </pc:sldMkLst>
        <pc:spChg chg="mod">
          <ac:chgData name="Matthew Suderman" userId="2709995e-3ea8-4fb0-9b62-eb8034dec529" providerId="ADAL" clId="{4F4D9788-52EB-4706-9467-A83C73F062C3}" dt="2022-06-20T01:21:34.377" v="5564" actId="20577"/>
          <ac:spMkLst>
            <pc:docMk/>
            <pc:sldMk cId="3471130135" sldId="314"/>
            <ac:spMk id="2" creationId="{2500C00B-0958-60C2-FBAA-0593C107F205}"/>
          </ac:spMkLst>
        </pc:spChg>
        <pc:spChg chg="mod">
          <ac:chgData name="Matthew Suderman" userId="2709995e-3ea8-4fb0-9b62-eb8034dec529" providerId="ADAL" clId="{4F4D9788-52EB-4706-9467-A83C73F062C3}" dt="2022-06-20T01:21:38.340" v="5569" actId="20577"/>
          <ac:spMkLst>
            <pc:docMk/>
            <pc:sldMk cId="3471130135" sldId="314"/>
            <ac:spMk id="3" creationId="{DBB47986-B563-F7BC-4BD7-FE9D941BB523}"/>
          </ac:spMkLst>
        </pc:spChg>
        <pc:spChg chg="add mod">
          <ac:chgData name="Matthew Suderman" userId="2709995e-3ea8-4fb0-9b62-eb8034dec529" providerId="ADAL" clId="{4F4D9788-52EB-4706-9467-A83C73F062C3}" dt="2022-06-20T01:21:43.506" v="5574" actId="20577"/>
          <ac:spMkLst>
            <pc:docMk/>
            <pc:sldMk cId="3471130135" sldId="314"/>
            <ac:spMk id="5" creationId="{224CC45E-647B-73A3-B83D-D1CAF73C1736}"/>
          </ac:spMkLst>
        </pc:spChg>
        <pc:picChg chg="add mod">
          <ac:chgData name="Matthew Suderman" userId="2709995e-3ea8-4fb0-9b62-eb8034dec529" providerId="ADAL" clId="{4F4D9788-52EB-4706-9467-A83C73F062C3}" dt="2022-06-20T01:09:29.366" v="4968" actId="1076"/>
          <ac:picMkLst>
            <pc:docMk/>
            <pc:sldMk cId="3471130135" sldId="314"/>
            <ac:picMk id="9218" creationId="{2E8C84B4-7A34-FF5A-3D65-7A5D898718BF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1:16:47.016" v="5523" actId="14100"/>
        <pc:sldMkLst>
          <pc:docMk/>
          <pc:sldMk cId="2452632026" sldId="315"/>
        </pc:sldMkLst>
        <pc:spChg chg="mod">
          <ac:chgData name="Matthew Suderman" userId="2709995e-3ea8-4fb0-9b62-eb8034dec529" providerId="ADAL" clId="{4F4D9788-52EB-4706-9467-A83C73F062C3}" dt="2022-06-20T01:11:39.861" v="5132" actId="20577"/>
          <ac:spMkLst>
            <pc:docMk/>
            <pc:sldMk cId="2452632026" sldId="315"/>
            <ac:spMk id="2" creationId="{4EACF770-3C02-A03D-02BE-121ADF81E9F6}"/>
          </ac:spMkLst>
        </pc:spChg>
        <pc:spChg chg="mod">
          <ac:chgData name="Matthew Suderman" userId="2709995e-3ea8-4fb0-9b62-eb8034dec529" providerId="ADAL" clId="{4F4D9788-52EB-4706-9467-A83C73F062C3}" dt="2022-06-20T01:16:36.428" v="5521" actId="20577"/>
          <ac:spMkLst>
            <pc:docMk/>
            <pc:sldMk cId="2452632026" sldId="315"/>
            <ac:spMk id="3" creationId="{D34FF5BA-0A52-66B5-22D1-A417EDCBDFF6}"/>
          </ac:spMkLst>
        </pc:spChg>
        <pc:picChg chg="add mod">
          <ac:chgData name="Matthew Suderman" userId="2709995e-3ea8-4fb0-9b62-eb8034dec529" providerId="ADAL" clId="{4F4D9788-52EB-4706-9467-A83C73F062C3}" dt="2022-06-20T01:16:27.219" v="5519" actId="1035"/>
          <ac:picMkLst>
            <pc:docMk/>
            <pc:sldMk cId="2452632026" sldId="315"/>
            <ac:picMk id="10242" creationId="{5B8BB110-9856-7A8A-493B-41C108FCF1F4}"/>
          </ac:picMkLst>
        </pc:picChg>
        <pc:picChg chg="add mod">
          <ac:chgData name="Matthew Suderman" userId="2709995e-3ea8-4fb0-9b62-eb8034dec529" providerId="ADAL" clId="{4F4D9788-52EB-4706-9467-A83C73F062C3}" dt="2022-06-20T01:16:47.016" v="5523" actId="14100"/>
          <ac:picMkLst>
            <pc:docMk/>
            <pc:sldMk cId="2452632026" sldId="315"/>
            <ac:picMk id="10244" creationId="{7E571CF1-6E18-90EA-74B9-8A1A254B208C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20T01:22:57.641" v="5662" actId="20577"/>
        <pc:sldMkLst>
          <pc:docMk/>
          <pc:sldMk cId="725422551" sldId="316"/>
        </pc:sldMkLst>
        <pc:spChg chg="mod">
          <ac:chgData name="Matthew Suderman" userId="2709995e-3ea8-4fb0-9b62-eb8034dec529" providerId="ADAL" clId="{4F4D9788-52EB-4706-9467-A83C73F062C3}" dt="2022-06-20T01:22:57.641" v="5662" actId="20577"/>
          <ac:spMkLst>
            <pc:docMk/>
            <pc:sldMk cId="725422551" sldId="316"/>
            <ac:spMk id="2" creationId="{886947FA-5019-4EE8-1628-49DA90231179}"/>
          </ac:spMkLst>
        </pc:spChg>
        <pc:spChg chg="del">
          <ac:chgData name="Matthew Suderman" userId="2709995e-3ea8-4fb0-9b62-eb8034dec529" providerId="ADAL" clId="{4F4D9788-52EB-4706-9467-A83C73F062C3}" dt="2022-06-20T00:56:37.726" v="4616"/>
          <ac:spMkLst>
            <pc:docMk/>
            <pc:sldMk cId="725422551" sldId="316"/>
            <ac:spMk id="3" creationId="{BFAB86A3-739C-7096-9C68-E0C0CBE97401}"/>
          </ac:spMkLst>
        </pc:spChg>
        <pc:spChg chg="add del">
          <ac:chgData name="Matthew Suderman" userId="2709995e-3ea8-4fb0-9b62-eb8034dec529" providerId="ADAL" clId="{4F4D9788-52EB-4706-9467-A83C73F062C3}" dt="2022-06-20T01:22:38.058" v="5576" actId="478"/>
          <ac:spMkLst>
            <pc:docMk/>
            <pc:sldMk cId="725422551" sldId="316"/>
            <ac:spMk id="6" creationId="{F120E5BF-39AF-2F3B-26C4-8E96609ABE83}"/>
          </ac:spMkLst>
        </pc:spChg>
        <pc:picChg chg="add mod">
          <ac:chgData name="Matthew Suderman" userId="2709995e-3ea8-4fb0-9b62-eb8034dec529" providerId="ADAL" clId="{4F4D9788-52EB-4706-9467-A83C73F062C3}" dt="2022-06-20T01:17:51.558" v="5543" actId="1076"/>
          <ac:picMkLst>
            <pc:docMk/>
            <pc:sldMk cId="725422551" sldId="316"/>
            <ac:picMk id="11266" creationId="{A2774F6F-BEB9-A675-362B-6DCB623141D3}"/>
          </ac:picMkLst>
        </pc:picChg>
      </pc:sldChg>
      <pc:sldMasterChg chg="setBg modSldLayout">
        <pc:chgData name="Matthew Suderman" userId="2709995e-3ea8-4fb0-9b62-eb8034dec529" providerId="ADAL" clId="{4F4D9788-52EB-4706-9467-A83C73F062C3}" dt="2022-06-19T22:44:16.496" v="938"/>
        <pc:sldMasterMkLst>
          <pc:docMk/>
          <pc:sldMasterMk cId="0" sldId="2147483648"/>
        </pc:sldMasterMkLst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51"/>
          </pc:sldLayoutMkLst>
        </pc:sldLayoutChg>
      </pc:sldMasterChg>
      <pc:sldMasterChg chg="setBg modSldLayout">
        <pc:chgData name="Matthew Suderman" userId="2709995e-3ea8-4fb0-9b62-eb8034dec529" providerId="ADAL" clId="{4F4D9788-52EB-4706-9467-A83C73F062C3}" dt="2022-06-19T22:44:16.496" v="938"/>
        <pc:sldMasterMkLst>
          <pc:docMk/>
          <pc:sldMasterMk cId="0" sldId="2147483654"/>
        </pc:sldMasterMkLst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5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6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7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8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9"/>
          </pc:sldLayoutMkLst>
        </pc:sldLayoutChg>
      </pc:sldMaster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26165850-BD11-465E-885A-CE9A62B60CCC}"/>
    <pc:docChg chg="undo custSel addSld delSld modSld sldOrd modMainMaster">
      <pc:chgData name="Matthew Suderman" userId="2709995e-3ea8-4fb0-9b62-eb8034dec529" providerId="ADAL" clId="{26165850-BD11-465E-885A-CE9A62B60CCC}" dt="2022-05-22T23:15:43.786" v="6343"/>
      <pc:docMkLst>
        <pc:docMk/>
      </pc:docMkLst>
      <pc:sldChg chg="addSp delSp modSp mod">
        <pc:chgData name="Matthew Suderman" userId="2709995e-3ea8-4fb0-9b62-eb8034dec529" providerId="ADAL" clId="{26165850-BD11-465E-885A-CE9A62B60CCC}" dt="2022-05-22T23:14:14.665" v="6341"/>
        <pc:sldMkLst>
          <pc:docMk/>
          <pc:sldMk cId="0" sldId="288"/>
        </pc:sldMkLst>
        <pc:spChg chg="mod">
          <ac:chgData name="Matthew Suderman" userId="2709995e-3ea8-4fb0-9b62-eb8034dec529" providerId="ADAL" clId="{26165850-BD11-465E-885A-CE9A62B60CCC}" dt="2022-05-22T15:28:09.843" v="27" actId="20577"/>
          <ac:spMkLst>
            <pc:docMk/>
            <pc:sldMk cId="0" sldId="288"/>
            <ac:spMk id="3" creationId="{00000000-0000-0000-0000-000000000000}"/>
          </ac:spMkLst>
        </pc:spChg>
        <pc:grpChg chg="del mod">
          <ac:chgData name="Matthew Suderman" userId="2709995e-3ea8-4fb0-9b62-eb8034dec529" providerId="ADAL" clId="{26165850-BD11-465E-885A-CE9A62B60CCC}" dt="2022-05-22T23:10:32.533" v="6216"/>
          <ac:grpSpMkLst>
            <pc:docMk/>
            <pc:sldMk cId="0" sldId="288"/>
            <ac:grpSpMk id="11" creationId="{E11E909B-BB22-4362-85A8-8BD79391C8DC}"/>
          </ac:grpSpMkLst>
        </pc:grpChg>
        <pc:grpChg chg="del mod">
          <ac:chgData name="Matthew Suderman" userId="2709995e-3ea8-4fb0-9b62-eb8034dec529" providerId="ADAL" clId="{26165850-BD11-465E-885A-CE9A62B60CCC}" dt="2022-05-22T23:10:35.033" v="6219"/>
          <ac:grpSpMkLst>
            <pc:docMk/>
            <pc:sldMk cId="0" sldId="288"/>
            <ac:grpSpMk id="13" creationId="{DFDD85E2-6EA7-4421-8F44-8C3E576BBD15}"/>
          </ac:grpSpMkLst>
        </pc:grpChg>
        <pc:grpChg chg="del mod">
          <ac:chgData name="Matthew Suderman" userId="2709995e-3ea8-4fb0-9b62-eb8034dec529" providerId="ADAL" clId="{26165850-BD11-465E-885A-CE9A62B60CCC}" dt="2022-05-22T23:10:41.690" v="6222"/>
          <ac:grpSpMkLst>
            <pc:docMk/>
            <pc:sldMk cId="0" sldId="288"/>
            <ac:grpSpMk id="16" creationId="{5E6E8805-DC9A-475A-8EFA-B3B7C67E7772}"/>
          </ac:grpSpMkLst>
        </pc:grpChg>
        <pc:grpChg chg="del mod">
          <ac:chgData name="Matthew Suderman" userId="2709995e-3ea8-4fb0-9b62-eb8034dec529" providerId="ADAL" clId="{26165850-BD11-465E-885A-CE9A62B60CCC}" dt="2022-05-22T23:10:43.830" v="6224"/>
          <ac:grpSpMkLst>
            <pc:docMk/>
            <pc:sldMk cId="0" sldId="288"/>
            <ac:grpSpMk id="19" creationId="{D28E58F7-AD7C-49D1-8829-923F7C9EF99F}"/>
          </ac:grpSpMkLst>
        </pc:grpChg>
        <pc:grpChg chg="del mod">
          <ac:chgData name="Matthew Suderman" userId="2709995e-3ea8-4fb0-9b62-eb8034dec529" providerId="ADAL" clId="{26165850-BD11-465E-885A-CE9A62B60CCC}" dt="2022-05-22T23:10:48.612" v="6226"/>
          <ac:grpSpMkLst>
            <pc:docMk/>
            <pc:sldMk cId="0" sldId="288"/>
            <ac:grpSpMk id="21" creationId="{B3D43F6A-BE66-426B-8060-42A1E7CE2C43}"/>
          </ac:grpSpMkLst>
        </pc:grpChg>
        <pc:grpChg chg="del mod">
          <ac:chgData name="Matthew Suderman" userId="2709995e-3ea8-4fb0-9b62-eb8034dec529" providerId="ADAL" clId="{26165850-BD11-465E-885A-CE9A62B60CCC}" dt="2022-05-22T23:10:51.940" v="6228"/>
          <ac:grpSpMkLst>
            <pc:docMk/>
            <pc:sldMk cId="0" sldId="288"/>
            <ac:grpSpMk id="23" creationId="{8530C52D-A986-4417-A027-6C3155B54A07}"/>
          </ac:grpSpMkLst>
        </pc:grpChg>
        <pc:grpChg chg="del mod">
          <ac:chgData name="Matthew Suderman" userId="2709995e-3ea8-4fb0-9b62-eb8034dec529" providerId="ADAL" clId="{26165850-BD11-465E-885A-CE9A62B60CCC}" dt="2022-05-22T23:14:12.139" v="6318"/>
          <ac:grpSpMkLst>
            <pc:docMk/>
            <pc:sldMk cId="0" sldId="288"/>
            <ac:grpSpMk id="25" creationId="{378A7AAF-0C59-44B2-B544-BB4096C81E00}"/>
          </ac:grpSpMkLst>
        </pc:grpChg>
        <pc:grpChg chg="del mod">
          <ac:chgData name="Matthew Suderman" userId="2709995e-3ea8-4fb0-9b62-eb8034dec529" providerId="ADAL" clId="{26165850-BD11-465E-885A-CE9A62B60CCC}" dt="2022-05-22T23:14:14.664" v="6340"/>
          <ac:grpSpMkLst>
            <pc:docMk/>
            <pc:sldMk cId="0" sldId="288"/>
            <ac:grpSpMk id="43" creationId="{3A51BF92-6E02-4758-8B8A-F765C73D0452}"/>
          </ac:grpSpMkLst>
        </pc:grpChg>
        <pc:grpChg chg="del mod">
          <ac:chgData name="Matthew Suderman" userId="2709995e-3ea8-4fb0-9b62-eb8034dec529" providerId="ADAL" clId="{26165850-BD11-465E-885A-CE9A62B60CCC}" dt="2022-05-22T23:13:42.180" v="6264"/>
          <ac:grpSpMkLst>
            <pc:docMk/>
            <pc:sldMk cId="0" sldId="288"/>
            <ac:grpSpMk id="57" creationId="{411C17D6-5561-4B01-995E-E87CD6528F71}"/>
          </ac:grpSpMkLst>
        </pc:grpChg>
        <pc:grpChg chg="del mod">
          <ac:chgData name="Matthew Suderman" userId="2709995e-3ea8-4fb0-9b62-eb8034dec529" providerId="ADAL" clId="{26165850-BD11-465E-885A-CE9A62B60CCC}" dt="2022-05-22T23:13:53.131" v="6272"/>
          <ac:grpSpMkLst>
            <pc:docMk/>
            <pc:sldMk cId="0" sldId="288"/>
            <ac:grpSpMk id="61" creationId="{89792C65-AE08-4AC7-828E-B1F40E66451E}"/>
          </ac:grpSpMkLst>
        </pc:grpChg>
        <pc:grpChg chg="del mod">
          <ac:chgData name="Matthew Suderman" userId="2709995e-3ea8-4fb0-9b62-eb8034dec529" providerId="ADAL" clId="{26165850-BD11-465E-885A-CE9A62B60CCC}" dt="2022-05-22T23:13:55.755" v="6275"/>
          <ac:grpSpMkLst>
            <pc:docMk/>
            <pc:sldMk cId="0" sldId="288"/>
            <ac:grpSpMk id="69" creationId="{59EC34E5-F9BA-4444-A888-D1F2935B20FC}"/>
          </ac:grpSpMkLst>
        </pc:grpChg>
        <pc:grpChg chg="del mod">
          <ac:chgData name="Matthew Suderman" userId="2709995e-3ea8-4fb0-9b62-eb8034dec529" providerId="ADAL" clId="{26165850-BD11-465E-885A-CE9A62B60CCC}" dt="2022-05-22T23:13:59.551" v="6279"/>
          <ac:grpSpMkLst>
            <pc:docMk/>
            <pc:sldMk cId="0" sldId="288"/>
            <ac:grpSpMk id="72" creationId="{4AAF3297-CDAA-4ED1-B422-B112DB4B152B}"/>
          </ac:grpSpMkLst>
        </pc:grpChg>
        <pc:grpChg chg="del mod">
          <ac:chgData name="Matthew Suderman" userId="2709995e-3ea8-4fb0-9b62-eb8034dec529" providerId="ADAL" clId="{26165850-BD11-465E-885A-CE9A62B60CCC}" dt="2022-05-22T23:14:12.155" v="6321"/>
          <ac:grpSpMkLst>
            <pc:docMk/>
            <pc:sldMk cId="0" sldId="288"/>
            <ac:grpSpMk id="76" creationId="{852ED6CC-2A61-417F-BCAC-A42A5B22403B}"/>
          </ac:grpSpMkLst>
        </pc:grpChg>
        <pc:inkChg chg="add del">
          <ac:chgData name="Matthew Suderman" userId="2709995e-3ea8-4fb0-9b62-eb8034dec529" providerId="ADAL" clId="{26165850-BD11-465E-885A-CE9A62B60CCC}" dt="2022-05-22T23:10:10.418" v="6205" actId="9405"/>
          <ac:inkMkLst>
            <pc:docMk/>
            <pc:sldMk cId="0" sldId="288"/>
            <ac:inkMk id="2" creationId="{28EE0E1B-CA03-4678-95F9-282C58C1FAAC}"/>
          </ac:inkMkLst>
        </pc:inkChg>
        <pc:inkChg chg="add del">
          <ac:chgData name="Matthew Suderman" userId="2709995e-3ea8-4fb0-9b62-eb8034dec529" providerId="ADAL" clId="{26165850-BD11-465E-885A-CE9A62B60CCC}" dt="2022-05-22T23:10:18.061" v="6207" actId="9405"/>
          <ac:inkMkLst>
            <pc:docMk/>
            <pc:sldMk cId="0" sldId="288"/>
            <ac:inkMk id="4" creationId="{1A763975-7BD4-4853-8269-B585FCE75E5D}"/>
          </ac:inkMkLst>
        </pc:inkChg>
        <pc:inkChg chg="add del">
          <ac:chgData name="Matthew Suderman" userId="2709995e-3ea8-4fb0-9b62-eb8034dec529" providerId="ADAL" clId="{26165850-BD11-465E-885A-CE9A62B60CCC}" dt="2022-05-22T23:14:07.203" v="6281"/>
          <ac:inkMkLst>
            <pc:docMk/>
            <pc:sldMk cId="0" sldId="288"/>
            <ac:inkMk id="5" creationId="{81D8C0B5-F156-4971-9B6E-48451940FFEA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8"/>
          <ac:inkMkLst>
            <pc:docMk/>
            <pc:sldMk cId="0" sldId="288"/>
            <ac:inkMk id="6" creationId="{F79DDBED-F1BE-49B4-ACB2-41B45215F5D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3"/>
          <ac:inkMkLst>
            <pc:docMk/>
            <pc:sldMk cId="0" sldId="288"/>
            <ac:inkMk id="7" creationId="{25154DA5-1B25-4816-A5EF-9063E4ECEBD5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9"/>
          <ac:inkMkLst>
            <pc:docMk/>
            <pc:sldMk cId="0" sldId="288"/>
            <ac:inkMk id="8" creationId="{8460CD7E-3AB3-40CC-BEE7-5CAA9C34B73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3"/>
          <ac:inkMkLst>
            <pc:docMk/>
            <pc:sldMk cId="0" sldId="288"/>
            <ac:inkMk id="9" creationId="{66FC6A90-199C-4A08-BA5C-5C2FDED6D3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5"/>
          <ac:inkMkLst>
            <pc:docMk/>
            <pc:sldMk cId="0" sldId="288"/>
            <ac:inkMk id="10" creationId="{2696649A-3A7E-40C3-96B8-B16395C257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5"/>
          <ac:inkMkLst>
            <pc:docMk/>
            <pc:sldMk cId="0" sldId="288"/>
            <ac:inkMk id="12" creationId="{E8C2B80E-13B0-4DA7-BED1-EB417AD96A55}"/>
          </ac:inkMkLst>
        </pc:inkChg>
        <pc:inkChg chg="add del mod">
          <ac:chgData name="Matthew Suderman" userId="2709995e-3ea8-4fb0-9b62-eb8034dec529" providerId="ADAL" clId="{26165850-BD11-465E-885A-CE9A62B60CCC}" dt="2022-05-22T23:14:08.463" v="6296"/>
          <ac:inkMkLst>
            <pc:docMk/>
            <pc:sldMk cId="0" sldId="288"/>
            <ac:inkMk id="14" creationId="{6B0477D4-DCA2-4195-BCE1-7359CA0E723B}"/>
          </ac:inkMkLst>
        </pc:inkChg>
        <pc:inkChg chg="add del mod">
          <ac:chgData name="Matthew Suderman" userId="2709995e-3ea8-4fb0-9b62-eb8034dec529" providerId="ADAL" clId="{26165850-BD11-465E-885A-CE9A62B60CCC}" dt="2022-05-22T23:14:08.462" v="6295"/>
          <ac:inkMkLst>
            <pc:docMk/>
            <pc:sldMk cId="0" sldId="288"/>
            <ac:inkMk id="15" creationId="{059257B8-FFAE-4CF7-9297-9324303F3DF0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3"/>
          <ac:inkMkLst>
            <pc:docMk/>
            <pc:sldMk cId="0" sldId="288"/>
            <ac:inkMk id="17" creationId="{9883BA3E-CA51-44CE-A3C5-D1C297C769E2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0"/>
          <ac:inkMkLst>
            <pc:docMk/>
            <pc:sldMk cId="0" sldId="288"/>
            <ac:inkMk id="18" creationId="{893DF237-445C-4F5A-987D-3DD05D1F7B2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8"/>
          <ac:inkMkLst>
            <pc:docMk/>
            <pc:sldMk cId="0" sldId="288"/>
            <ac:inkMk id="20" creationId="{2CE64623-91D7-48A2-9294-76B507728C2D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2"/>
          <ac:inkMkLst>
            <pc:docMk/>
            <pc:sldMk cId="0" sldId="288"/>
            <ac:inkMk id="22" creationId="{C0E58043-B80E-407E-824D-D8B356E1F35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4"/>
          <ac:inkMkLst>
            <pc:docMk/>
            <pc:sldMk cId="0" sldId="288"/>
            <ac:inkMk id="24" creationId="{822E6520-800D-48A8-9AE5-21A62CF44392}"/>
          </ac:inkMkLst>
        </pc:inkChg>
        <pc:inkChg chg="add del">
          <ac:chgData name="Matthew Suderman" userId="2709995e-3ea8-4fb0-9b62-eb8034dec529" providerId="ADAL" clId="{26165850-BD11-465E-885A-CE9A62B60CCC}" dt="2022-05-22T23:14:12.155" v="6326"/>
          <ac:inkMkLst>
            <pc:docMk/>
            <pc:sldMk cId="0" sldId="288"/>
            <ac:inkMk id="26" creationId="{24E8473B-02D3-4C5F-ABDF-4DB170B31BF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7"/>
          <ac:inkMkLst>
            <pc:docMk/>
            <pc:sldMk cId="0" sldId="288"/>
            <ac:inkMk id="27" creationId="{A609F525-AB48-47C3-B56C-DA9613086449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4"/>
          <ac:inkMkLst>
            <pc:docMk/>
            <pc:sldMk cId="0" sldId="288"/>
            <ac:inkMk id="28" creationId="{3E655487-1F38-4A6B-B189-6C4EA5B57B14}"/>
          </ac:inkMkLst>
        </pc:inkChg>
        <pc:inkChg chg="add del mod">
          <ac:chgData name="Matthew Suderman" userId="2709995e-3ea8-4fb0-9b62-eb8034dec529" providerId="ADAL" clId="{26165850-BD11-465E-885A-CE9A62B60CCC}" dt="2022-05-22T23:14:12.124" v="6299"/>
          <ac:inkMkLst>
            <pc:docMk/>
            <pc:sldMk cId="0" sldId="288"/>
            <ac:inkMk id="29" creationId="{6F36855B-10FD-48EF-894B-8824738E30C6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2"/>
          <ac:inkMkLst>
            <pc:docMk/>
            <pc:sldMk cId="0" sldId="288"/>
            <ac:inkMk id="30" creationId="{24D7B20E-6184-431A-BD27-916D86311384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0"/>
          <ac:inkMkLst>
            <pc:docMk/>
            <pc:sldMk cId="0" sldId="288"/>
            <ac:inkMk id="31" creationId="{7E4EA3AB-8F43-4BD4-8385-0DC2EA879352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5"/>
          <ac:inkMkLst>
            <pc:docMk/>
            <pc:sldMk cId="0" sldId="288"/>
            <ac:inkMk id="32" creationId="{EF849B62-B2E4-4346-BDD9-25D98E6C6F5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1"/>
          <ac:inkMkLst>
            <pc:docMk/>
            <pc:sldMk cId="0" sldId="288"/>
            <ac:inkMk id="33" creationId="{1BACD970-9DB9-4015-820D-34B745B62119}"/>
          </ac:inkMkLst>
        </pc:inkChg>
        <pc:inkChg chg="add del mod">
          <ac:chgData name="Matthew Suderman" userId="2709995e-3ea8-4fb0-9b62-eb8034dec529" providerId="ADAL" clId="{26165850-BD11-465E-885A-CE9A62B60CCC}" dt="2022-05-22T23:14:14.478" v="6339"/>
          <ac:inkMkLst>
            <pc:docMk/>
            <pc:sldMk cId="0" sldId="288"/>
            <ac:inkMk id="34" creationId="{2E820874-E6F0-4986-9334-F249DD578451}"/>
          </ac:inkMkLst>
        </pc:inkChg>
        <pc:inkChg chg="add del mod">
          <ac:chgData name="Matthew Suderman" userId="2709995e-3ea8-4fb0-9b62-eb8034dec529" providerId="ADAL" clId="{26165850-BD11-465E-885A-CE9A62B60CCC}" dt="2022-05-22T23:14:12.508" v="6329"/>
          <ac:inkMkLst>
            <pc:docMk/>
            <pc:sldMk cId="0" sldId="288"/>
            <ac:inkMk id="35" creationId="{11D397C3-8289-4FD6-A933-AD84AD338476}"/>
          </ac:inkMkLst>
        </pc:inkChg>
        <pc:inkChg chg="add del mod">
          <ac:chgData name="Matthew Suderman" userId="2709995e-3ea8-4fb0-9b62-eb8034dec529" providerId="ADAL" clId="{26165850-BD11-465E-885A-CE9A62B60CCC}" dt="2022-05-22T23:14:14.261" v="6338"/>
          <ac:inkMkLst>
            <pc:docMk/>
            <pc:sldMk cId="0" sldId="288"/>
            <ac:inkMk id="36" creationId="{D6EFAF16-5A0A-4610-894E-26791EE35D3F}"/>
          </ac:inkMkLst>
        </pc:inkChg>
        <pc:inkChg chg="add del mod">
          <ac:chgData name="Matthew Suderman" userId="2709995e-3ea8-4fb0-9b62-eb8034dec529" providerId="ADAL" clId="{26165850-BD11-465E-885A-CE9A62B60CCC}" dt="2022-05-22T23:14:14.260" v="6337"/>
          <ac:inkMkLst>
            <pc:docMk/>
            <pc:sldMk cId="0" sldId="288"/>
            <ac:inkMk id="37" creationId="{453897AC-21E0-4A89-8A04-992B706DB9A6}"/>
          </ac:inkMkLst>
        </pc:inkChg>
        <pc:inkChg chg="add del mod">
          <ac:chgData name="Matthew Suderman" userId="2709995e-3ea8-4fb0-9b62-eb8034dec529" providerId="ADAL" clId="{26165850-BD11-465E-885A-CE9A62B60CCC}" dt="2022-05-22T23:14:14.259" v="6336"/>
          <ac:inkMkLst>
            <pc:docMk/>
            <pc:sldMk cId="0" sldId="288"/>
            <ac:inkMk id="38" creationId="{1FBEC602-551C-4F2E-A46A-D43237DE1663}"/>
          </ac:inkMkLst>
        </pc:inkChg>
        <pc:inkChg chg="add del mod">
          <ac:chgData name="Matthew Suderman" userId="2709995e-3ea8-4fb0-9b62-eb8034dec529" providerId="ADAL" clId="{26165850-BD11-465E-885A-CE9A62B60CCC}" dt="2022-05-22T23:14:13.794" v="6333"/>
          <ac:inkMkLst>
            <pc:docMk/>
            <pc:sldMk cId="0" sldId="288"/>
            <ac:inkMk id="39" creationId="{EF6B4337-7357-4E75-8963-3655ABA57C4D}"/>
          </ac:inkMkLst>
        </pc:inkChg>
        <pc:inkChg chg="add del mod">
          <ac:chgData name="Matthew Suderman" userId="2709995e-3ea8-4fb0-9b62-eb8034dec529" providerId="ADAL" clId="{26165850-BD11-465E-885A-CE9A62B60CCC}" dt="2022-05-22T23:14:13.790" v="6332"/>
          <ac:inkMkLst>
            <pc:docMk/>
            <pc:sldMk cId="0" sldId="288"/>
            <ac:inkMk id="40" creationId="{B67C8589-228E-4A14-B4E6-44419C2BD131}"/>
          </ac:inkMkLst>
        </pc:inkChg>
        <pc:inkChg chg="add del mod">
          <ac:chgData name="Matthew Suderman" userId="2709995e-3ea8-4fb0-9b62-eb8034dec529" providerId="ADAL" clId="{26165850-BD11-465E-885A-CE9A62B60CCC}" dt="2022-05-22T23:14:14.665" v="6341"/>
          <ac:inkMkLst>
            <pc:docMk/>
            <pc:sldMk cId="0" sldId="288"/>
            <ac:inkMk id="41" creationId="{9A3636D0-27CF-4286-ABCD-7C51A09329F0}"/>
          </ac:inkMkLst>
        </pc:inkChg>
        <pc:inkChg chg="add del mod">
          <ac:chgData name="Matthew Suderman" userId="2709995e-3ea8-4fb0-9b62-eb8034dec529" providerId="ADAL" clId="{26165850-BD11-465E-885A-CE9A62B60CCC}" dt="2022-05-22T23:14:14.664" v="6340"/>
          <ac:inkMkLst>
            <pc:docMk/>
            <pc:sldMk cId="0" sldId="288"/>
            <ac:inkMk id="42" creationId="{BBF597C5-D174-472B-A574-C1E93108C98C}"/>
          </ac:inkMkLst>
        </pc:inkChg>
        <pc:inkChg chg="add del">
          <ac:chgData name="Matthew Suderman" userId="2709995e-3ea8-4fb0-9b62-eb8034dec529" providerId="ADAL" clId="{26165850-BD11-465E-885A-CE9A62B60CCC}" dt="2022-05-22T23:14:12.507" v="6328"/>
          <ac:inkMkLst>
            <pc:docMk/>
            <pc:sldMk cId="0" sldId="288"/>
            <ac:inkMk id="44" creationId="{A51AC555-ED4D-4DE9-BAFA-C150107FCA1E}"/>
          </ac:inkMkLst>
        </pc:inkChg>
        <pc:inkChg chg="add del">
          <ac:chgData name="Matthew Suderman" userId="2709995e-3ea8-4fb0-9b62-eb8034dec529" providerId="ADAL" clId="{26165850-BD11-465E-885A-CE9A62B60CCC}" dt="2022-05-22T23:14:13.796" v="6335"/>
          <ac:inkMkLst>
            <pc:docMk/>
            <pc:sldMk cId="0" sldId="288"/>
            <ac:inkMk id="45" creationId="{F6F2AE6F-7EFD-4086-A2D6-CD3A87E35B6E}"/>
          </ac:inkMkLst>
        </pc:inkChg>
        <pc:inkChg chg="add del">
          <ac:chgData name="Matthew Suderman" userId="2709995e-3ea8-4fb0-9b62-eb8034dec529" providerId="ADAL" clId="{26165850-BD11-465E-885A-CE9A62B60CCC}" dt="2022-05-22T23:14:12.759" v="6330"/>
          <ac:inkMkLst>
            <pc:docMk/>
            <pc:sldMk cId="0" sldId="288"/>
            <ac:inkMk id="46" creationId="{7A6A13B4-55ED-4E8C-8B32-A2C20EF6746E}"/>
          </ac:inkMkLst>
        </pc:inkChg>
        <pc:inkChg chg="add del">
          <ac:chgData name="Matthew Suderman" userId="2709995e-3ea8-4fb0-9b62-eb8034dec529" providerId="ADAL" clId="{26165850-BD11-465E-885A-CE9A62B60CCC}" dt="2022-05-22T23:14:12.139" v="6306"/>
          <ac:inkMkLst>
            <pc:docMk/>
            <pc:sldMk cId="0" sldId="288"/>
            <ac:inkMk id="47" creationId="{FE30B7F5-1DA7-49B7-B54E-475F5C0D1936}"/>
          </ac:inkMkLst>
        </pc:inkChg>
        <pc:inkChg chg="add del">
          <ac:chgData name="Matthew Suderman" userId="2709995e-3ea8-4fb0-9b62-eb8034dec529" providerId="ADAL" clId="{26165850-BD11-465E-885A-CE9A62B60CCC}" dt="2022-05-22T23:14:12.961" v="6331"/>
          <ac:inkMkLst>
            <pc:docMk/>
            <pc:sldMk cId="0" sldId="288"/>
            <ac:inkMk id="48" creationId="{AE031754-EB02-478A-AA8D-29ACB12B46D8}"/>
          </ac:inkMkLst>
        </pc:inkChg>
        <pc:inkChg chg="add del">
          <ac:chgData name="Matthew Suderman" userId="2709995e-3ea8-4fb0-9b62-eb8034dec529" providerId="ADAL" clId="{26165850-BD11-465E-885A-CE9A62B60CCC}" dt="2022-05-22T23:14:08.127" v="6284"/>
          <ac:inkMkLst>
            <pc:docMk/>
            <pc:sldMk cId="0" sldId="288"/>
            <ac:inkMk id="49" creationId="{A1276FA8-BCC4-4C1B-AE45-677382C1E4D3}"/>
          </ac:inkMkLst>
        </pc:inkChg>
        <pc:inkChg chg="add del">
          <ac:chgData name="Matthew Suderman" userId="2709995e-3ea8-4fb0-9b62-eb8034dec529" providerId="ADAL" clId="{26165850-BD11-465E-885A-CE9A62B60CCC}" dt="2022-05-22T23:14:12.139" v="6308"/>
          <ac:inkMkLst>
            <pc:docMk/>
            <pc:sldMk cId="0" sldId="288"/>
            <ac:inkMk id="50" creationId="{46B087D4-47B5-473D-9BA9-260374B87E67}"/>
          </ac:inkMkLst>
        </pc:inkChg>
        <pc:inkChg chg="add del">
          <ac:chgData name="Matthew Suderman" userId="2709995e-3ea8-4fb0-9b62-eb8034dec529" providerId="ADAL" clId="{26165850-BD11-465E-885A-CE9A62B60CCC}" dt="2022-05-22T23:14:12.139" v="6302"/>
          <ac:inkMkLst>
            <pc:docMk/>
            <pc:sldMk cId="0" sldId="288"/>
            <ac:inkMk id="51" creationId="{32CD3897-D320-499C-9B5C-61FFB887EE0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1"/>
          <ac:inkMkLst>
            <pc:docMk/>
            <pc:sldMk cId="0" sldId="288"/>
            <ac:inkMk id="52" creationId="{4E1DE107-23FD-4D8D-9052-7979AD3B9B7F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7"/>
          <ac:inkMkLst>
            <pc:docMk/>
            <pc:sldMk cId="0" sldId="288"/>
            <ac:inkMk id="53" creationId="{C9EB4E8A-82C7-47B2-B182-7DBBD452319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1"/>
          <ac:inkMkLst>
            <pc:docMk/>
            <pc:sldMk cId="0" sldId="288"/>
            <ac:inkMk id="54" creationId="{18259943-CA60-498E-8D1C-B284B345FCD0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1"/>
          <ac:inkMkLst>
            <pc:docMk/>
            <pc:sldMk cId="0" sldId="288"/>
            <ac:inkMk id="55" creationId="{05B5E8BF-4CDE-4555-9F70-AC7952D4EFB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6"/>
          <ac:inkMkLst>
            <pc:docMk/>
            <pc:sldMk cId="0" sldId="288"/>
            <ac:inkMk id="56" creationId="{1748FA4F-8294-47E5-A850-B13C4479EED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0"/>
          <ac:inkMkLst>
            <pc:docMk/>
            <pc:sldMk cId="0" sldId="288"/>
            <ac:inkMk id="58" creationId="{7D5FDE68-36AE-4550-A9A2-D59C5E583B0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4"/>
          <ac:inkMkLst>
            <pc:docMk/>
            <pc:sldMk cId="0" sldId="288"/>
            <ac:inkMk id="59" creationId="{90FCF325-E365-42F3-9CF3-66B237868648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0"/>
          <ac:inkMkLst>
            <pc:docMk/>
            <pc:sldMk cId="0" sldId="288"/>
            <ac:inkMk id="60" creationId="{577B039D-4934-4936-950F-6C2A196B4677}"/>
          </ac:inkMkLst>
        </pc:inkChg>
        <pc:inkChg chg="add del mod">
          <ac:chgData name="Matthew Suderman" userId="2709995e-3ea8-4fb0-9b62-eb8034dec529" providerId="ADAL" clId="{26165850-BD11-465E-885A-CE9A62B60CCC}" dt="2022-05-22T23:14:08.465" v="6298"/>
          <ac:inkMkLst>
            <pc:docMk/>
            <pc:sldMk cId="0" sldId="288"/>
            <ac:inkMk id="62" creationId="{38EC345B-8EF0-4D71-B58A-49FA1F2104A1}"/>
          </ac:inkMkLst>
        </pc:inkChg>
        <pc:inkChg chg="add del mod">
          <ac:chgData name="Matthew Suderman" userId="2709995e-3ea8-4fb0-9b62-eb8034dec529" providerId="ADAL" clId="{26165850-BD11-465E-885A-CE9A62B60CCC}" dt="2022-05-22T23:14:08.464" v="6297"/>
          <ac:inkMkLst>
            <pc:docMk/>
            <pc:sldMk cId="0" sldId="288"/>
            <ac:inkMk id="63" creationId="{1EADFCC4-8859-4910-A1DB-BFA93C2606FF}"/>
          </ac:inkMkLst>
        </pc:inkChg>
        <pc:inkChg chg="add del mod">
          <ac:chgData name="Matthew Suderman" userId="2709995e-3ea8-4fb0-9b62-eb8034dec529" providerId="ADAL" clId="{26165850-BD11-465E-885A-CE9A62B60CCC}" dt="2022-05-22T23:14:12.155" v="6319"/>
          <ac:inkMkLst>
            <pc:docMk/>
            <pc:sldMk cId="0" sldId="288"/>
            <ac:inkMk id="64" creationId="{A0314B17-F2DA-4F9B-9B1C-887E72146536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9"/>
          <ac:inkMkLst>
            <pc:docMk/>
            <pc:sldMk cId="0" sldId="288"/>
            <ac:inkMk id="65" creationId="{E4205FF7-3E44-4568-921E-C25DCB598FE2}"/>
          </ac:inkMkLst>
        </pc:inkChg>
        <pc:inkChg chg="add del mod">
          <ac:chgData name="Matthew Suderman" userId="2709995e-3ea8-4fb0-9b62-eb8034dec529" providerId="ADAL" clId="{26165850-BD11-465E-885A-CE9A62B60CCC}" dt="2022-05-22T23:14:08.460" v="6294"/>
          <ac:inkMkLst>
            <pc:docMk/>
            <pc:sldMk cId="0" sldId="288"/>
            <ac:inkMk id="66" creationId="{FBE764B5-21F3-404D-8520-2934C2BDAE6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7"/>
          <ac:inkMkLst>
            <pc:docMk/>
            <pc:sldMk cId="0" sldId="288"/>
            <ac:inkMk id="67" creationId="{4F7C38F6-6A59-458D-B2E9-842FE438AD0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3"/>
          <ac:inkMkLst>
            <pc:docMk/>
            <pc:sldMk cId="0" sldId="288"/>
            <ac:inkMk id="68" creationId="{229EC8DD-C9DF-41ED-8455-154719F05E4A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6"/>
          <ac:inkMkLst>
            <pc:docMk/>
            <pc:sldMk cId="0" sldId="288"/>
            <ac:inkMk id="70" creationId="{C2A5710A-4930-411D-8331-B1ACD3395EE5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2"/>
          <ac:inkMkLst>
            <pc:docMk/>
            <pc:sldMk cId="0" sldId="288"/>
            <ac:inkMk id="71" creationId="{B9727C6D-6896-4287-B7B5-ADC9E4F7DE81}"/>
          </ac:inkMkLst>
        </pc:inkChg>
        <pc:inkChg chg="add del mod">
          <ac:chgData name="Matthew Suderman" userId="2709995e-3ea8-4fb0-9b62-eb8034dec529" providerId="ADAL" clId="{26165850-BD11-465E-885A-CE9A62B60CCC}" dt="2022-05-22T23:14:07.762" v="6283"/>
          <ac:inkMkLst>
            <pc:docMk/>
            <pc:sldMk cId="0" sldId="288"/>
            <ac:inkMk id="73" creationId="{A07FE807-060E-4C56-AA4C-591C65BAF7F1}"/>
          </ac:inkMkLst>
        </pc:inkChg>
        <pc:inkChg chg="add del mod">
          <ac:chgData name="Matthew Suderman" userId="2709995e-3ea8-4fb0-9b62-eb8034dec529" providerId="ADAL" clId="{26165850-BD11-465E-885A-CE9A62B60CCC}" dt="2022-05-22T23:14:07.759" v="6282"/>
          <ac:inkMkLst>
            <pc:docMk/>
            <pc:sldMk cId="0" sldId="288"/>
            <ac:inkMk id="74" creationId="{1325A1D1-CAF0-4224-84D6-A2252B9953F8}"/>
          </ac:inkMkLst>
        </pc:inkChg>
        <pc:inkChg chg="add del mod">
          <ac:chgData name="Matthew Suderman" userId="2709995e-3ea8-4fb0-9b62-eb8034dec529" providerId="ADAL" clId="{26165850-BD11-465E-885A-CE9A62B60CCC}" dt="2022-05-22T23:14:07.203" v="6280"/>
          <ac:inkMkLst>
            <pc:docMk/>
            <pc:sldMk cId="0" sldId="288"/>
            <ac:inkMk id="75" creationId="{11623799-4266-41A0-97B4-4E16BA6E5593}"/>
          </ac:inkMkLst>
        </pc:inkChg>
      </pc:sldChg>
      <pc:sldChg chg="addSp delSp modSp new del mod modClrScheme chgLayout">
        <pc:chgData name="Matthew Suderman" userId="2709995e-3ea8-4fb0-9b62-eb8034dec529" providerId="ADAL" clId="{26165850-BD11-465E-885A-CE9A62B60CCC}" dt="2022-05-22T15:47:25.012" v="540" actId="2696"/>
        <pc:sldMkLst>
          <pc:docMk/>
          <pc:sldMk cId="218596729" sldId="289"/>
        </pc:sldMkLst>
        <pc:spChg chg="add mod">
          <ac:chgData name="Matthew Suderman" userId="2709995e-3ea8-4fb0-9b62-eb8034dec529" providerId="ADAL" clId="{26165850-BD11-465E-885A-CE9A62B60CCC}" dt="2022-05-22T15:47:07.473" v="536" actId="1036"/>
          <ac:spMkLst>
            <pc:docMk/>
            <pc:sldMk cId="218596729" sldId="289"/>
            <ac:spMk id="2" creationId="{9BE05A6C-C36D-40D8-A5AF-247FE6CD1655}"/>
          </ac:spMkLst>
        </pc:spChg>
        <pc:spChg chg="add del mod">
          <ac:chgData name="Matthew Suderman" userId="2709995e-3ea8-4fb0-9b62-eb8034dec529" providerId="ADAL" clId="{26165850-BD11-465E-885A-CE9A62B60CCC}" dt="2022-05-22T15:39:19.259" v="251"/>
          <ac:spMkLst>
            <pc:docMk/>
            <pc:sldMk cId="218596729" sldId="289"/>
            <ac:spMk id="3" creationId="{3FFA0B94-E6F2-4B1A-AA41-4D036E7CB46A}"/>
          </ac:spMkLst>
        </pc:spChg>
        <pc:spChg chg="add mod">
          <ac:chgData name="Matthew Suderman" userId="2709995e-3ea8-4fb0-9b62-eb8034dec529" providerId="ADAL" clId="{26165850-BD11-465E-885A-CE9A62B60CCC}" dt="2022-05-22T15:47:12.691" v="537" actId="21"/>
          <ac:spMkLst>
            <pc:docMk/>
            <pc:sldMk cId="218596729" sldId="289"/>
            <ac:spMk id="6" creationId="{42F4B80A-884E-4A40-8B43-B77AC9C56631}"/>
          </ac:spMkLst>
        </pc:spChg>
        <pc:graphicFrameChg chg="add del mod modGraphic">
          <ac:chgData name="Matthew Suderman" userId="2709995e-3ea8-4fb0-9b62-eb8034dec529" providerId="ADAL" clId="{26165850-BD11-465E-885A-CE9A62B60CCC}" dt="2022-05-22T15:47:12.691" v="537" actId="21"/>
          <ac:graphicFrameMkLst>
            <pc:docMk/>
            <pc:sldMk cId="218596729" sldId="289"/>
            <ac:graphicFrameMk id="4" creationId="{A07A7C8E-68D3-4490-B191-3847BEE6AC8F}"/>
          </ac:graphicFrameMkLst>
        </pc:graphicFrameChg>
      </pc:sldChg>
      <pc:sldChg chg="addSp delSp modSp new mod">
        <pc:chgData name="Matthew Suderman" userId="2709995e-3ea8-4fb0-9b62-eb8034dec529" providerId="ADAL" clId="{26165850-BD11-465E-885A-CE9A62B60CCC}" dt="2022-05-22T16:19:13.482" v="966" actId="20577"/>
        <pc:sldMkLst>
          <pc:docMk/>
          <pc:sldMk cId="401351255" sldId="290"/>
        </pc:sldMkLst>
        <pc:spChg chg="mod">
          <ac:chgData name="Matthew Suderman" userId="2709995e-3ea8-4fb0-9b62-eb8034dec529" providerId="ADAL" clId="{26165850-BD11-465E-885A-CE9A62B60CCC}" dt="2022-05-22T15:46:34.602" v="531" actId="20577"/>
          <ac:spMkLst>
            <pc:docMk/>
            <pc:sldMk cId="401351255" sldId="290"/>
            <ac:spMk id="2" creationId="{D82BBF19-862D-4DF2-8B5E-A1E03FD289A3}"/>
          </ac:spMkLst>
        </pc:spChg>
        <pc:spChg chg="del">
          <ac:chgData name="Matthew Suderman" userId="2709995e-3ea8-4fb0-9b62-eb8034dec529" providerId="ADAL" clId="{26165850-BD11-465E-885A-CE9A62B60CCC}" dt="2022-05-22T15:47:15.546" v="538"/>
          <ac:spMkLst>
            <pc:docMk/>
            <pc:sldMk cId="401351255" sldId="290"/>
            <ac:spMk id="3" creationId="{BCFDBC13-AE5D-4572-BCEE-44C81FF9A059}"/>
          </ac:spMkLst>
        </pc:spChg>
        <pc:graphicFrameChg chg="add mod modGraphic">
          <ac:chgData name="Matthew Suderman" userId="2709995e-3ea8-4fb0-9b62-eb8034dec529" providerId="ADAL" clId="{26165850-BD11-465E-885A-CE9A62B60CCC}" dt="2022-05-22T16:19:13.482" v="966" actId="20577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addSp delSp modSp new mod modClrScheme chgLayout">
        <pc:chgData name="Matthew Suderman" userId="2709995e-3ea8-4fb0-9b62-eb8034dec529" providerId="ADAL" clId="{26165850-BD11-465E-885A-CE9A62B60CCC}" dt="2022-05-22T22:03:34.818" v="3916" actId="1076"/>
        <pc:sldMkLst>
          <pc:docMk/>
          <pc:sldMk cId="103327814" sldId="291"/>
        </pc:sldMkLst>
        <pc:spChg chg="mod ord">
          <ac:chgData name="Matthew Suderman" userId="2709995e-3ea8-4fb0-9b62-eb8034dec529" providerId="ADAL" clId="{26165850-BD11-465E-885A-CE9A62B60CCC}" dt="2022-05-22T16:08:03.270" v="719" actId="20577"/>
          <ac:spMkLst>
            <pc:docMk/>
            <pc:sldMk cId="103327814" sldId="291"/>
            <ac:spMk id="2" creationId="{A14BC136-453A-49E1-A908-42C910B40DE8}"/>
          </ac:spMkLst>
        </pc:spChg>
        <pc:spChg chg="del mod ord">
          <ac:chgData name="Matthew Suderman" userId="2709995e-3ea8-4fb0-9b62-eb8034dec529" providerId="ADAL" clId="{26165850-BD11-465E-885A-CE9A62B60CCC}" dt="2022-05-22T15:55:20.724" v="572" actId="700"/>
          <ac:spMkLst>
            <pc:docMk/>
            <pc:sldMk cId="103327814" sldId="291"/>
            <ac:spMk id="3" creationId="{096F792C-E910-4D9C-8C6F-DF5710745CED}"/>
          </ac:spMkLst>
        </pc:spChg>
        <pc:spChg chg="add mod ord">
          <ac:chgData name="Matthew Suderman" userId="2709995e-3ea8-4fb0-9b62-eb8034dec529" providerId="ADAL" clId="{26165850-BD11-465E-885A-CE9A62B60CCC}" dt="2022-05-22T16:03:00.122" v="713" actId="207"/>
          <ac:spMkLst>
            <pc:docMk/>
            <pc:sldMk cId="103327814" sldId="291"/>
            <ac:spMk id="4" creationId="{0F2A8882-93C5-47CF-B60F-DAB81A6D3A2A}"/>
          </ac:spMkLst>
        </pc:spChg>
        <pc:spChg chg="add mod ord">
          <ac:chgData name="Matthew Suderman" userId="2709995e-3ea8-4fb0-9b62-eb8034dec529" providerId="ADAL" clId="{26165850-BD11-465E-885A-CE9A62B60CCC}" dt="2022-05-22T22:03:29.580" v="3915" actId="20577"/>
          <ac:spMkLst>
            <pc:docMk/>
            <pc:sldMk cId="103327814" sldId="291"/>
            <ac:spMk id="5" creationId="{59A79557-4142-4605-8E8E-DF897EE3CCDD}"/>
          </ac:spMkLst>
        </pc:spChg>
        <pc:picChg chg="add del mod">
          <ac:chgData name="Matthew Suderman" userId="2709995e-3ea8-4fb0-9b62-eb8034dec529" providerId="ADAL" clId="{26165850-BD11-465E-885A-CE9A62B60CCC}" dt="2022-05-22T15:49:11.778" v="547" actId="478"/>
          <ac:picMkLst>
            <pc:docMk/>
            <pc:sldMk cId="103327814" sldId="291"/>
            <ac:picMk id="2050" creationId="{5F347FAD-FF1E-471F-9BA8-062119C4B945}"/>
          </ac:picMkLst>
        </pc:picChg>
        <pc:picChg chg="add mod">
          <ac:chgData name="Matthew Suderman" userId="2709995e-3ea8-4fb0-9b62-eb8034dec529" providerId="ADAL" clId="{26165850-BD11-465E-885A-CE9A62B60CCC}" dt="2022-05-22T22:03:34.818" v="3916" actId="1076"/>
          <ac:picMkLst>
            <pc:docMk/>
            <pc:sldMk cId="103327814" sldId="291"/>
            <ac:picMk id="2052" creationId="{309D0E48-EF78-4C00-BE38-03858E146350}"/>
          </ac:picMkLst>
        </pc:picChg>
      </pc:sldChg>
      <pc:sldChg chg="addSp delSp modSp new mod modClrScheme chgLayout">
        <pc:chgData name="Matthew Suderman" userId="2709995e-3ea8-4fb0-9b62-eb8034dec529" providerId="ADAL" clId="{26165850-BD11-465E-885A-CE9A62B60CCC}" dt="2022-05-22T16:13:49.489" v="860" actId="1036"/>
        <pc:sldMkLst>
          <pc:docMk/>
          <pc:sldMk cId="3756642532" sldId="292"/>
        </pc:sldMkLst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2" creationId="{0C6A022C-8AB0-47F7-B9C6-CD9A169987D6}"/>
          </ac:spMkLst>
        </pc:spChg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3" creationId="{EE559FC3-6D3A-4243-A7D8-A504A70434BF}"/>
          </ac:spMkLst>
        </pc:spChg>
        <pc:spChg chg="del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4" creationId="{0ED30704-2D9E-45AF-93A5-09A1B4869D0B}"/>
          </ac:spMkLst>
        </pc:spChg>
        <pc:spChg chg="add mod ord">
          <ac:chgData name="Matthew Suderman" userId="2709995e-3ea8-4fb0-9b62-eb8034dec529" providerId="ADAL" clId="{26165850-BD11-465E-885A-CE9A62B60CCC}" dt="2022-05-22T16:13:20.708" v="857" actId="20577"/>
          <ac:spMkLst>
            <pc:docMk/>
            <pc:sldMk cId="3756642532" sldId="292"/>
            <ac:spMk id="5" creationId="{9D8816A7-93BA-4A7D-A3F0-04BDBEBBEAAA}"/>
          </ac:spMkLst>
        </pc:spChg>
        <pc:spChg chg="add del mod ord">
          <ac:chgData name="Matthew Suderman" userId="2709995e-3ea8-4fb0-9b62-eb8034dec529" providerId="ADAL" clId="{26165850-BD11-465E-885A-CE9A62B60CCC}" dt="2022-05-22T16:10:48.354" v="722" actId="22"/>
          <ac:spMkLst>
            <pc:docMk/>
            <pc:sldMk cId="3756642532" sldId="292"/>
            <ac:spMk id="6" creationId="{A00F0EA3-0EDD-4182-8385-F4859D7F69A4}"/>
          </ac:spMkLst>
        </pc:spChg>
        <pc:picChg chg="add mod ord">
          <ac:chgData name="Matthew Suderman" userId="2709995e-3ea8-4fb0-9b62-eb8034dec529" providerId="ADAL" clId="{26165850-BD11-465E-885A-CE9A62B60CCC}" dt="2022-05-22T16:13:49.489" v="860" actId="1036"/>
          <ac:picMkLst>
            <pc:docMk/>
            <pc:sldMk cId="3756642532" sldId="292"/>
            <ac:picMk id="8" creationId="{8BA91DDA-5E8F-4540-93BA-232CA968A0A3}"/>
          </ac:picMkLst>
        </pc:picChg>
      </pc:sldChg>
      <pc:sldChg chg="modSp new mod ord">
        <pc:chgData name="Matthew Suderman" userId="2709995e-3ea8-4fb0-9b62-eb8034dec529" providerId="ADAL" clId="{26165850-BD11-465E-885A-CE9A62B60CCC}" dt="2022-05-22T23:04:51.701" v="6189" actId="20577"/>
        <pc:sldMkLst>
          <pc:docMk/>
          <pc:sldMk cId="1583835633" sldId="293"/>
        </pc:sldMkLst>
        <pc:spChg chg="mod">
          <ac:chgData name="Matthew Suderman" userId="2709995e-3ea8-4fb0-9b62-eb8034dec529" providerId="ADAL" clId="{26165850-BD11-465E-885A-CE9A62B60CCC}" dt="2022-05-22T23:04:51.701" v="6189" actId="20577"/>
          <ac:spMkLst>
            <pc:docMk/>
            <pc:sldMk cId="1583835633" sldId="293"/>
            <ac:spMk id="2" creationId="{6559143E-FD16-4756-AFEB-38710C8DBC8F}"/>
          </ac:spMkLst>
        </pc:spChg>
        <pc:spChg chg="mod">
          <ac:chgData name="Matthew Suderman" userId="2709995e-3ea8-4fb0-9b62-eb8034dec529" providerId="ADAL" clId="{26165850-BD11-465E-885A-CE9A62B60CCC}" dt="2022-05-22T22:03:50.890" v="3917" actId="14100"/>
          <ac:spMkLst>
            <pc:docMk/>
            <pc:sldMk cId="1583835633" sldId="293"/>
            <ac:spMk id="3" creationId="{829EF012-6929-4B30-A1BB-D7F315CC8ACA}"/>
          </ac:spMkLst>
        </pc:spChg>
      </pc:sldChg>
      <pc:sldChg chg="addSp delSp modSp new mod">
        <pc:chgData name="Matthew Suderman" userId="2709995e-3ea8-4fb0-9b62-eb8034dec529" providerId="ADAL" clId="{26165850-BD11-465E-885A-CE9A62B60CCC}" dt="2022-05-22T22:04:19.748" v="3920" actId="20577"/>
        <pc:sldMkLst>
          <pc:docMk/>
          <pc:sldMk cId="2240019415" sldId="294"/>
        </pc:sldMkLst>
        <pc:spChg chg="mod">
          <ac:chgData name="Matthew Suderman" userId="2709995e-3ea8-4fb0-9b62-eb8034dec529" providerId="ADAL" clId="{26165850-BD11-465E-885A-CE9A62B60CCC}" dt="2022-05-22T22:04:07.075" v="3918" actId="14100"/>
          <ac:spMkLst>
            <pc:docMk/>
            <pc:sldMk cId="2240019415" sldId="294"/>
            <ac:spMk id="2" creationId="{8E2707B2-6D55-4452-B9C8-9CC8240AFA4A}"/>
          </ac:spMkLst>
        </pc:spChg>
        <pc:spChg chg="mod">
          <ac:chgData name="Matthew Suderman" userId="2709995e-3ea8-4fb0-9b62-eb8034dec529" providerId="ADAL" clId="{26165850-BD11-465E-885A-CE9A62B60CCC}" dt="2022-05-22T22:04:19.748" v="3920" actId="20577"/>
          <ac:spMkLst>
            <pc:docMk/>
            <pc:sldMk cId="2240019415" sldId="294"/>
            <ac:spMk id="3" creationId="{16798C4C-CC91-4A76-B3D6-4FC4D4B3C60F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4" creationId="{32841DD7-B329-4E23-B685-0A842700FD27}"/>
          </ac:spMkLst>
        </pc:spChg>
        <pc:spChg chg="add mod">
          <ac:chgData name="Matthew Suderman" userId="2709995e-3ea8-4fb0-9b62-eb8034dec529" providerId="ADAL" clId="{26165850-BD11-465E-885A-CE9A62B60CCC}" dt="2022-05-22T16:40:04.601" v="1897" actId="1036"/>
          <ac:spMkLst>
            <pc:docMk/>
            <pc:sldMk cId="2240019415" sldId="294"/>
            <ac:spMk id="5" creationId="{F39A1DF0-2F89-4639-B6CC-78C26C3F6F30}"/>
          </ac:spMkLst>
        </pc:spChg>
        <pc:spChg chg="add del mod">
          <ac:chgData name="Matthew Suderman" userId="2709995e-3ea8-4fb0-9b62-eb8034dec529" providerId="ADAL" clId="{26165850-BD11-465E-885A-CE9A62B60CCC}" dt="2022-05-22T16:39:30.172" v="1892" actId="478"/>
          <ac:spMkLst>
            <pc:docMk/>
            <pc:sldMk cId="2240019415" sldId="294"/>
            <ac:spMk id="6" creationId="{C574F5DA-3C9B-470A-BE4B-1C1145E895AE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7" creationId="{DA009446-461A-4BCD-B727-C3E0C3586140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8" creationId="{2221E7A2-63A6-400A-B59B-FDDAF87985C6}"/>
          </ac:spMkLst>
        </pc:spChg>
        <pc:spChg chg="add mod">
          <ac:chgData name="Matthew Suderman" userId="2709995e-3ea8-4fb0-9b62-eb8034dec529" providerId="ADAL" clId="{26165850-BD11-465E-885A-CE9A62B60CCC}" dt="2022-05-22T16:41:04.308" v="1926" actId="164"/>
          <ac:spMkLst>
            <pc:docMk/>
            <pc:sldMk cId="2240019415" sldId="294"/>
            <ac:spMk id="19" creationId="{9902C72C-BBB2-4D16-94E2-CDB7FE7CB672}"/>
          </ac:spMkLst>
        </pc:spChg>
        <pc:grpChg chg="add mod">
          <ac:chgData name="Matthew Suderman" userId="2709995e-3ea8-4fb0-9b62-eb8034dec529" providerId="ADAL" clId="{26165850-BD11-465E-885A-CE9A62B60CCC}" dt="2022-05-22T16:41:04.308" v="1926" actId="164"/>
          <ac:grpSpMkLst>
            <pc:docMk/>
            <pc:sldMk cId="2240019415" sldId="294"/>
            <ac:grpSpMk id="16" creationId="{033E40FB-CE3E-4ED8-9256-D91704681CD8}"/>
          </ac:grpSpMkLst>
        </pc:grpChg>
        <pc:grpChg chg="add mod">
          <ac:chgData name="Matthew Suderman" userId="2709995e-3ea8-4fb0-9b62-eb8034dec529" providerId="ADAL" clId="{26165850-BD11-465E-885A-CE9A62B60CCC}" dt="2022-05-22T22:04:17.234" v="3919" actId="1076"/>
          <ac:grpSpMkLst>
            <pc:docMk/>
            <pc:sldMk cId="2240019415" sldId="294"/>
            <ac:grpSpMk id="20" creationId="{714276E1-C84B-4225-84ED-F2B9DABB3B45}"/>
          </ac:grpSpMkLst>
        </pc:grpChg>
        <pc:cxnChg chg="add mod">
          <ac:chgData name="Matthew Suderman" userId="2709995e-3ea8-4fb0-9b62-eb8034dec529" providerId="ADAL" clId="{26165850-BD11-465E-885A-CE9A62B60CCC}" dt="2022-05-22T16:39:53.397" v="1895" actId="14100"/>
          <ac:cxnSpMkLst>
            <pc:docMk/>
            <pc:sldMk cId="2240019415" sldId="294"/>
            <ac:cxnSpMk id="10" creationId="{F53C836C-CBB2-4A97-9617-841A903AD47D}"/>
          </ac:cxnSpMkLst>
        </pc:cxnChg>
        <pc:cxnChg chg="add mod">
          <ac:chgData name="Matthew Suderman" userId="2709995e-3ea8-4fb0-9b62-eb8034dec529" providerId="ADAL" clId="{26165850-BD11-465E-885A-CE9A62B60CCC}" dt="2022-05-22T16:39:38.026" v="1893" actId="164"/>
          <ac:cxnSpMkLst>
            <pc:docMk/>
            <pc:sldMk cId="2240019415" sldId="294"/>
            <ac:cxnSpMk id="11" creationId="{97D7A970-F29B-40B5-88F4-688D6AAD7DCE}"/>
          </ac:cxnSpMkLst>
        </pc:cxnChg>
      </pc:sldChg>
      <pc:sldChg chg="addSp delSp modSp new mod">
        <pc:chgData name="Matthew Suderman" userId="2709995e-3ea8-4fb0-9b62-eb8034dec529" providerId="ADAL" clId="{26165850-BD11-465E-885A-CE9A62B60CCC}" dt="2022-05-22T21:54:23.989" v="3861" actId="403"/>
        <pc:sldMkLst>
          <pc:docMk/>
          <pc:sldMk cId="282204815" sldId="295"/>
        </pc:sldMkLst>
        <pc:spChg chg="mod">
          <ac:chgData name="Matthew Suderman" userId="2709995e-3ea8-4fb0-9b62-eb8034dec529" providerId="ADAL" clId="{26165850-BD11-465E-885A-CE9A62B60CCC}" dt="2022-05-22T21:52:19.298" v="3837" actId="20577"/>
          <ac:spMkLst>
            <pc:docMk/>
            <pc:sldMk cId="282204815" sldId="295"/>
            <ac:spMk id="2" creationId="{054E993B-481B-425C-A429-BDD7E28D8DBB}"/>
          </ac:spMkLst>
        </pc:spChg>
        <pc:spChg chg="del">
          <ac:chgData name="Matthew Suderman" userId="2709995e-3ea8-4fb0-9b62-eb8034dec529" providerId="ADAL" clId="{26165850-BD11-465E-885A-CE9A62B60CCC}" dt="2022-05-22T16:48:44.694" v="2393"/>
          <ac:spMkLst>
            <pc:docMk/>
            <pc:sldMk cId="282204815" sldId="295"/>
            <ac:spMk id="3" creationId="{A189BCB1-31F0-4F3F-8EB0-E2CC454494DB}"/>
          </ac:spMkLst>
        </pc:spChg>
        <pc:spChg chg="add mod">
          <ac:chgData name="Matthew Suderman" userId="2709995e-3ea8-4fb0-9b62-eb8034dec529" providerId="ADAL" clId="{26165850-BD11-465E-885A-CE9A62B60CCC}" dt="2022-05-22T21:54:23.989" v="3861" actId="403"/>
          <ac:spMkLst>
            <pc:docMk/>
            <pc:sldMk cId="282204815" sldId="295"/>
            <ac:spMk id="6" creationId="{1BCCC574-03E0-4A9F-A466-BAAAE7347934}"/>
          </ac:spMkLst>
        </pc:spChg>
        <pc:spChg chg="add mod">
          <ac:chgData name="Matthew Suderman" userId="2709995e-3ea8-4fb0-9b62-eb8034dec529" providerId="ADAL" clId="{26165850-BD11-465E-885A-CE9A62B60CCC}" dt="2022-05-22T16:52:09.057" v="2528" actId="20577"/>
          <ac:spMkLst>
            <pc:docMk/>
            <pc:sldMk cId="282204815" sldId="295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6:49:25.620" v="2396" actId="1076"/>
          <ac:picMkLst>
            <pc:docMk/>
            <pc:sldMk cId="282204815" sldId="295"/>
            <ac:picMk id="4098" creationId="{EA24EBEF-B10B-49DD-A41E-D6EDA37A515E}"/>
          </ac:picMkLst>
        </pc:picChg>
      </pc:sldChg>
      <pc:sldChg chg="modSp new del mod">
        <pc:chgData name="Matthew Suderman" userId="2709995e-3ea8-4fb0-9b62-eb8034dec529" providerId="ADAL" clId="{26165850-BD11-465E-885A-CE9A62B60CCC}" dt="2022-05-22T16:55:33.697" v="2615" actId="47"/>
        <pc:sldMkLst>
          <pc:docMk/>
          <pc:sldMk cId="1312497409" sldId="296"/>
        </pc:sldMkLst>
        <pc:spChg chg="mod">
          <ac:chgData name="Matthew Suderman" userId="2709995e-3ea8-4fb0-9b62-eb8034dec529" providerId="ADAL" clId="{26165850-BD11-465E-885A-CE9A62B60CCC}" dt="2022-05-22T16:54:23.964" v="2613"/>
          <ac:spMkLst>
            <pc:docMk/>
            <pc:sldMk cId="1312497409" sldId="296"/>
            <ac:spMk id="2" creationId="{0DFE8583-D6AA-44B9-AAC7-F4E7DB5D8B9F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211340832" sldId="297"/>
        </pc:sldMkLst>
      </pc:sldChg>
      <pc:sldChg chg="addSp delSp modSp add mod">
        <pc:chgData name="Matthew Suderman" userId="2709995e-3ea8-4fb0-9b62-eb8034dec529" providerId="ADAL" clId="{26165850-BD11-465E-885A-CE9A62B60CCC}" dt="2022-05-22T21:56:07.188" v="3863" actId="478"/>
        <pc:sldMkLst>
          <pc:docMk/>
          <pc:sldMk cId="2581814078" sldId="297"/>
        </pc:sldMkLst>
        <pc:spChg chg="mod">
          <ac:chgData name="Matthew Suderman" userId="2709995e-3ea8-4fb0-9b62-eb8034dec529" providerId="ADAL" clId="{26165850-BD11-465E-885A-CE9A62B60CCC}" dt="2022-05-22T21:52:25.910" v="3839" actId="20577"/>
          <ac:spMkLst>
            <pc:docMk/>
            <pc:sldMk cId="2581814078" sldId="297"/>
            <ac:spMk id="2" creationId="{054E993B-481B-425C-A429-BDD7E28D8DBB}"/>
          </ac:spMkLst>
        </pc:spChg>
        <pc:spChg chg="add del mod">
          <ac:chgData name="Matthew Suderman" userId="2709995e-3ea8-4fb0-9b62-eb8034dec529" providerId="ADAL" clId="{26165850-BD11-465E-885A-CE9A62B60CCC}" dt="2022-05-22T16:56:38.509" v="2631" actId="478"/>
          <ac:spMkLst>
            <pc:docMk/>
            <pc:sldMk cId="2581814078" sldId="297"/>
            <ac:spMk id="3" creationId="{09AB06D1-E4C7-487E-A89D-FB91847B820F}"/>
          </ac:spMkLst>
        </pc:spChg>
        <pc:spChg chg="mod">
          <ac:chgData name="Matthew Suderman" userId="2709995e-3ea8-4fb0-9b62-eb8034dec529" providerId="ADAL" clId="{26165850-BD11-465E-885A-CE9A62B60CCC}" dt="2022-05-22T21:54:28.980" v="3862" actId="404"/>
          <ac:spMkLst>
            <pc:docMk/>
            <pc:sldMk cId="2581814078" sldId="297"/>
            <ac:spMk id="6" creationId="{1BCCC574-03E0-4A9F-A466-BAAAE7347934}"/>
          </ac:spMkLst>
        </pc:spChg>
        <pc:spChg chg="del">
          <ac:chgData name="Matthew Suderman" userId="2709995e-3ea8-4fb0-9b62-eb8034dec529" providerId="ADAL" clId="{26165850-BD11-465E-885A-CE9A62B60CCC}" dt="2022-05-22T21:56:07.188" v="3863" actId="478"/>
          <ac:spMkLst>
            <pc:docMk/>
            <pc:sldMk cId="2581814078" sldId="297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7:00:06.836" v="2663" actId="1076"/>
          <ac:picMkLst>
            <pc:docMk/>
            <pc:sldMk cId="2581814078" sldId="297"/>
            <ac:picMk id="9" creationId="{B7125AAC-1D68-495B-AC67-4990383EE8EF}"/>
          </ac:picMkLst>
        </pc:picChg>
        <pc:picChg chg="add mod">
          <ac:chgData name="Matthew Suderman" userId="2709995e-3ea8-4fb0-9b62-eb8034dec529" providerId="ADAL" clId="{26165850-BD11-465E-885A-CE9A62B60CCC}" dt="2022-05-22T17:00:01.186" v="2662" actId="14100"/>
          <ac:picMkLst>
            <pc:docMk/>
            <pc:sldMk cId="2581814078" sldId="297"/>
            <ac:picMk id="10" creationId="{0AFFC579-AC8C-4AA2-94C8-B7C6700E5A5F}"/>
          </ac:picMkLst>
        </pc:picChg>
        <pc:picChg chg="del">
          <ac:chgData name="Matthew Suderman" userId="2709995e-3ea8-4fb0-9b62-eb8034dec529" providerId="ADAL" clId="{26165850-BD11-465E-885A-CE9A62B60CCC}" dt="2022-05-22T16:55:36.269" v="2616" actId="478"/>
          <ac:picMkLst>
            <pc:docMk/>
            <pc:sldMk cId="2581814078" sldId="297"/>
            <ac:picMk id="4098" creationId="{EA24EBEF-B10B-49DD-A41E-D6EDA37A515E}"/>
          </ac:picMkLst>
        </pc:picChg>
        <pc:picChg chg="add mod">
          <ac:chgData name="Matthew Suderman" userId="2709995e-3ea8-4fb0-9b62-eb8034dec529" providerId="ADAL" clId="{26165850-BD11-465E-885A-CE9A62B60CCC}" dt="2022-05-22T17:00:39.588" v="2668" actId="14100"/>
          <ac:picMkLst>
            <pc:docMk/>
            <pc:sldMk cId="2581814078" sldId="297"/>
            <ac:picMk id="5122" creationId="{995F6855-AD3D-4153-87E3-9D7F77160634}"/>
          </ac:picMkLst>
        </pc:picChg>
      </pc:sldChg>
      <pc:sldChg chg="addSp delSp modSp new mod">
        <pc:chgData name="Matthew Suderman" userId="2709995e-3ea8-4fb0-9b62-eb8034dec529" providerId="ADAL" clId="{26165850-BD11-465E-885A-CE9A62B60CCC}" dt="2022-05-22T21:59:00.962" v="3889" actId="14734"/>
        <pc:sldMkLst>
          <pc:docMk/>
          <pc:sldMk cId="807748989" sldId="298"/>
        </pc:sldMkLst>
        <pc:spChg chg="mod">
          <ac:chgData name="Matthew Suderman" userId="2709995e-3ea8-4fb0-9b62-eb8034dec529" providerId="ADAL" clId="{26165850-BD11-465E-885A-CE9A62B60CCC}" dt="2022-05-22T21:52:34.070" v="3841" actId="20577"/>
          <ac:spMkLst>
            <pc:docMk/>
            <pc:sldMk cId="807748989" sldId="298"/>
            <ac:spMk id="2" creationId="{F2416683-E9C8-40CA-8412-E61E8C9BE5D1}"/>
          </ac:spMkLst>
        </pc:spChg>
        <pc:spChg chg="del">
          <ac:chgData name="Matthew Suderman" userId="2709995e-3ea8-4fb0-9b62-eb8034dec529" providerId="ADAL" clId="{26165850-BD11-465E-885A-CE9A62B60CCC}" dt="2022-05-22T17:02:06.822" v="2751"/>
          <ac:spMkLst>
            <pc:docMk/>
            <pc:sldMk cId="807748989" sldId="298"/>
            <ac:spMk id="3" creationId="{1B6AD0E0-4D83-457D-B559-E686FCB1C2A1}"/>
          </ac:spMkLst>
        </pc:spChg>
        <pc:spChg chg="add mod">
          <ac:chgData name="Matthew Suderman" userId="2709995e-3ea8-4fb0-9b62-eb8034dec529" providerId="ADAL" clId="{26165850-BD11-465E-885A-CE9A62B60CCC}" dt="2022-05-22T21:56:13.508" v="3864" actId="404"/>
          <ac:spMkLst>
            <pc:docMk/>
            <pc:sldMk cId="807748989" sldId="298"/>
            <ac:spMk id="5" creationId="{EA886E45-973E-406A-8309-2164F913833A}"/>
          </ac:spMkLst>
        </pc:spChg>
        <pc:graphicFrameChg chg="add mod modGraphic">
          <ac:chgData name="Matthew Suderman" userId="2709995e-3ea8-4fb0-9b62-eb8034dec529" providerId="ADAL" clId="{26165850-BD11-465E-885A-CE9A62B60CCC}" dt="2022-05-22T21:59:00.962" v="3889" actId="14734"/>
          <ac:graphicFrameMkLst>
            <pc:docMk/>
            <pc:sldMk cId="807748989" sldId="298"/>
            <ac:graphicFrameMk id="4" creationId="{14806540-7D23-484A-B730-25514AD15752}"/>
          </ac:graphicFrameMkLst>
        </pc:graphicFrame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4222591133" sldId="298"/>
        </pc:sldMkLst>
      </pc:sldChg>
      <pc:sldChg chg="addSp modSp new mod ord">
        <pc:chgData name="Matthew Suderman" userId="2709995e-3ea8-4fb0-9b62-eb8034dec529" providerId="ADAL" clId="{26165850-BD11-465E-885A-CE9A62B60CCC}" dt="2022-05-22T23:03:17.494" v="6099"/>
        <pc:sldMkLst>
          <pc:docMk/>
          <pc:sldMk cId="104184540" sldId="299"/>
        </pc:sldMkLst>
        <pc:spChg chg="mod">
          <ac:chgData name="Matthew Suderman" userId="2709995e-3ea8-4fb0-9b62-eb8034dec529" providerId="ADAL" clId="{26165850-BD11-465E-885A-CE9A62B60CCC}" dt="2022-05-22T21:46:05.688" v="311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26165850-BD11-465E-885A-CE9A62B60CCC}" dt="2022-05-22T22:04:54.106" v="3921" actId="14100"/>
          <ac:spMkLst>
            <pc:docMk/>
            <pc:sldMk cId="104184540" sldId="299"/>
            <ac:spMk id="3" creationId="{FC31CAE2-0CA2-4DA4-9BCF-64AE66A8ADB1}"/>
          </ac:spMkLst>
        </pc:spChg>
        <pc:spChg chg="add mod">
          <ac:chgData name="Matthew Suderman" userId="2709995e-3ea8-4fb0-9b62-eb8034dec529" providerId="ADAL" clId="{26165850-BD11-465E-885A-CE9A62B60CCC}" dt="2022-05-22T17:14:11.282" v="3078" actId="20577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26165850-BD11-465E-885A-CE9A62B60CCC}" dt="2022-05-22T17:13:03.812" v="2970" actId="1076"/>
          <ac:picMkLst>
            <pc:docMk/>
            <pc:sldMk cId="104184540" sldId="299"/>
            <ac:picMk id="7170" creationId="{1FFF8300-1C11-40C7-AD0D-AE5D80E3F0DD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586055292" sldId="299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31146543" sldId="300"/>
        </pc:sldMkLst>
      </pc:sldChg>
      <pc:sldChg chg="addSp modSp new mod modAnim chgLayout">
        <pc:chgData name="Matthew Suderman" userId="2709995e-3ea8-4fb0-9b62-eb8034dec529" providerId="ADAL" clId="{26165850-BD11-465E-885A-CE9A62B60CCC}" dt="2022-05-22T22:30:59.767" v="4393" actId="20577"/>
        <pc:sldMkLst>
          <pc:docMk/>
          <pc:sldMk cId="653162549" sldId="300"/>
        </pc:sldMkLst>
        <pc:spChg chg="mod ord">
          <ac:chgData name="Matthew Suderman" userId="2709995e-3ea8-4fb0-9b62-eb8034dec529" providerId="ADAL" clId="{26165850-BD11-465E-885A-CE9A62B60CCC}" dt="2022-05-22T22:11:54.932" v="3948" actId="700"/>
          <ac:spMkLst>
            <pc:docMk/>
            <pc:sldMk cId="653162549" sldId="300"/>
            <ac:spMk id="2" creationId="{D63484E1-321B-4866-B5C2-4F0630990E55}"/>
          </ac:spMkLst>
        </pc:spChg>
        <pc:spChg chg="mod ord">
          <ac:chgData name="Matthew Suderman" userId="2709995e-3ea8-4fb0-9b62-eb8034dec529" providerId="ADAL" clId="{26165850-BD11-465E-885A-CE9A62B60CCC}" dt="2022-05-22T22:30:59.767" v="4393" actId="20577"/>
          <ac:spMkLst>
            <pc:docMk/>
            <pc:sldMk cId="653162549" sldId="300"/>
            <ac:spMk id="3" creationId="{E37F0290-27B5-4826-8F0A-5F92F57BFFE1}"/>
          </ac:spMkLst>
        </pc:spChg>
        <pc:spChg chg="add mod">
          <ac:chgData name="Matthew Suderman" userId="2709995e-3ea8-4fb0-9b62-eb8034dec529" providerId="ADAL" clId="{26165850-BD11-465E-885A-CE9A62B60CCC}" dt="2022-05-22T22:19:19.841" v="4046" actId="1076"/>
          <ac:spMkLst>
            <pc:docMk/>
            <pc:sldMk cId="653162549" sldId="300"/>
            <ac:spMk id="8" creationId="{B40C3B6D-553C-4D0D-BE01-6A8987F5D44F}"/>
          </ac:spMkLst>
        </pc:spChg>
        <pc:picChg chg="add mod">
          <ac:chgData name="Matthew Suderman" userId="2709995e-3ea8-4fb0-9b62-eb8034dec529" providerId="ADAL" clId="{26165850-BD11-465E-885A-CE9A62B60CCC}" dt="2022-05-22T22:19:19.841" v="4046" actId="1076"/>
          <ac:picMkLst>
            <pc:docMk/>
            <pc:sldMk cId="653162549" sldId="300"/>
            <ac:picMk id="5" creationId="{5D154D0D-FE8F-4F91-BE45-ED414629AEF6}"/>
          </ac:picMkLst>
        </pc:picChg>
        <pc:cxnChg chg="add mod">
          <ac:chgData name="Matthew Suderman" userId="2709995e-3ea8-4fb0-9b62-eb8034dec529" providerId="ADAL" clId="{26165850-BD11-465E-885A-CE9A62B60CCC}" dt="2022-05-22T22:19:19.841" v="4046" actId="1076"/>
          <ac:cxnSpMkLst>
            <pc:docMk/>
            <pc:sldMk cId="653162549" sldId="300"/>
            <ac:cxnSpMk id="7" creationId="{78CE22E0-7CC1-4E27-8F95-7A55DFA619D3}"/>
          </ac:cxnSpMkLst>
        </pc:cxn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77325711" sldId="301"/>
        </pc:sldMkLst>
      </pc:sldChg>
      <pc:sldChg chg="addSp delSp modSp new mod">
        <pc:chgData name="Matthew Suderman" userId="2709995e-3ea8-4fb0-9b62-eb8034dec529" providerId="ADAL" clId="{26165850-BD11-465E-885A-CE9A62B60CCC}" dt="2022-05-22T23:09:55.633" v="6203" actId="9405"/>
        <pc:sldMkLst>
          <pc:docMk/>
          <pc:sldMk cId="3329263510" sldId="301"/>
        </pc:sldMkLst>
        <pc:spChg chg="mod">
          <ac:chgData name="Matthew Suderman" userId="2709995e-3ea8-4fb0-9b62-eb8034dec529" providerId="ADAL" clId="{26165850-BD11-465E-885A-CE9A62B60CCC}" dt="2022-05-22T22:14:17.439" v="4004" actId="20577"/>
          <ac:spMkLst>
            <pc:docMk/>
            <pc:sldMk cId="3329263510" sldId="301"/>
            <ac:spMk id="2" creationId="{2126C646-D66B-4D69-9BA1-61A195109A58}"/>
          </ac:spMkLst>
        </pc:spChg>
        <pc:spChg chg="del">
          <ac:chgData name="Matthew Suderman" userId="2709995e-3ea8-4fb0-9b62-eb8034dec529" providerId="ADAL" clId="{26165850-BD11-465E-885A-CE9A62B60CCC}" dt="2022-05-22T22:23:24.620" v="4192" actId="478"/>
          <ac:spMkLst>
            <pc:docMk/>
            <pc:sldMk cId="3329263510" sldId="301"/>
            <ac:spMk id="3" creationId="{65C21E9B-D4C0-4C6C-A611-A158F9FC1CFC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6" creationId="{C40DE905-09C5-417C-A6F1-16F065BEFFE2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7" creationId="{4B35E882-BBE8-42C4-B877-91128CCC1755}"/>
          </ac:spMkLst>
        </pc:spChg>
        <pc:spChg chg="add mod">
          <ac:chgData name="Matthew Suderman" userId="2709995e-3ea8-4fb0-9b62-eb8034dec529" providerId="ADAL" clId="{26165850-BD11-465E-885A-CE9A62B60CCC}" dt="2022-05-22T22:28:55.317" v="4337" actId="20577"/>
          <ac:spMkLst>
            <pc:docMk/>
            <pc:sldMk cId="3329263510" sldId="301"/>
            <ac:spMk id="8" creationId="{9FD68039-770A-467C-9B0B-8B15F7E01498}"/>
          </ac:spMkLst>
        </pc:spChg>
        <pc:picChg chg="add mod">
          <ac:chgData name="Matthew Suderman" userId="2709995e-3ea8-4fb0-9b62-eb8034dec529" providerId="ADAL" clId="{26165850-BD11-465E-885A-CE9A62B60CCC}" dt="2022-05-22T22:28:48.524" v="4331" actId="1036"/>
          <ac:picMkLst>
            <pc:docMk/>
            <pc:sldMk cId="3329263510" sldId="301"/>
            <ac:picMk id="5" creationId="{FF32AAD1-F8E2-43BE-A41C-4C19B9816A39}"/>
          </ac:picMkLst>
        </pc:picChg>
        <pc:inkChg chg="add del">
          <ac:chgData name="Matthew Suderman" userId="2709995e-3ea8-4fb0-9b62-eb8034dec529" providerId="ADAL" clId="{26165850-BD11-465E-885A-CE9A62B60CCC}" dt="2022-05-22T23:08:30.617" v="6193" actId="9405"/>
          <ac:inkMkLst>
            <pc:docMk/>
            <pc:sldMk cId="3329263510" sldId="301"/>
            <ac:inkMk id="9" creationId="{E09546A7-47E1-4050-B1AD-7A98BCA38E9A}"/>
          </ac:inkMkLst>
        </pc:inkChg>
        <pc:inkChg chg="add del">
          <ac:chgData name="Matthew Suderman" userId="2709995e-3ea8-4fb0-9b62-eb8034dec529" providerId="ADAL" clId="{26165850-BD11-465E-885A-CE9A62B60CCC}" dt="2022-05-22T23:08:29.930" v="6192" actId="9405"/>
          <ac:inkMkLst>
            <pc:docMk/>
            <pc:sldMk cId="3329263510" sldId="301"/>
            <ac:inkMk id="10" creationId="{5ADC893F-D458-4492-A1FB-CC9692B10C92}"/>
          </ac:inkMkLst>
        </pc:inkChg>
        <pc:inkChg chg="add del">
          <ac:chgData name="Matthew Suderman" userId="2709995e-3ea8-4fb0-9b62-eb8034dec529" providerId="ADAL" clId="{26165850-BD11-465E-885A-CE9A62B60CCC}" dt="2022-05-22T23:09:55.633" v="6203" actId="9405"/>
          <ac:inkMkLst>
            <pc:docMk/>
            <pc:sldMk cId="3329263510" sldId="301"/>
            <ac:inkMk id="11" creationId="{BB7CC0DA-7740-4662-A5C1-839E05C2632A}"/>
          </ac:inkMkLst>
        </pc:inkChg>
        <pc:inkChg chg="add del">
          <ac:chgData name="Matthew Suderman" userId="2709995e-3ea8-4fb0-9b62-eb8034dec529" providerId="ADAL" clId="{26165850-BD11-465E-885A-CE9A62B60CCC}" dt="2022-05-22T23:09:55.227" v="6202" actId="9405"/>
          <ac:inkMkLst>
            <pc:docMk/>
            <pc:sldMk cId="3329263510" sldId="301"/>
            <ac:inkMk id="12" creationId="{55735CBD-425D-4DF5-82DF-B1B62DE110F5}"/>
          </ac:inkMkLst>
        </pc:inkChg>
        <pc:inkChg chg="add del">
          <ac:chgData name="Matthew Suderman" userId="2709995e-3ea8-4fb0-9b62-eb8034dec529" providerId="ADAL" clId="{26165850-BD11-465E-885A-CE9A62B60CCC}" dt="2022-05-22T23:09:54.743" v="6201" actId="9405"/>
          <ac:inkMkLst>
            <pc:docMk/>
            <pc:sldMk cId="3329263510" sldId="301"/>
            <ac:inkMk id="13" creationId="{3C2C1598-0C30-42D2-B063-C140FDAB9CE4}"/>
          </ac:inkMkLst>
        </pc:inkChg>
        <pc:inkChg chg="add del">
          <ac:chgData name="Matthew Suderman" userId="2709995e-3ea8-4fb0-9b62-eb8034dec529" providerId="ADAL" clId="{26165850-BD11-465E-885A-CE9A62B60CCC}" dt="2022-05-22T23:09:54.306" v="6200" actId="9405"/>
          <ac:inkMkLst>
            <pc:docMk/>
            <pc:sldMk cId="3329263510" sldId="301"/>
            <ac:inkMk id="14" creationId="{E04D0B40-0E41-444E-AE57-1FDF3C40CE5D}"/>
          </ac:inkMkLst>
        </pc:inkChg>
        <pc:inkChg chg="add del">
          <ac:chgData name="Matthew Suderman" userId="2709995e-3ea8-4fb0-9b62-eb8034dec529" providerId="ADAL" clId="{26165850-BD11-465E-885A-CE9A62B60CCC}" dt="2022-05-22T23:09:53.790" v="6199" actId="9405"/>
          <ac:inkMkLst>
            <pc:docMk/>
            <pc:sldMk cId="3329263510" sldId="301"/>
            <ac:inkMk id="15" creationId="{5D4EDC59-8DDB-43DB-887F-C06FD6AE54FE}"/>
          </ac:inkMkLst>
        </pc:ink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29581889" sldId="302"/>
        </pc:sldMkLst>
      </pc:sldChg>
      <pc:sldChg chg="addSp delSp modSp new mod ord">
        <pc:chgData name="Matthew Suderman" userId="2709995e-3ea8-4fb0-9b62-eb8034dec529" providerId="ADAL" clId="{26165850-BD11-465E-885A-CE9A62B60CCC}" dt="2022-05-22T23:15:43.786" v="6343"/>
        <pc:sldMkLst>
          <pc:docMk/>
          <pc:sldMk cId="2989550087" sldId="302"/>
        </pc:sldMkLst>
        <pc:spChg chg="mod">
          <ac:chgData name="Matthew Suderman" userId="2709995e-3ea8-4fb0-9b62-eb8034dec529" providerId="ADAL" clId="{26165850-BD11-465E-885A-CE9A62B60CCC}" dt="2022-05-22T22:22:31.251" v="4183"/>
          <ac:spMkLst>
            <pc:docMk/>
            <pc:sldMk cId="2989550087" sldId="302"/>
            <ac:spMk id="2" creationId="{7752FF7F-D438-44C5-9013-B78F44A89DAA}"/>
          </ac:spMkLst>
        </pc:spChg>
        <pc:spChg chg="del mod">
          <ac:chgData name="Matthew Suderman" userId="2709995e-3ea8-4fb0-9b62-eb8034dec529" providerId="ADAL" clId="{26165850-BD11-465E-885A-CE9A62B60CCC}" dt="2022-05-22T22:22:57.895" v="4188" actId="478"/>
          <ac:spMkLst>
            <pc:docMk/>
            <pc:sldMk cId="2989550087" sldId="302"/>
            <ac:spMk id="3" creationId="{B28E8E14-F5E6-438E-9032-A7BEC66613CE}"/>
          </ac:spMkLst>
        </pc:spChg>
        <pc:picChg chg="add mod">
          <ac:chgData name="Matthew Suderman" userId="2709995e-3ea8-4fb0-9b62-eb8034dec529" providerId="ADAL" clId="{26165850-BD11-465E-885A-CE9A62B60CCC}" dt="2022-05-22T22:23:10.330" v="4191" actId="14100"/>
          <ac:picMkLst>
            <pc:docMk/>
            <pc:sldMk cId="2989550087" sldId="302"/>
            <ac:picMk id="5" creationId="{0D02EE61-83D4-4341-803D-E4C7B3911705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928803660" sldId="303"/>
        </pc:sldMkLst>
      </pc:sldChg>
      <pc:sldChg chg="modSp new mod ord">
        <pc:chgData name="Matthew Suderman" userId="2709995e-3ea8-4fb0-9b62-eb8034dec529" providerId="ADAL" clId="{26165850-BD11-465E-885A-CE9A62B60CCC}" dt="2022-05-22T23:04:25.614" v="6122"/>
        <pc:sldMkLst>
          <pc:docMk/>
          <pc:sldMk cId="4216351473" sldId="303"/>
        </pc:sldMkLst>
        <pc:spChg chg="mod">
          <ac:chgData name="Matthew Suderman" userId="2709995e-3ea8-4fb0-9b62-eb8034dec529" providerId="ADAL" clId="{26165850-BD11-465E-885A-CE9A62B60CCC}" dt="2022-05-22T22:40:25.867" v="4964" actId="20577"/>
          <ac:spMkLst>
            <pc:docMk/>
            <pc:sldMk cId="4216351473" sldId="303"/>
            <ac:spMk id="2" creationId="{E7805836-5568-4E93-8FFA-2251FE1EDB5F}"/>
          </ac:spMkLst>
        </pc:spChg>
        <pc:spChg chg="mod">
          <ac:chgData name="Matthew Suderman" userId="2709995e-3ea8-4fb0-9b62-eb8034dec529" providerId="ADAL" clId="{26165850-BD11-465E-885A-CE9A62B60CCC}" dt="2022-05-22T22:38:43.363" v="4763" actId="15"/>
          <ac:spMkLst>
            <pc:docMk/>
            <pc:sldMk cId="4216351473" sldId="303"/>
            <ac:spMk id="3" creationId="{36A01CF4-5CF7-4203-9DF4-69E127FDA66D}"/>
          </ac:spMkLst>
        </pc:spChg>
      </pc:sldChg>
      <pc:sldChg chg="modSp new mod ord">
        <pc:chgData name="Matthew Suderman" userId="2709995e-3ea8-4fb0-9b62-eb8034dec529" providerId="ADAL" clId="{26165850-BD11-465E-885A-CE9A62B60CCC}" dt="2022-05-22T23:04:24.150" v="6120"/>
        <pc:sldMkLst>
          <pc:docMk/>
          <pc:sldMk cId="585319588" sldId="304"/>
        </pc:sldMkLst>
        <pc:spChg chg="mod">
          <ac:chgData name="Matthew Suderman" userId="2709995e-3ea8-4fb0-9b62-eb8034dec529" providerId="ADAL" clId="{26165850-BD11-465E-885A-CE9A62B60CCC}" dt="2022-05-22T22:40:43.133" v="4974" actId="20577"/>
          <ac:spMkLst>
            <pc:docMk/>
            <pc:sldMk cId="585319588" sldId="304"/>
            <ac:spMk id="2" creationId="{E7CA4E03-8D32-43B9-A87D-D7113A34946D}"/>
          </ac:spMkLst>
        </pc:spChg>
        <pc:spChg chg="mod">
          <ac:chgData name="Matthew Suderman" userId="2709995e-3ea8-4fb0-9b62-eb8034dec529" providerId="ADAL" clId="{26165850-BD11-465E-885A-CE9A62B60CCC}" dt="2022-05-22T22:50:20.667" v="5474" actId="20577"/>
          <ac:spMkLst>
            <pc:docMk/>
            <pc:sldMk cId="585319588" sldId="304"/>
            <ac:spMk id="3" creationId="{FEFE25CA-5A93-47F4-A5AA-8CA3E7954CD5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876573143" sldId="304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50397246" sldId="305"/>
        </pc:sldMkLst>
      </pc:sldChg>
      <pc:sldChg chg="modSp new mod ord">
        <pc:chgData name="Matthew Suderman" userId="2709995e-3ea8-4fb0-9b62-eb8034dec529" providerId="ADAL" clId="{26165850-BD11-465E-885A-CE9A62B60CCC}" dt="2022-05-22T23:03:46.045" v="6118" actId="20577"/>
        <pc:sldMkLst>
          <pc:docMk/>
          <pc:sldMk cId="3629983762" sldId="305"/>
        </pc:sldMkLst>
        <pc:spChg chg="mod">
          <ac:chgData name="Matthew Suderman" userId="2709995e-3ea8-4fb0-9b62-eb8034dec529" providerId="ADAL" clId="{26165850-BD11-465E-885A-CE9A62B60CCC}" dt="2022-05-22T23:03:46.045" v="6118" actId="20577"/>
          <ac:spMkLst>
            <pc:docMk/>
            <pc:sldMk cId="3629983762" sldId="305"/>
            <ac:spMk id="2" creationId="{1A66958A-3D61-494E-A689-917B13191345}"/>
          </ac:spMkLst>
        </pc:spChg>
        <pc:spChg chg="mod">
          <ac:chgData name="Matthew Suderman" userId="2709995e-3ea8-4fb0-9b62-eb8034dec529" providerId="ADAL" clId="{26165850-BD11-465E-885A-CE9A62B60CCC}" dt="2022-05-22T23:00:24.822" v="5966" actId="20577"/>
          <ac:spMkLst>
            <pc:docMk/>
            <pc:sldMk cId="3629983762" sldId="305"/>
            <ac:spMk id="3" creationId="{A0815495-2B45-41D4-9E51-2A14EB08F0E9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139020472" sldId="306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847729042" sldId="307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578472354" sldId="308"/>
        </pc:sldMkLst>
      </pc:sldChg>
      <pc:sldMasterChg chg="modSp mod setBg">
        <pc:chgData name="Matthew Suderman" userId="2709995e-3ea8-4fb0-9b62-eb8034dec529" providerId="ADAL" clId="{26165850-BD11-465E-885A-CE9A62B60CCC}" dt="2022-05-22T15:33:57.180" v="226"/>
        <pc:sldMasterMkLst>
          <pc:docMk/>
          <pc:sldMasterMk cId="0" sldId="2147483648"/>
        </pc:sldMasterMkLst>
        <pc:spChg chg="mod">
          <ac:chgData name="Matthew Suderman" userId="2709995e-3ea8-4fb0-9b62-eb8034dec529" providerId="ADAL" clId="{26165850-BD11-465E-885A-CE9A62B60CCC}" dt="2022-05-22T15:33:10.363" v="202" actId="403"/>
          <ac:spMkLst>
            <pc:docMk/>
            <pc:sldMasterMk cId="0" sldId="2147483648"/>
            <ac:spMk id="5" creationId="{00000000-0000-0000-0000-000000000000}"/>
          </ac:spMkLst>
        </pc:spChg>
        <pc:picChg chg="mod modCrop">
          <ac:chgData name="Matthew Suderman" userId="2709995e-3ea8-4fb0-9b62-eb8034dec529" providerId="ADAL" clId="{26165850-BD11-465E-885A-CE9A62B60CCC}" dt="2022-05-22T15:30:29.859" v="36" actId="732"/>
          <ac:picMkLst>
            <pc:docMk/>
            <pc:sldMasterMk cId="0" sldId="2147483648"/>
            <ac:picMk id="3" creationId="{CD3E422D-DA8A-4DC2-B6BD-6FE58FEC6E73}"/>
          </ac:picMkLst>
        </pc:picChg>
        <pc:picChg chg="mod">
          <ac:chgData name="Matthew Suderman" userId="2709995e-3ea8-4fb0-9b62-eb8034dec529" providerId="ADAL" clId="{26165850-BD11-465E-885A-CE9A62B60CCC}" dt="2022-05-22T15:30:46.379" v="59" actId="1037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 mod setBg modSldLayout">
        <pc:chgData name="Matthew Suderman" userId="2709995e-3ea8-4fb0-9b62-eb8034dec529" providerId="ADAL" clId="{26165850-BD11-465E-885A-CE9A62B60CCC}" dt="2022-05-22T22:02:56.073" v="3913" actId="14100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26165850-BD11-465E-885A-CE9A62B60CCC}" dt="2022-05-22T15:33:22.012" v="207" actId="113"/>
          <ac:spMkLst>
            <pc:docMk/>
            <pc:sldMasterMk cId="0" sldId="2147483654"/>
            <ac:spMk id="8" creationId="{00000000-0000-0000-0000-000000000000}"/>
          </ac:spMkLst>
        </pc:spChg>
        <pc:spChg chg="mod">
          <ac:chgData name="Matthew Suderman" userId="2709995e-3ea8-4fb0-9b62-eb8034dec529" providerId="ADAL" clId="{26165850-BD11-465E-885A-CE9A62B60CCC}" dt="2022-05-22T22:02:29.138" v="3909" actId="14100"/>
          <ac:spMkLst>
            <pc:docMk/>
            <pc:sldMasterMk cId="0" sldId="2147483654"/>
            <ac:spMk id="421890" creationId="{00000000-0000-0000-0000-000000000000}"/>
          </ac:spMkLst>
        </pc:spChg>
        <pc:sldLayoutChg chg="modSp mod">
          <pc:chgData name="Matthew Suderman" userId="2709995e-3ea8-4fb0-9b62-eb8034dec529" providerId="ADAL" clId="{26165850-BD11-465E-885A-CE9A62B60CCC}" dt="2022-05-22T22:02:34.729" v="3910" actId="14100"/>
          <pc:sldLayoutMkLst>
            <pc:docMk/>
            <pc:sldMasterMk cId="0" sldId="2147483654"/>
            <pc:sldLayoutMk cId="0" sldId="2147483656"/>
          </pc:sldLayoutMkLst>
          <pc:spChg chg="mod">
            <ac:chgData name="Matthew Suderman" userId="2709995e-3ea8-4fb0-9b62-eb8034dec529" providerId="ADAL" clId="{26165850-BD11-465E-885A-CE9A62B60CCC}" dt="2022-05-22T22:02:34.729" v="3910" actId="14100"/>
            <ac:spMkLst>
              <pc:docMk/>
              <pc:sldMasterMk cId="0" sldId="2147483654"/>
              <pc:sldLayoutMk cId="0" sldId="2147483656"/>
              <ac:spMk id="3" creationId="{00000000-0000-0000-0000-000000000000}"/>
            </ac:spMkLst>
          </pc:spChg>
        </pc:sldLayoutChg>
        <pc:sldLayoutChg chg="modSp mod">
          <pc:chgData name="Matthew Suderman" userId="2709995e-3ea8-4fb0-9b62-eb8034dec529" providerId="ADAL" clId="{26165850-BD11-465E-885A-CE9A62B60CCC}" dt="2022-05-22T22:02:56.073" v="3913" actId="14100"/>
          <pc:sldLayoutMkLst>
            <pc:docMk/>
            <pc:sldMasterMk cId="0" sldId="2147483654"/>
            <pc:sldLayoutMk cId="0" sldId="2147483658"/>
          </pc:sldLayoutMkLst>
          <pc:spChg chg="mod">
            <ac:chgData name="Matthew Suderman" userId="2709995e-3ea8-4fb0-9b62-eb8034dec529" providerId="ADAL" clId="{26165850-BD11-465E-885A-CE9A62B60CCC}" dt="2022-05-22T22:02:56.073" v="3913" actId="14100"/>
            <ac:spMkLst>
              <pc:docMk/>
              <pc:sldMasterMk cId="0" sldId="2147483654"/>
              <pc:sldLayoutMk cId="0" sldId="2147483658"/>
              <ac:spMk id="3" creationId="{00000000-0000-0000-0000-000000000000}"/>
            </ac:spMkLst>
          </pc:spChg>
          <pc:spChg chg="mod">
            <ac:chgData name="Matthew Suderman" userId="2709995e-3ea8-4fb0-9b62-eb8034dec529" providerId="ADAL" clId="{26165850-BD11-465E-885A-CE9A62B60CCC}" dt="2022-05-22T22:02:50.601" v="3912" actId="14100"/>
            <ac:spMkLst>
              <pc:docMk/>
              <pc:sldMasterMk cId="0" sldId="2147483654"/>
              <pc:sldLayoutMk cId="0" sldId="2147483658"/>
              <ac:spMk id="4" creationId="{00000000-0000-0000-0000-000000000000}"/>
            </ac:spMkLst>
          </pc:spChg>
        </pc:sldLayoutChg>
      </pc:sldMasterChg>
    </pc:docChg>
  </pc:docChgLst>
  <pc:docChgLst>
    <pc:chgData name="Matthew Suderman" userId="2709995e-3ea8-4fb0-9b62-eb8034dec529" providerId="ADAL" clId="{32A2F439-705B-473C-83AE-FA95EEBBDC32}"/>
    <pc:docChg chg="undo custSel addSld delSld modSld sldOrd">
      <pc:chgData name="Matthew Suderman" userId="2709995e-3ea8-4fb0-9b62-eb8034dec529" providerId="ADAL" clId="{32A2F439-705B-473C-83AE-FA95EEBBDC32}" dt="2022-12-01T12:59:14.400" v="8681"/>
      <pc:docMkLst>
        <pc:docMk/>
      </pc:docMkLst>
      <pc:sldChg chg="modSp mod">
        <pc:chgData name="Matthew Suderman" userId="2709995e-3ea8-4fb0-9b62-eb8034dec529" providerId="ADAL" clId="{32A2F439-705B-473C-83AE-FA95EEBBDC32}" dt="2022-08-12T22:17:09.735" v="15" actId="20577"/>
        <pc:sldMkLst>
          <pc:docMk/>
          <pc:sldMk cId="0" sldId="288"/>
        </pc:sldMkLst>
        <pc:spChg chg="mod">
          <ac:chgData name="Matthew Suderman" userId="2709995e-3ea8-4fb0-9b62-eb8034dec529" providerId="ADAL" clId="{32A2F439-705B-473C-83AE-FA95EEBBDC32}" dt="2022-08-12T22:17:09.735" v="1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32A2F439-705B-473C-83AE-FA95EEBBDC32}" dt="2022-08-12T22:17:17.621" v="18" actId="47"/>
        <pc:sldMkLst>
          <pc:docMk/>
          <pc:sldMk cId="104184540" sldId="299"/>
        </pc:sldMkLst>
      </pc:sldChg>
      <pc:sldChg chg="modSp del mod">
        <pc:chgData name="Matthew Suderman" userId="2709995e-3ea8-4fb0-9b62-eb8034dec529" providerId="ADAL" clId="{32A2F439-705B-473C-83AE-FA95EEBBDC32}" dt="2022-08-12T22:24:48.655" v="284" actId="47"/>
        <pc:sldMkLst>
          <pc:docMk/>
          <pc:sldMk cId="493267378" sldId="300"/>
        </pc:sldMkLst>
        <pc:spChg chg="mod">
          <ac:chgData name="Matthew Suderman" userId="2709995e-3ea8-4fb0-9b62-eb8034dec529" providerId="ADAL" clId="{32A2F439-705B-473C-83AE-FA95EEBBDC32}" dt="2022-08-12T22:18:50.122" v="59" actId="20577"/>
          <ac:spMkLst>
            <pc:docMk/>
            <pc:sldMk cId="493267378" sldId="300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18:37.725" v="39"/>
          <ac:graphicFrameMkLst>
            <pc:docMk/>
            <pc:sldMk cId="493267378" sldId="30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32A2F439-705B-473C-83AE-FA95EEBBDC32}" dt="2022-08-12T22:17:15.933" v="16" actId="47"/>
        <pc:sldMkLst>
          <pc:docMk/>
          <pc:sldMk cId="692390296" sldId="301"/>
        </pc:sldMkLst>
      </pc:sldChg>
      <pc:sldChg chg="del">
        <pc:chgData name="Matthew Suderman" userId="2709995e-3ea8-4fb0-9b62-eb8034dec529" providerId="ADAL" clId="{32A2F439-705B-473C-83AE-FA95EEBBDC32}" dt="2022-08-12T22:17:16.955" v="17" actId="47"/>
        <pc:sldMkLst>
          <pc:docMk/>
          <pc:sldMk cId="1984417553" sldId="304"/>
        </pc:sldMkLst>
      </pc:sldChg>
      <pc:sldChg chg="del">
        <pc:chgData name="Matthew Suderman" userId="2709995e-3ea8-4fb0-9b62-eb8034dec529" providerId="ADAL" clId="{32A2F439-705B-473C-83AE-FA95EEBBDC32}" dt="2022-08-12T22:17:18.062" v="19" actId="47"/>
        <pc:sldMkLst>
          <pc:docMk/>
          <pc:sldMk cId="3325839693" sldId="305"/>
        </pc:sldMkLst>
      </pc:sldChg>
      <pc:sldChg chg="del">
        <pc:chgData name="Matthew Suderman" userId="2709995e-3ea8-4fb0-9b62-eb8034dec529" providerId="ADAL" clId="{32A2F439-705B-473C-83AE-FA95EEBBDC32}" dt="2022-08-12T22:17:18.730" v="20" actId="47"/>
        <pc:sldMkLst>
          <pc:docMk/>
          <pc:sldMk cId="1658377283" sldId="306"/>
        </pc:sldMkLst>
      </pc:sldChg>
      <pc:sldChg chg="del">
        <pc:chgData name="Matthew Suderman" userId="2709995e-3ea8-4fb0-9b62-eb8034dec529" providerId="ADAL" clId="{32A2F439-705B-473C-83AE-FA95EEBBDC32}" dt="2022-08-12T22:17:19.161" v="21" actId="47"/>
        <pc:sldMkLst>
          <pc:docMk/>
          <pc:sldMk cId="4096200350" sldId="307"/>
        </pc:sldMkLst>
      </pc:sldChg>
      <pc:sldChg chg="del">
        <pc:chgData name="Matthew Suderman" userId="2709995e-3ea8-4fb0-9b62-eb8034dec529" providerId="ADAL" clId="{32A2F439-705B-473C-83AE-FA95EEBBDC32}" dt="2022-08-12T22:17:19.528" v="22" actId="47"/>
        <pc:sldMkLst>
          <pc:docMk/>
          <pc:sldMk cId="1747418047" sldId="308"/>
        </pc:sldMkLst>
      </pc:sldChg>
      <pc:sldChg chg="del">
        <pc:chgData name="Matthew Suderman" userId="2709995e-3ea8-4fb0-9b62-eb8034dec529" providerId="ADAL" clId="{32A2F439-705B-473C-83AE-FA95EEBBDC32}" dt="2022-08-12T22:17:20.006" v="23" actId="47"/>
        <pc:sldMkLst>
          <pc:docMk/>
          <pc:sldMk cId="779003553" sldId="309"/>
        </pc:sldMkLst>
      </pc:sldChg>
      <pc:sldChg chg="del">
        <pc:chgData name="Matthew Suderman" userId="2709995e-3ea8-4fb0-9b62-eb8034dec529" providerId="ADAL" clId="{32A2F439-705B-473C-83AE-FA95EEBBDC32}" dt="2022-08-12T22:17:20.517" v="24" actId="47"/>
        <pc:sldMkLst>
          <pc:docMk/>
          <pc:sldMk cId="2143848098" sldId="310"/>
        </pc:sldMkLst>
      </pc:sldChg>
      <pc:sldChg chg="del">
        <pc:chgData name="Matthew Suderman" userId="2709995e-3ea8-4fb0-9b62-eb8034dec529" providerId="ADAL" clId="{32A2F439-705B-473C-83AE-FA95EEBBDC32}" dt="2022-08-12T22:17:21.123" v="25" actId="47"/>
        <pc:sldMkLst>
          <pc:docMk/>
          <pc:sldMk cId="1186644141" sldId="311"/>
        </pc:sldMkLst>
      </pc:sldChg>
      <pc:sldChg chg="addSp delSp modSp add del mod">
        <pc:chgData name="Matthew Suderman" userId="2709995e-3ea8-4fb0-9b62-eb8034dec529" providerId="ADAL" clId="{32A2F439-705B-473C-83AE-FA95EEBBDC32}" dt="2022-08-13T16:10:35.170" v="2954" actId="20577"/>
        <pc:sldMkLst>
          <pc:docMk/>
          <pc:sldMk cId="2249447717" sldId="312"/>
        </pc:sldMkLst>
        <pc:spChg chg="mod">
          <ac:chgData name="Matthew Suderman" userId="2709995e-3ea8-4fb0-9b62-eb8034dec529" providerId="ADAL" clId="{32A2F439-705B-473C-83AE-FA95EEBBDC32}" dt="2022-08-13T16:10:35.170" v="2954" actId="20577"/>
          <ac:spMkLst>
            <pc:docMk/>
            <pc:sldMk cId="2249447717" sldId="312"/>
            <ac:spMk id="2" creationId="{EF4EC6AB-CAA1-3704-B9BA-9E82A8F2C80C}"/>
          </ac:spMkLst>
        </pc:spChg>
        <pc:spChg chg="mod">
          <ac:chgData name="Matthew Suderman" userId="2709995e-3ea8-4fb0-9b62-eb8034dec529" providerId="ADAL" clId="{32A2F439-705B-473C-83AE-FA95EEBBDC32}" dt="2022-08-13T15:56:22.316" v="1749" actId="15"/>
          <ac:spMkLst>
            <pc:docMk/>
            <pc:sldMk cId="2249447717" sldId="312"/>
            <ac:spMk id="3" creationId="{E12B133B-FAFD-61C4-451F-E492FDE43FAF}"/>
          </ac:spMkLst>
        </pc:spChg>
        <pc:spChg chg="add mod">
          <ac:chgData name="Matthew Suderman" userId="2709995e-3ea8-4fb0-9b62-eb8034dec529" providerId="ADAL" clId="{32A2F439-705B-473C-83AE-FA95EEBBDC32}" dt="2022-08-13T15:42:35.842" v="337" actId="113"/>
          <ac:spMkLst>
            <pc:docMk/>
            <pc:sldMk cId="2249447717" sldId="312"/>
            <ac:spMk id="4" creationId="{3F87A39D-20C8-EEB2-5334-2CAA201DADD0}"/>
          </ac:spMkLst>
        </pc:spChg>
        <pc:picChg chg="del">
          <ac:chgData name="Matthew Suderman" userId="2709995e-3ea8-4fb0-9b62-eb8034dec529" providerId="ADAL" clId="{32A2F439-705B-473C-83AE-FA95EEBBDC32}" dt="2022-08-12T22:28:31.394" v="319" actId="478"/>
          <ac:picMkLst>
            <pc:docMk/>
            <pc:sldMk cId="2249447717" sldId="312"/>
            <ac:picMk id="7170" creationId="{50DCADB1-3316-E35C-7598-9F441ECFD00D}"/>
          </ac:picMkLst>
        </pc:picChg>
      </pc:sldChg>
      <pc:sldChg chg="modSp add mod">
        <pc:chgData name="Matthew Suderman" userId="2709995e-3ea8-4fb0-9b62-eb8034dec529" providerId="ADAL" clId="{32A2F439-705B-473C-83AE-FA95EEBBDC32}" dt="2022-08-12T22:26:49.911" v="298" actId="122"/>
        <pc:sldMkLst>
          <pc:docMk/>
          <pc:sldMk cId="134748114" sldId="313"/>
        </pc:sldMkLst>
        <pc:spChg chg="mod">
          <ac:chgData name="Matthew Suderman" userId="2709995e-3ea8-4fb0-9b62-eb8034dec529" providerId="ADAL" clId="{32A2F439-705B-473C-83AE-FA95EEBBDC32}" dt="2022-08-12T22:19:48.418" v="86" actId="20577"/>
          <ac:spMkLst>
            <pc:docMk/>
            <pc:sldMk cId="134748114" sldId="313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6:49.911" v="298" actId="122"/>
          <ac:graphicFrameMkLst>
            <pc:docMk/>
            <pc:sldMk cId="134748114" sldId="313"/>
            <ac:graphicFrameMk id="4" creationId="{0C50E2B2-13D8-4F72-B488-B708F1BDC2C3}"/>
          </ac:graphicFrameMkLst>
        </pc:graphicFrameChg>
      </pc:sldChg>
      <pc:sldChg chg="add del">
        <pc:chgData name="Matthew Suderman" userId="2709995e-3ea8-4fb0-9b62-eb8034dec529" providerId="ADAL" clId="{32A2F439-705B-473C-83AE-FA95EEBBDC32}" dt="2022-08-12T22:17:45.639" v="34" actId="47"/>
        <pc:sldMkLst>
          <pc:docMk/>
          <pc:sldMk cId="2015654169" sldId="313"/>
        </pc:sldMkLst>
      </pc:sldChg>
      <pc:sldChg chg="modSp add mod">
        <pc:chgData name="Matthew Suderman" userId="2709995e-3ea8-4fb0-9b62-eb8034dec529" providerId="ADAL" clId="{32A2F439-705B-473C-83AE-FA95EEBBDC32}" dt="2022-12-01T12:59:14.400" v="8681"/>
        <pc:sldMkLst>
          <pc:docMk/>
          <pc:sldMk cId="1535385012" sldId="314"/>
        </pc:sldMkLst>
        <pc:spChg chg="mod">
          <ac:chgData name="Matthew Suderman" userId="2709995e-3ea8-4fb0-9b62-eb8034dec529" providerId="ADAL" clId="{32A2F439-705B-473C-83AE-FA95EEBBDC32}" dt="2022-08-12T22:24:43.973" v="283" actId="20577"/>
          <ac:spMkLst>
            <pc:docMk/>
            <pc:sldMk cId="1535385012" sldId="314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12-01T12:59:14.400" v="8681"/>
          <ac:graphicFrameMkLst>
            <pc:docMk/>
            <pc:sldMk cId="1535385012" sldId="314"/>
            <ac:graphicFrameMk id="4" creationId="{0C50E2B2-13D8-4F72-B488-B708F1BDC2C3}"/>
          </ac:graphicFrameMkLst>
        </pc:graphicFrameChg>
      </pc:sldChg>
      <pc:sldChg chg="new del">
        <pc:chgData name="Matthew Suderman" userId="2709995e-3ea8-4fb0-9b62-eb8034dec529" providerId="ADAL" clId="{32A2F439-705B-473C-83AE-FA95EEBBDC32}" dt="2022-08-12T22:20:05.799" v="90" actId="47"/>
        <pc:sldMkLst>
          <pc:docMk/>
          <pc:sldMk cId="2379848806" sldId="314"/>
        </pc:sldMkLst>
      </pc:sldChg>
      <pc:sldChg chg="add del">
        <pc:chgData name="Matthew Suderman" userId="2709995e-3ea8-4fb0-9b62-eb8034dec529" providerId="ADAL" clId="{32A2F439-705B-473C-83AE-FA95EEBBDC32}" dt="2022-08-12T22:17:46.207" v="35" actId="47"/>
        <pc:sldMkLst>
          <pc:docMk/>
          <pc:sldMk cId="3471130135" sldId="314"/>
        </pc:sldMkLst>
      </pc:sldChg>
      <pc:sldChg chg="add del">
        <pc:chgData name="Matthew Suderman" userId="2709995e-3ea8-4fb0-9b62-eb8034dec529" providerId="ADAL" clId="{32A2F439-705B-473C-83AE-FA95EEBBDC32}" dt="2022-08-12T22:17:46.776" v="36" actId="47"/>
        <pc:sldMkLst>
          <pc:docMk/>
          <pc:sldMk cId="2452632026" sldId="315"/>
        </pc:sldMkLst>
      </pc:sldChg>
      <pc:sldChg chg="modSp add mod">
        <pc:chgData name="Matthew Suderman" userId="2709995e-3ea8-4fb0-9b62-eb8034dec529" providerId="ADAL" clId="{32A2F439-705B-473C-83AE-FA95EEBBDC32}" dt="2022-08-12T22:27:46.111" v="309" actId="14734"/>
        <pc:sldMkLst>
          <pc:docMk/>
          <pc:sldMk cId="2846074351" sldId="315"/>
        </pc:sldMkLst>
        <pc:spChg chg="mod">
          <ac:chgData name="Matthew Suderman" userId="2709995e-3ea8-4fb0-9b62-eb8034dec529" providerId="ADAL" clId="{32A2F439-705B-473C-83AE-FA95EEBBDC32}" dt="2022-08-12T22:21:54.066" v="218" actId="20577"/>
          <ac:spMkLst>
            <pc:docMk/>
            <pc:sldMk cId="2846074351" sldId="315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7:46.111" v="309" actId="14734"/>
          <ac:graphicFrameMkLst>
            <pc:docMk/>
            <pc:sldMk cId="2846074351" sldId="315"/>
            <ac:graphicFrameMk id="4" creationId="{0C50E2B2-13D8-4F72-B488-B708F1BDC2C3}"/>
          </ac:graphicFrameMkLst>
        </pc:graphicFrameChg>
      </pc:sldChg>
      <pc:sldChg chg="modSp add mod">
        <pc:chgData name="Matthew Suderman" userId="2709995e-3ea8-4fb0-9b62-eb8034dec529" providerId="ADAL" clId="{32A2F439-705B-473C-83AE-FA95EEBBDC32}" dt="2022-08-12T22:28:09.891" v="317" actId="1035"/>
        <pc:sldMkLst>
          <pc:docMk/>
          <pc:sldMk cId="601822652" sldId="316"/>
        </pc:sldMkLst>
        <pc:spChg chg="mod">
          <ac:chgData name="Matthew Suderman" userId="2709995e-3ea8-4fb0-9b62-eb8034dec529" providerId="ADAL" clId="{32A2F439-705B-473C-83AE-FA95EEBBDC32}" dt="2022-08-12T22:22:44.831" v="266" actId="20577"/>
          <ac:spMkLst>
            <pc:docMk/>
            <pc:sldMk cId="601822652" sldId="316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8:09.891" v="317" actId="1035"/>
          <ac:graphicFrameMkLst>
            <pc:docMk/>
            <pc:sldMk cId="601822652" sldId="316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32A2F439-705B-473C-83AE-FA95EEBBDC32}" dt="2022-08-12T22:17:47.486" v="37" actId="47"/>
        <pc:sldMkLst>
          <pc:docMk/>
          <pc:sldMk cId="725422551" sldId="316"/>
        </pc:sldMkLst>
      </pc:sldChg>
      <pc:sldChg chg="addSp modSp new mod ord">
        <pc:chgData name="Matthew Suderman" userId="2709995e-3ea8-4fb0-9b62-eb8034dec529" providerId="ADAL" clId="{32A2F439-705B-473C-83AE-FA95EEBBDC32}" dt="2022-08-15T10:05:06.456" v="7102"/>
        <pc:sldMkLst>
          <pc:docMk/>
          <pc:sldMk cId="3846274336" sldId="317"/>
        </pc:sldMkLst>
        <pc:spChg chg="mod">
          <ac:chgData name="Matthew Suderman" userId="2709995e-3ea8-4fb0-9b62-eb8034dec529" providerId="ADAL" clId="{32A2F439-705B-473C-83AE-FA95EEBBDC32}" dt="2022-08-13T15:57:10.418" v="1770" actId="20577"/>
          <ac:spMkLst>
            <pc:docMk/>
            <pc:sldMk cId="3846274336" sldId="317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3T16:01:23.257" v="2136" actId="121"/>
          <ac:spMkLst>
            <pc:docMk/>
            <pc:sldMk cId="3846274336" sldId="317"/>
            <ac:spMk id="3" creationId="{D66B404A-C267-39DA-87AF-3EF44E2BAE6D}"/>
          </ac:spMkLst>
        </pc:spChg>
        <pc:spChg chg="add mod">
          <ac:chgData name="Matthew Suderman" userId="2709995e-3ea8-4fb0-9b62-eb8034dec529" providerId="ADAL" clId="{32A2F439-705B-473C-83AE-FA95EEBBDC32}" dt="2022-08-13T15:57:34.392" v="1783" actId="1076"/>
          <ac:spMkLst>
            <pc:docMk/>
            <pc:sldMk cId="3846274336" sldId="317"/>
            <ac:spMk id="4" creationId="{832D8F43-4E99-21FE-71CB-9FC9421AE62D}"/>
          </ac:spMkLst>
        </pc:spChg>
      </pc:sldChg>
      <pc:sldChg chg="new del">
        <pc:chgData name="Matthew Suderman" userId="2709995e-3ea8-4fb0-9b62-eb8034dec529" providerId="ADAL" clId="{32A2F439-705B-473C-83AE-FA95EEBBDC32}" dt="2022-08-13T16:09:02.453" v="2907" actId="47"/>
        <pc:sldMkLst>
          <pc:docMk/>
          <pc:sldMk cId="1352839456" sldId="318"/>
        </pc:sldMkLst>
      </pc:sldChg>
      <pc:sldChg chg="modSp add mod">
        <pc:chgData name="Matthew Suderman" userId="2709995e-3ea8-4fb0-9b62-eb8034dec529" providerId="ADAL" clId="{32A2F439-705B-473C-83AE-FA95EEBBDC32}" dt="2022-08-13T16:08:53.474" v="2905" actId="113"/>
        <pc:sldMkLst>
          <pc:docMk/>
          <pc:sldMk cId="3822968762" sldId="319"/>
        </pc:sldMkLst>
        <pc:spChg chg="mod">
          <ac:chgData name="Matthew Suderman" userId="2709995e-3ea8-4fb0-9b62-eb8034dec529" providerId="ADAL" clId="{32A2F439-705B-473C-83AE-FA95EEBBDC32}" dt="2022-08-13T16:02:56.105" v="2233" actId="20577"/>
          <ac:spMkLst>
            <pc:docMk/>
            <pc:sldMk cId="3822968762" sldId="319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3T16:08:53.474" v="2905" actId="113"/>
          <ac:spMkLst>
            <pc:docMk/>
            <pc:sldMk cId="3822968762" sldId="319"/>
            <ac:spMk id="3" creationId="{D66B404A-C267-39DA-87AF-3EF44E2BAE6D}"/>
          </ac:spMkLst>
        </pc:spChg>
        <pc:spChg chg="mod">
          <ac:chgData name="Matthew Suderman" userId="2709995e-3ea8-4fb0-9b62-eb8034dec529" providerId="ADAL" clId="{32A2F439-705B-473C-83AE-FA95EEBBDC32}" dt="2022-08-13T16:02:03.247" v="2159" actId="1037"/>
          <ac:spMkLst>
            <pc:docMk/>
            <pc:sldMk cId="3822968762" sldId="319"/>
            <ac:spMk id="4" creationId="{832D8F43-4E99-21FE-71CB-9FC9421AE62D}"/>
          </ac:spMkLst>
        </pc:spChg>
      </pc:sldChg>
      <pc:sldChg chg="addSp modSp add mod ord modAnim">
        <pc:chgData name="Matthew Suderman" userId="2709995e-3ea8-4fb0-9b62-eb8034dec529" providerId="ADAL" clId="{32A2F439-705B-473C-83AE-FA95EEBBDC32}" dt="2022-08-13T16:18:51.419" v="3713" actId="20577"/>
        <pc:sldMkLst>
          <pc:docMk/>
          <pc:sldMk cId="511617222" sldId="320"/>
        </pc:sldMkLst>
        <pc:spChg chg="mod">
          <ac:chgData name="Matthew Suderman" userId="2709995e-3ea8-4fb0-9b62-eb8034dec529" providerId="ADAL" clId="{32A2F439-705B-473C-83AE-FA95EEBBDC32}" dt="2022-08-13T16:11:43.387" v="3135" actId="20577"/>
          <ac:spMkLst>
            <pc:docMk/>
            <pc:sldMk cId="511617222" sldId="320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3T16:18:51.419" v="3713" actId="20577"/>
          <ac:spMkLst>
            <pc:docMk/>
            <pc:sldMk cId="511617222" sldId="320"/>
            <ac:spMk id="3" creationId="{D66B404A-C267-39DA-87AF-3EF44E2BAE6D}"/>
          </ac:spMkLst>
        </pc:spChg>
        <pc:spChg chg="mod">
          <ac:chgData name="Matthew Suderman" userId="2709995e-3ea8-4fb0-9b62-eb8034dec529" providerId="ADAL" clId="{32A2F439-705B-473C-83AE-FA95EEBBDC32}" dt="2022-08-13T16:10:23.125" v="2917" actId="1076"/>
          <ac:spMkLst>
            <pc:docMk/>
            <pc:sldMk cId="511617222" sldId="320"/>
            <ac:spMk id="4" creationId="{832D8F43-4E99-21FE-71CB-9FC9421AE62D}"/>
          </ac:spMkLst>
        </pc:spChg>
        <pc:spChg chg="add mod">
          <ac:chgData name="Matthew Suderman" userId="2709995e-3ea8-4fb0-9b62-eb8034dec529" providerId="ADAL" clId="{32A2F439-705B-473C-83AE-FA95EEBBDC32}" dt="2022-08-13T16:16:18.940" v="3544" actId="14100"/>
          <ac:spMkLst>
            <pc:docMk/>
            <pc:sldMk cId="511617222" sldId="320"/>
            <ac:spMk id="5" creationId="{137C0A5E-67EF-51CB-6F74-3C2D7AA4C31E}"/>
          </ac:spMkLst>
        </pc:spChg>
      </pc:sldChg>
      <pc:sldChg chg="modSp add mod">
        <pc:chgData name="Matthew Suderman" userId="2709995e-3ea8-4fb0-9b62-eb8034dec529" providerId="ADAL" clId="{32A2F439-705B-473C-83AE-FA95EEBBDC32}" dt="2022-08-15T10:36:45.880" v="8432" actId="15"/>
        <pc:sldMkLst>
          <pc:docMk/>
          <pc:sldMk cId="3564267436" sldId="321"/>
        </pc:sldMkLst>
        <pc:spChg chg="mod">
          <ac:chgData name="Matthew Suderman" userId="2709995e-3ea8-4fb0-9b62-eb8034dec529" providerId="ADAL" clId="{32A2F439-705B-473C-83AE-FA95EEBBDC32}" dt="2022-08-15T06:39:35.487" v="3986" actId="20577"/>
          <ac:spMkLst>
            <pc:docMk/>
            <pc:sldMk cId="3564267436" sldId="321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5T10:36:45.880" v="8432" actId="15"/>
          <ac:spMkLst>
            <pc:docMk/>
            <pc:sldMk cId="3564267436" sldId="321"/>
            <ac:spMk id="3" creationId="{D66B404A-C267-39DA-87AF-3EF44E2BAE6D}"/>
          </ac:spMkLst>
        </pc:spChg>
        <pc:spChg chg="mod">
          <ac:chgData name="Matthew Suderman" userId="2709995e-3ea8-4fb0-9b62-eb8034dec529" providerId="ADAL" clId="{32A2F439-705B-473C-83AE-FA95EEBBDC32}" dt="2022-08-15T06:38:55.504" v="3839" actId="20577"/>
          <ac:spMkLst>
            <pc:docMk/>
            <pc:sldMk cId="3564267436" sldId="321"/>
            <ac:spMk id="4" creationId="{832D8F43-4E99-21FE-71CB-9FC9421AE62D}"/>
          </ac:spMkLst>
        </pc:spChg>
      </pc:sldChg>
      <pc:sldChg chg="addSp delSp modSp new mod ord modClrScheme modAnim chgLayout">
        <pc:chgData name="Matthew Suderman" userId="2709995e-3ea8-4fb0-9b62-eb8034dec529" providerId="ADAL" clId="{32A2F439-705B-473C-83AE-FA95EEBBDC32}" dt="2022-08-15T10:05:22.536" v="7104"/>
        <pc:sldMkLst>
          <pc:docMk/>
          <pc:sldMk cId="2718631796" sldId="322"/>
        </pc:sldMkLst>
        <pc:spChg chg="del">
          <ac:chgData name="Matthew Suderman" userId="2709995e-3ea8-4fb0-9b62-eb8034dec529" providerId="ADAL" clId="{32A2F439-705B-473C-83AE-FA95EEBBDC32}" dt="2022-08-15T06:35:03.484" v="3728" actId="700"/>
          <ac:spMkLst>
            <pc:docMk/>
            <pc:sldMk cId="2718631796" sldId="322"/>
            <ac:spMk id="2" creationId="{2CE7127B-5E00-6705-328A-44606A5E2230}"/>
          </ac:spMkLst>
        </pc:spChg>
        <pc:spChg chg="del">
          <ac:chgData name="Matthew Suderman" userId="2709995e-3ea8-4fb0-9b62-eb8034dec529" providerId="ADAL" clId="{32A2F439-705B-473C-83AE-FA95EEBBDC32}" dt="2022-08-15T06:35:03.484" v="3728" actId="700"/>
          <ac:spMkLst>
            <pc:docMk/>
            <pc:sldMk cId="2718631796" sldId="322"/>
            <ac:spMk id="3" creationId="{E219341C-B4FA-548F-0380-B0842BD975AC}"/>
          </ac:spMkLst>
        </pc:spChg>
        <pc:spChg chg="add mod">
          <ac:chgData name="Matthew Suderman" userId="2709995e-3ea8-4fb0-9b62-eb8034dec529" providerId="ADAL" clId="{32A2F439-705B-473C-83AE-FA95EEBBDC32}" dt="2022-08-15T06:36:56.679" v="3767" actId="1036"/>
          <ac:spMkLst>
            <pc:docMk/>
            <pc:sldMk cId="2718631796" sldId="322"/>
            <ac:spMk id="6" creationId="{C1BD99C2-7FD6-7264-40E8-271B53D34ED9}"/>
          </ac:spMkLst>
        </pc:spChg>
        <pc:spChg chg="add mod">
          <ac:chgData name="Matthew Suderman" userId="2709995e-3ea8-4fb0-9b62-eb8034dec529" providerId="ADAL" clId="{32A2F439-705B-473C-83AE-FA95EEBBDC32}" dt="2022-08-15T06:37:39.390" v="3782" actId="1076"/>
          <ac:spMkLst>
            <pc:docMk/>
            <pc:sldMk cId="2718631796" sldId="322"/>
            <ac:spMk id="7" creationId="{7275FE9B-BAE0-C644-2DCA-BEAF581BA9DD}"/>
          </ac:spMkLst>
        </pc:spChg>
        <pc:picChg chg="add mod">
          <ac:chgData name="Matthew Suderman" userId="2709995e-3ea8-4fb0-9b62-eb8034dec529" providerId="ADAL" clId="{32A2F439-705B-473C-83AE-FA95EEBBDC32}" dt="2022-08-15T06:37:02.719" v="3768" actId="1076"/>
          <ac:picMkLst>
            <pc:docMk/>
            <pc:sldMk cId="2718631796" sldId="322"/>
            <ac:picMk id="5" creationId="{02D1CDC5-C267-6B81-E9BE-B587C79A75DD}"/>
          </ac:picMkLst>
        </pc:picChg>
      </pc:sldChg>
      <pc:sldChg chg="modSp add mod ord">
        <pc:chgData name="Matthew Suderman" userId="2709995e-3ea8-4fb0-9b62-eb8034dec529" providerId="ADAL" clId="{32A2F439-705B-473C-83AE-FA95EEBBDC32}" dt="2022-08-15T07:37:17.826" v="5638" actId="20577"/>
        <pc:sldMkLst>
          <pc:docMk/>
          <pc:sldMk cId="3819915857" sldId="323"/>
        </pc:sldMkLst>
        <pc:spChg chg="mod">
          <ac:chgData name="Matthew Suderman" userId="2709995e-3ea8-4fb0-9b62-eb8034dec529" providerId="ADAL" clId="{32A2F439-705B-473C-83AE-FA95EEBBDC32}" dt="2022-08-15T07:21:27.624" v="4040" actId="20577"/>
          <ac:spMkLst>
            <pc:docMk/>
            <pc:sldMk cId="3819915857" sldId="323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5T07:37:17.826" v="5638" actId="20577"/>
          <ac:spMkLst>
            <pc:docMk/>
            <pc:sldMk cId="3819915857" sldId="323"/>
            <ac:spMk id="3" creationId="{D66B404A-C267-39DA-87AF-3EF44E2BAE6D}"/>
          </ac:spMkLst>
        </pc:spChg>
      </pc:sldChg>
      <pc:sldChg chg="addSp modSp new mod">
        <pc:chgData name="Matthew Suderman" userId="2709995e-3ea8-4fb0-9b62-eb8034dec529" providerId="ADAL" clId="{32A2F439-705B-473C-83AE-FA95EEBBDC32}" dt="2022-08-15T09:34:12.344" v="6315" actId="113"/>
        <pc:sldMkLst>
          <pc:docMk/>
          <pc:sldMk cId="4082725301" sldId="324"/>
        </pc:sldMkLst>
        <pc:spChg chg="mod">
          <ac:chgData name="Matthew Suderman" userId="2709995e-3ea8-4fb0-9b62-eb8034dec529" providerId="ADAL" clId="{32A2F439-705B-473C-83AE-FA95EEBBDC32}" dt="2022-08-15T07:30:07.711" v="4769" actId="20577"/>
          <ac:spMkLst>
            <pc:docMk/>
            <pc:sldMk cId="4082725301" sldId="324"/>
            <ac:spMk id="2" creationId="{2C3CF499-8AD9-6767-1C25-D64ADB6CD31E}"/>
          </ac:spMkLst>
        </pc:spChg>
        <pc:spChg chg="mod">
          <ac:chgData name="Matthew Suderman" userId="2709995e-3ea8-4fb0-9b62-eb8034dec529" providerId="ADAL" clId="{32A2F439-705B-473C-83AE-FA95EEBBDC32}" dt="2022-08-15T09:34:12.344" v="6315" actId="113"/>
          <ac:spMkLst>
            <pc:docMk/>
            <pc:sldMk cId="4082725301" sldId="324"/>
            <ac:spMk id="3" creationId="{63820BC9-C701-A72E-9C4A-F2875376BF1D}"/>
          </ac:spMkLst>
        </pc:spChg>
        <pc:spChg chg="add mod">
          <ac:chgData name="Matthew Suderman" userId="2709995e-3ea8-4fb0-9b62-eb8034dec529" providerId="ADAL" clId="{32A2F439-705B-473C-83AE-FA95EEBBDC32}" dt="2022-08-15T07:30:13.640" v="4770"/>
          <ac:spMkLst>
            <pc:docMk/>
            <pc:sldMk cId="4082725301" sldId="324"/>
            <ac:spMk id="4" creationId="{3B9E0300-03E9-668F-4D5D-9D08C2C1E963}"/>
          </ac:spMkLst>
        </pc:spChg>
      </pc:sldChg>
      <pc:sldChg chg="addSp delSp modSp add mod">
        <pc:chgData name="Matthew Suderman" userId="2709995e-3ea8-4fb0-9b62-eb8034dec529" providerId="ADAL" clId="{32A2F439-705B-473C-83AE-FA95EEBBDC32}" dt="2022-08-16T07:33:39.478" v="8680" actId="1582"/>
        <pc:sldMkLst>
          <pc:docMk/>
          <pc:sldMk cId="3920098624" sldId="325"/>
        </pc:sldMkLst>
        <pc:spChg chg="mod">
          <ac:chgData name="Matthew Suderman" userId="2709995e-3ea8-4fb0-9b62-eb8034dec529" providerId="ADAL" clId="{32A2F439-705B-473C-83AE-FA95EEBBDC32}" dt="2022-08-15T09:44:46.944" v="6320" actId="14100"/>
          <ac:spMkLst>
            <pc:docMk/>
            <pc:sldMk cId="3920098624" sldId="325"/>
            <ac:spMk id="3" creationId="{63820BC9-C701-A72E-9C4A-F2875376BF1D}"/>
          </ac:spMkLst>
        </pc:spChg>
        <pc:spChg chg="add mod">
          <ac:chgData name="Matthew Suderman" userId="2709995e-3ea8-4fb0-9b62-eb8034dec529" providerId="ADAL" clId="{32A2F439-705B-473C-83AE-FA95EEBBDC32}" dt="2022-08-15T09:46:31.456" v="6537" actId="20577"/>
          <ac:spMkLst>
            <pc:docMk/>
            <pc:sldMk cId="3920098624" sldId="325"/>
            <ac:spMk id="5" creationId="{0377DF84-40D2-127C-7A64-6A5C920A75F3}"/>
          </ac:spMkLst>
        </pc:spChg>
        <pc:spChg chg="add del mod">
          <ac:chgData name="Matthew Suderman" userId="2709995e-3ea8-4fb0-9b62-eb8034dec529" providerId="ADAL" clId="{32A2F439-705B-473C-83AE-FA95EEBBDC32}" dt="2022-08-16T07:30:42.886" v="8454" actId="478"/>
          <ac:spMkLst>
            <pc:docMk/>
            <pc:sldMk cId="3920098624" sldId="325"/>
            <ac:spMk id="6" creationId="{EF80A1E7-D6D5-C3BF-83A5-0FF9C1722BAD}"/>
          </ac:spMkLst>
        </pc:spChg>
        <pc:spChg chg="add del mod">
          <ac:chgData name="Matthew Suderman" userId="2709995e-3ea8-4fb0-9b62-eb8034dec529" providerId="ADAL" clId="{32A2F439-705B-473C-83AE-FA95EEBBDC32}" dt="2022-08-16T07:31:36.761" v="8473" actId="478"/>
          <ac:spMkLst>
            <pc:docMk/>
            <pc:sldMk cId="3920098624" sldId="325"/>
            <ac:spMk id="7" creationId="{5772169F-FCFB-3A42-293F-33E3263E094B}"/>
          </ac:spMkLst>
        </pc:spChg>
        <pc:spChg chg="add del mod">
          <ac:chgData name="Matthew Suderman" userId="2709995e-3ea8-4fb0-9b62-eb8034dec529" providerId="ADAL" clId="{32A2F439-705B-473C-83AE-FA95EEBBDC32}" dt="2022-08-16T07:32:37.164" v="8539" actId="478"/>
          <ac:spMkLst>
            <pc:docMk/>
            <pc:sldMk cId="3920098624" sldId="325"/>
            <ac:spMk id="8" creationId="{E8A6005F-23E7-AC64-1E3B-E991C4708322}"/>
          </ac:spMkLst>
        </pc:spChg>
        <pc:spChg chg="add mod">
          <ac:chgData name="Matthew Suderman" userId="2709995e-3ea8-4fb0-9b62-eb8034dec529" providerId="ADAL" clId="{32A2F439-705B-473C-83AE-FA95EEBBDC32}" dt="2022-08-16T07:33:39.478" v="8680" actId="1582"/>
          <ac:spMkLst>
            <pc:docMk/>
            <pc:sldMk cId="3920098624" sldId="325"/>
            <ac:spMk id="9" creationId="{9219EA17-AD89-B721-CDC0-5EB73553B3D8}"/>
          </ac:spMkLst>
        </pc:spChg>
        <pc:picChg chg="add mod">
          <ac:chgData name="Matthew Suderman" userId="2709995e-3ea8-4fb0-9b62-eb8034dec529" providerId="ADAL" clId="{32A2F439-705B-473C-83AE-FA95EEBBDC32}" dt="2022-08-15T09:44:49.273" v="6325" actId="1036"/>
          <ac:picMkLst>
            <pc:docMk/>
            <pc:sldMk cId="3920098624" sldId="325"/>
            <ac:picMk id="1026" creationId="{84A6CC0B-CEF4-B799-9550-9AE61C5C4501}"/>
          </ac:picMkLst>
        </pc:picChg>
      </pc:sldChg>
      <pc:sldChg chg="modSp new mod modAnim">
        <pc:chgData name="Matthew Suderman" userId="2709995e-3ea8-4fb0-9b62-eb8034dec529" providerId="ADAL" clId="{32A2F439-705B-473C-83AE-FA95EEBBDC32}" dt="2022-08-15T10:39:03.275" v="8440" actId="5793"/>
        <pc:sldMkLst>
          <pc:docMk/>
          <pc:sldMk cId="438994705" sldId="326"/>
        </pc:sldMkLst>
        <pc:spChg chg="mod">
          <ac:chgData name="Matthew Suderman" userId="2709995e-3ea8-4fb0-9b62-eb8034dec529" providerId="ADAL" clId="{32A2F439-705B-473C-83AE-FA95EEBBDC32}" dt="2022-08-15T09:47:40.383" v="6582" actId="20577"/>
          <ac:spMkLst>
            <pc:docMk/>
            <pc:sldMk cId="438994705" sldId="326"/>
            <ac:spMk id="2" creationId="{2C1067FD-EF4F-0954-E6EA-4512E1F09F25}"/>
          </ac:spMkLst>
        </pc:spChg>
        <pc:spChg chg="mod">
          <ac:chgData name="Matthew Suderman" userId="2709995e-3ea8-4fb0-9b62-eb8034dec529" providerId="ADAL" clId="{32A2F439-705B-473C-83AE-FA95EEBBDC32}" dt="2022-08-15T10:39:03.275" v="8440" actId="5793"/>
          <ac:spMkLst>
            <pc:docMk/>
            <pc:sldMk cId="438994705" sldId="326"/>
            <ac:spMk id="3" creationId="{2F5A31D5-8BA9-CCA4-FB2C-8EADEBE0B5B1}"/>
          </ac:spMkLst>
        </pc:spChg>
      </pc:sldChg>
      <pc:sldChg chg="modSp add mod">
        <pc:chgData name="Matthew Suderman" userId="2709995e-3ea8-4fb0-9b62-eb8034dec529" providerId="ADAL" clId="{32A2F439-705B-473C-83AE-FA95EEBBDC32}" dt="2022-08-15T10:35:11.305" v="7985" actId="5793"/>
        <pc:sldMkLst>
          <pc:docMk/>
          <pc:sldMk cId="1379333689" sldId="327"/>
        </pc:sldMkLst>
        <pc:spChg chg="mod">
          <ac:chgData name="Matthew Suderman" userId="2709995e-3ea8-4fb0-9b62-eb8034dec529" providerId="ADAL" clId="{32A2F439-705B-473C-83AE-FA95EEBBDC32}" dt="2022-08-15T10:11:47.661" v="7113" actId="20577"/>
          <ac:spMkLst>
            <pc:docMk/>
            <pc:sldMk cId="1379333689" sldId="327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5T10:35:11.305" v="7985" actId="5793"/>
          <ac:spMkLst>
            <pc:docMk/>
            <pc:sldMk cId="1379333689" sldId="327"/>
            <ac:spMk id="3" creationId="{D66B404A-C267-39DA-87AF-3EF44E2BAE6D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183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280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A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A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A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r="52047"/>
          <a:stretch/>
        </p:blipFill>
        <p:spPr>
          <a:xfrm>
            <a:off x="479376" y="332656"/>
            <a:ext cx="1874648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5560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784"/>
            <a:ext cx="10871200" cy="461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hongjie/rPCor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1391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  <a:endParaRPr lang="en-US" sz="1400" dirty="0">
              <a:latin typeface="Arial"/>
              <a:cs typeface="Arial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August 15, 2022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499-8AD9-6767-1C25-D64ADB6C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deep learning? 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0BC9-C701-A72E-9C4A-F2875376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1. Feature importance</a:t>
            </a:r>
          </a:p>
          <a:p>
            <a:pPr>
              <a:buFontTx/>
              <a:buChar char="-"/>
            </a:pPr>
            <a:r>
              <a:rPr lang="en-CA" dirty="0"/>
              <a:t>By gene </a:t>
            </a:r>
          </a:p>
          <a:p>
            <a:pPr lvl="1">
              <a:buFontTx/>
              <a:buChar char="-"/>
            </a:pPr>
            <a:r>
              <a:rPr lang="en-CA" dirty="0"/>
              <a:t>to ensure interpretability</a:t>
            </a:r>
          </a:p>
          <a:p>
            <a:pPr lvl="1">
              <a:buFontTx/>
              <a:buChar char="-"/>
            </a:pPr>
            <a:r>
              <a:rPr lang="en-CA" dirty="0"/>
              <a:t>to allow more complex interactions between variants linked to the same gene </a:t>
            </a:r>
          </a:p>
          <a:p>
            <a:pPr>
              <a:buFontTx/>
              <a:buChar char="-"/>
            </a:pPr>
            <a:r>
              <a:rPr lang="en-CA" dirty="0"/>
              <a:t>Estimate ‘gene importance’ to prediction </a:t>
            </a:r>
          </a:p>
          <a:p>
            <a:pPr lvl="1">
              <a:buFontTx/>
              <a:buChar char="-"/>
            </a:pPr>
            <a:r>
              <a:rPr lang="en-CA" dirty="0"/>
              <a:t>not just screening, importance scores used in PRS derivation </a:t>
            </a:r>
          </a:p>
          <a:p>
            <a:pPr>
              <a:buFontTx/>
              <a:buChar char="-"/>
            </a:pPr>
            <a:r>
              <a:rPr lang="en-CA" dirty="0"/>
              <a:t>Importance = difference between including vs excluding region from predictor</a:t>
            </a:r>
          </a:p>
          <a:p>
            <a:pPr>
              <a:buFontTx/>
              <a:buChar char="-"/>
            </a:pPr>
            <a:r>
              <a:rPr lang="en-CA" dirty="0"/>
              <a:t>Importance estimated using</a:t>
            </a:r>
          </a:p>
          <a:p>
            <a:pPr lvl="1">
              <a:buFontTx/>
              <a:buChar char="-"/>
            </a:pPr>
            <a:r>
              <a:rPr lang="en-CA" dirty="0"/>
              <a:t>deep learning (allows non-linear relationships)</a:t>
            </a:r>
          </a:p>
          <a:p>
            <a:pPr lvl="1">
              <a:buFontTx/>
              <a:buChar char="-"/>
            </a:pPr>
            <a:r>
              <a:rPr lang="en-CA" dirty="0"/>
              <a:t>within a cross validation frame (to reduce over-fitting)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2. Learn PRS </a:t>
            </a:r>
          </a:p>
          <a:p>
            <a:pPr marL="0" indent="0">
              <a:buNone/>
            </a:pPr>
            <a:r>
              <a:rPr lang="en-US" dirty="0"/>
              <a:t>“DNNs built from feature screening are combined based on the idea of transfer learning and a background node is further added to capture the infinitesimal effects.”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E0300-03E9-668F-4D5D-9D08C2C1E963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253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499-8AD9-6767-1C25-D64ADB6C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deep learning? 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0BC9-C701-A72E-9C4A-F2875376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2. Learn PRS </a:t>
            </a:r>
          </a:p>
          <a:p>
            <a:pPr marL="0" indent="0">
              <a:buNone/>
            </a:pPr>
            <a:r>
              <a:rPr lang="en-US" dirty="0"/>
              <a:t>“DNNs built from feature screening are combined based on the idea of transfer learning and a background node is further added to capture the infinitesimal effects.”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E0300-03E9-668F-4D5D-9D08C2C1E963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6CC0B-CEF4-B799-9550-9AE61C5C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46920"/>
            <a:ext cx="762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7DF84-40D2-127C-7A64-6A5C920A75F3}"/>
              </a:ext>
            </a:extLst>
          </p:cNvPr>
          <p:cNvSpPr txBox="1"/>
          <p:nvPr/>
        </p:nvSpPr>
        <p:spPr>
          <a:xfrm>
            <a:off x="10128449" y="2828835"/>
            <a:ext cx="2063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Omitting discussion of evaluation because applied to a small dataset (n=800) and not to really widely studied phenotypes.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9EA17-AD89-B721-CDC0-5EB73553B3D8}"/>
              </a:ext>
            </a:extLst>
          </p:cNvPr>
          <p:cNvSpPr txBox="1"/>
          <p:nvPr/>
        </p:nvSpPr>
        <p:spPr>
          <a:xfrm>
            <a:off x="263351" y="3204735"/>
            <a:ext cx="1931368" cy="2246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similar to </a:t>
            </a:r>
            <a:r>
              <a:rPr lang="en-CA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Grimage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Build gene-level models and then use those models in a final model.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986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Cell-of-origin from cell-free DNA using nanopore sequencing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Katsman</a:t>
            </a:r>
            <a:r>
              <a:rPr lang="en-US" dirty="0"/>
              <a:t>, E., </a:t>
            </a:r>
            <a:r>
              <a:rPr lang="en-US" dirty="0" err="1"/>
              <a:t>Orlanski</a:t>
            </a:r>
            <a:r>
              <a:rPr lang="en-US" dirty="0"/>
              <a:t>, S., </a:t>
            </a:r>
            <a:r>
              <a:rPr lang="en-US" dirty="0" err="1"/>
              <a:t>Martignano</a:t>
            </a:r>
            <a:r>
              <a:rPr lang="en-US" dirty="0"/>
              <a:t>, F., Fox-Fisher, I., </a:t>
            </a:r>
            <a:r>
              <a:rPr lang="en-US" dirty="0" err="1"/>
              <a:t>Shemer</a:t>
            </a:r>
            <a:r>
              <a:rPr lang="en-US" dirty="0"/>
              <a:t>, R., </a:t>
            </a:r>
            <a:r>
              <a:rPr lang="en-US" dirty="0" err="1"/>
              <a:t>Dor</a:t>
            </a:r>
            <a:r>
              <a:rPr lang="en-US" dirty="0"/>
              <a:t>, Y., </a:t>
            </a:r>
            <a:r>
              <a:rPr lang="en-US" dirty="0" err="1"/>
              <a:t>Zick</a:t>
            </a:r>
            <a:r>
              <a:rPr lang="en-US" dirty="0"/>
              <a:t>, A., Eden, A., </a:t>
            </a:r>
            <a:r>
              <a:rPr lang="en-US" dirty="0" err="1"/>
              <a:t>Petrini</a:t>
            </a:r>
            <a:r>
              <a:rPr lang="en-US" dirty="0"/>
              <a:t>, I., </a:t>
            </a:r>
            <a:r>
              <a:rPr lang="en-US" dirty="0" err="1"/>
              <a:t>Conticello</a:t>
            </a:r>
            <a:r>
              <a:rPr lang="en-US" dirty="0"/>
              <a:t>, S. G., &amp; Berman, B. P. (2022). </a:t>
            </a:r>
            <a:r>
              <a:rPr lang="en-US" b="1" dirty="0"/>
              <a:t>Detecting cell-of-origin and cancer-specific methylation features of cell-free DNA from Nanopore sequencing</a:t>
            </a:r>
            <a:r>
              <a:rPr lang="en-US" dirty="0"/>
              <a:t>. Genome biology, 23(1), 158.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Have shown how to use </a:t>
            </a:r>
            <a:r>
              <a:rPr lang="en-US" i="1" dirty="0"/>
              <a:t>low-depth, short-read</a:t>
            </a:r>
            <a:r>
              <a:rPr lang="en-US" dirty="0"/>
              <a:t> ONT sequencing to estimate copy number variation in </a:t>
            </a:r>
            <a:r>
              <a:rPr lang="en-US" dirty="0" err="1"/>
              <a:t>ctDNA</a:t>
            </a:r>
            <a:r>
              <a:rPr lang="en-US" dirty="0"/>
              <a:t> of cancer patients.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“Here, we perform a feasibility study of ONT sequencing for circulating tumor DNA (</a:t>
            </a:r>
            <a:r>
              <a:rPr lang="en-US" dirty="0" err="1"/>
              <a:t>ctDNA</a:t>
            </a:r>
            <a:r>
              <a:rPr lang="en-US" dirty="0"/>
              <a:t>) detection by comparing methylation and several fragmentation features to matched Illumina samples and comparable Illumina-based datasets.”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i="1" dirty="0"/>
              <a:t>If ‘short-read’, then why ONT? Because input to ONT does not require amplification so copy number and methylation is less likely to be biased.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1" y="0"/>
            <a:ext cx="149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Nanopore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67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Cell-of-origin from cell-free DNA using nanopore sequencing,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Estimate blood cell counts</a:t>
            </a:r>
            <a:r>
              <a:rPr lang="en-US" dirty="0"/>
              <a:t> from cell-free DNA using Illumina </a:t>
            </a:r>
            <a:r>
              <a:rPr lang="en-US" dirty="0" err="1"/>
              <a:t>Beadchip</a:t>
            </a:r>
            <a:r>
              <a:rPr lang="en-US" dirty="0"/>
              <a:t> cell type references</a:t>
            </a:r>
          </a:p>
          <a:p>
            <a:pPr marL="457200" indent="-457200">
              <a:buAutoNum type="arabicPeriod"/>
            </a:pPr>
            <a:r>
              <a:rPr lang="en-US" b="1" dirty="0"/>
              <a:t>Estimate </a:t>
            </a:r>
            <a:r>
              <a:rPr lang="en-US" b="1" dirty="0" err="1"/>
              <a:t>tumour</a:t>
            </a:r>
            <a:r>
              <a:rPr lang="en-US" b="1" dirty="0"/>
              <a:t> DNA proportion</a:t>
            </a:r>
          </a:p>
          <a:p>
            <a:pPr marL="857250" lvl="1" indent="-457200">
              <a:buAutoNum type="arabicPeriod"/>
            </a:pPr>
            <a:r>
              <a:rPr lang="en-US" b="1" dirty="0"/>
              <a:t>Genetic estimate</a:t>
            </a:r>
            <a:r>
              <a:rPr lang="en-US" dirty="0"/>
              <a:t> from known tumor copy number alterations</a:t>
            </a:r>
          </a:p>
          <a:p>
            <a:pPr marL="857250" lvl="1" indent="-457200">
              <a:buAutoNum type="arabicPeriod"/>
            </a:pPr>
            <a:r>
              <a:rPr lang="en-US" b="1" dirty="0"/>
              <a:t>Methylation estimate 1 </a:t>
            </a:r>
            <a:r>
              <a:rPr lang="en-US" dirty="0"/>
              <a:t>from including DMPs between lung and plasma</a:t>
            </a:r>
          </a:p>
          <a:p>
            <a:pPr marL="857250" lvl="1" indent="-457200">
              <a:buAutoNum type="arabicPeriod"/>
            </a:pPr>
            <a:r>
              <a:rPr lang="en-US" b="1" dirty="0"/>
              <a:t>Methylation estimate 2</a:t>
            </a:r>
            <a:r>
              <a:rPr lang="en-US" dirty="0"/>
              <a:t> from including  DMPs between lung cancer and plasma</a:t>
            </a:r>
          </a:p>
          <a:p>
            <a:pPr marL="457200" indent="-457200">
              <a:buAutoNum type="arabicPeriod"/>
            </a:pPr>
            <a:r>
              <a:rPr lang="en-US" dirty="0"/>
              <a:t>… further evidence supplied that </a:t>
            </a:r>
            <a:r>
              <a:rPr lang="en-US" dirty="0" err="1"/>
              <a:t>cfDNA</a:t>
            </a:r>
            <a:r>
              <a:rPr lang="en-US" dirty="0"/>
              <a:t> driving these estimates was from tumors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1" y="0"/>
            <a:ext cx="149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Nanopore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336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cell type?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Zeng H. (2022). </a:t>
            </a:r>
            <a:r>
              <a:rPr lang="en-US" b="1" dirty="0"/>
              <a:t>What is a cell type and how to define it?</a:t>
            </a:r>
            <a:r>
              <a:rPr lang="en-US" dirty="0"/>
              <a:t> Cell, 185(15), 2739–2755.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“This review provides: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overview of the basic principles of cell types rooted in evolution and development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discusses approaches to characterize and classify cell types 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 investigate how they contribute to the organism's function, </a:t>
            </a:r>
          </a:p>
          <a:p>
            <a:pPr marL="0" indent="0">
              <a:buNone/>
            </a:pPr>
            <a:r>
              <a:rPr lang="en-US" dirty="0"/>
              <a:t>using the mammalian brain as a primary example. </a:t>
            </a:r>
          </a:p>
          <a:p>
            <a:pPr marL="0" indent="0">
              <a:buNone/>
            </a:pPr>
            <a:r>
              <a:rPr lang="en-US" dirty="0"/>
              <a:t>I propose a roadmap toward a conceptual framework and knowledge base of cell types …”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On my reading list: this question is no longer theoretical </a:t>
            </a:r>
            <a:br>
              <a:rPr lang="en-US" i="1" dirty="0"/>
            </a:br>
            <a:r>
              <a:rPr lang="en-US" i="1" dirty="0"/>
              <a:t>now that we are </a:t>
            </a:r>
            <a:r>
              <a:rPr lang="en-US" i="1" dirty="0" err="1"/>
              <a:t>analysing</a:t>
            </a:r>
            <a:r>
              <a:rPr lang="en-US" i="1" dirty="0"/>
              <a:t> single-cell </a:t>
            </a:r>
            <a:r>
              <a:rPr lang="en-US" i="1" dirty="0" err="1"/>
              <a:t>omic</a:t>
            </a:r>
            <a:r>
              <a:rPr lang="en-US" i="1" dirty="0"/>
              <a:t>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0" y="11590"/>
            <a:ext cx="116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Biology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743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1CDC5-C267-6B81-E9BE-B587C79A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03" y="245839"/>
            <a:ext cx="8917594" cy="6107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D99C2-7FD6-7264-40E8-271B53D34ED9}"/>
              </a:ext>
            </a:extLst>
          </p:cNvPr>
          <p:cNvSpPr txBox="1"/>
          <p:nvPr/>
        </p:nvSpPr>
        <p:spPr>
          <a:xfrm>
            <a:off x="0" y="15007"/>
            <a:ext cx="112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pQTMs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5FE9B-BAE0-C644-2DCA-BEAF581BA9DD}"/>
              </a:ext>
            </a:extLst>
          </p:cNvPr>
          <p:cNvSpPr txBox="1"/>
          <p:nvPr/>
        </p:nvSpPr>
        <p:spPr>
          <a:xfrm rot="1009677">
            <a:off x="4332794" y="2775537"/>
            <a:ext cx="139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Paywall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31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7FD-EF4F-0954-E6EA-4512E1F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papers of interest I didn’t get 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1D5-8BA9-CCA4-FB2C-8EADEBE0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871200" cy="5272448"/>
          </a:xfrm>
        </p:spPr>
        <p:txBody>
          <a:bodyPr/>
          <a:lstStyle/>
          <a:p>
            <a:r>
              <a:rPr lang="en-US" sz="1800" dirty="0" err="1"/>
              <a:t>Galkin</a:t>
            </a:r>
            <a:r>
              <a:rPr lang="en-US" sz="1800" dirty="0"/>
              <a:t>, F., </a:t>
            </a:r>
            <a:r>
              <a:rPr lang="en-US" sz="1800" dirty="0" err="1"/>
              <a:t>Kochetov</a:t>
            </a:r>
            <a:r>
              <a:rPr lang="en-US" sz="1800" dirty="0"/>
              <a:t>, K., </a:t>
            </a:r>
            <a:r>
              <a:rPr lang="en-US" sz="1800" dirty="0" err="1"/>
              <a:t>Mamoshina</a:t>
            </a:r>
            <a:r>
              <a:rPr lang="en-US" sz="1800" dirty="0"/>
              <a:t>, P., &amp; </a:t>
            </a:r>
            <a:r>
              <a:rPr lang="en-US" sz="1800" dirty="0" err="1"/>
              <a:t>Zhavoronkov</a:t>
            </a:r>
            <a:r>
              <a:rPr lang="en-US" sz="1800" dirty="0"/>
              <a:t>, A. (2021). </a:t>
            </a:r>
            <a:r>
              <a:rPr lang="en-US" sz="1800" b="1" dirty="0"/>
              <a:t>Adapting Blood DNA Methylation Aging Clocks for Use in Saliva Samples With Cell-type Deconvolution.</a:t>
            </a:r>
            <a:r>
              <a:rPr lang="en-US" sz="1800" dirty="0"/>
              <a:t> Frontiers in aging, 2, 697254.</a:t>
            </a:r>
          </a:p>
          <a:p>
            <a:r>
              <a:rPr lang="en-US" sz="1800" dirty="0"/>
              <a:t>Liu, H. … Shu, Y., &amp; </a:t>
            </a:r>
            <a:r>
              <a:rPr lang="en-US" sz="1800" dirty="0" err="1"/>
              <a:t>Susztak</a:t>
            </a:r>
            <a:r>
              <a:rPr lang="en-US" sz="1800" dirty="0"/>
              <a:t>, K. (2022). </a:t>
            </a:r>
            <a:r>
              <a:rPr lang="en-US" sz="1800" b="1" dirty="0"/>
              <a:t>Epigenomic and transcriptomic analyses define core cell types, genes and targetable mechanisms for kidney disease.</a:t>
            </a:r>
            <a:r>
              <a:rPr lang="en-US" sz="1800" dirty="0"/>
              <a:t> Nature genetics, 54(7), 950–962.</a:t>
            </a:r>
          </a:p>
          <a:p>
            <a:r>
              <a:rPr lang="en-US" sz="1800" dirty="0"/>
              <a:t>Pilsner, J. R. … Balzer, L. B. (2022). </a:t>
            </a:r>
            <a:r>
              <a:rPr lang="en-US" sz="1800" b="1" dirty="0"/>
              <a:t>Sperm epigenetic clock associates with pregnancy outcomes in the general population</a:t>
            </a:r>
            <a:r>
              <a:rPr lang="en-US" sz="1800" dirty="0"/>
              <a:t>. Human reproduction (Oxford, England), 37(7), 1581–1593.</a:t>
            </a:r>
          </a:p>
          <a:p>
            <a:r>
              <a:rPr lang="en-US" sz="1800" dirty="0"/>
              <a:t>Breeze, C. E., Wong, J., Beck, S., Berndt, S. I., &amp; </a:t>
            </a:r>
            <a:r>
              <a:rPr lang="en-US" sz="1800" dirty="0" err="1"/>
              <a:t>Franceschini</a:t>
            </a:r>
            <a:r>
              <a:rPr lang="en-US" sz="1800" dirty="0"/>
              <a:t>, N. (2022). </a:t>
            </a:r>
            <a:r>
              <a:rPr lang="en-US" sz="1800" b="1" dirty="0"/>
              <a:t>Diversity in EWAS: current state, challenges, and solutions</a:t>
            </a:r>
            <a:r>
              <a:rPr lang="en-US" sz="1800" dirty="0"/>
              <a:t>. Genome medicine, 14(1), 71.</a:t>
            </a:r>
          </a:p>
          <a:p>
            <a:r>
              <a:rPr lang="en-US" sz="1800" dirty="0"/>
              <a:t>Jacobsen, K. K., </a:t>
            </a:r>
            <a:r>
              <a:rPr lang="en-US" sz="1800" dirty="0" err="1"/>
              <a:t>Schnohr</a:t>
            </a:r>
            <a:r>
              <a:rPr lang="en-US" sz="1800" dirty="0"/>
              <a:t>, P., Jensen, G. B., &amp; </a:t>
            </a:r>
            <a:r>
              <a:rPr lang="en-US" sz="1800" dirty="0" err="1"/>
              <a:t>Bojesen</a:t>
            </a:r>
            <a:r>
              <a:rPr lang="en-US" sz="1800" dirty="0"/>
              <a:t>, S. E. (2022). </a:t>
            </a:r>
            <a:r>
              <a:rPr lang="en-US" sz="1800" b="1" dirty="0"/>
              <a:t>AHRR (cg05575921) Methylation Safely Improves Specificity of Lung Cancer Screening Eligibility Criteria: A Cohort Study.</a:t>
            </a:r>
            <a:r>
              <a:rPr lang="en-US" sz="1800" dirty="0"/>
              <a:t> AACR, 31(4), 758–765.</a:t>
            </a:r>
          </a:p>
          <a:p>
            <a:r>
              <a:rPr lang="en-US" sz="1800" dirty="0"/>
              <a:t>Garg, P., Jadhav, B., Lee, W., Rodriguez, O. L., Martin-Trujillo, A., &amp; Sharp, A. J. (2022). </a:t>
            </a:r>
            <a:r>
              <a:rPr lang="en-US" sz="1800" b="1" dirty="0"/>
              <a:t>A phenome-wide association study identifies effects of copy-number variation of VNTRs and multicopy genes on multiple human traits</a:t>
            </a:r>
            <a:r>
              <a:rPr lang="en-US" sz="1800" dirty="0"/>
              <a:t>. American journal of human genetics, 109(6), 1065–1076.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8994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exposures in adults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404130"/>
              </p:ext>
            </p:extLst>
          </p:nvPr>
        </p:nvGraphicFramePr>
        <p:xfrm>
          <a:off x="711200" y="1314012"/>
          <a:ext cx="10871202" cy="3607894"/>
        </p:xfrm>
        <a:graphic>
          <a:graphicData uri="http://schemas.openxmlformats.org/drawingml/2006/table">
            <a:tbl>
              <a:tblPr/>
              <a:tblGrid>
                <a:gridCol w="920304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1525962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35888152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 (Basel)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group intake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 adults in KORA FF4 study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0-9 DMPs per food group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35850911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menopausal hormone therapy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postmenopausal women from the ELITE RCT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35879377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vitamin D supplementation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 healthy elderly adults from Sweden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DMP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35798818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months post COVID-19 infection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cases vs 73 controls from Norway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35762681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Epilepsia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ketogenic diet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taken at weeks 0/4/12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adults with epilepsy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35732753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exposure to heavy metals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 adults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81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phenotypes and disease in adults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32355"/>
              </p:ext>
            </p:extLst>
          </p:nvPr>
        </p:nvGraphicFramePr>
        <p:xfrm>
          <a:off x="711200" y="1314012"/>
          <a:ext cx="10871202" cy="4846144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35943854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cerebral small vessel disease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9732 adults from 14 studies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35882828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Endocrinol Invest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waist-to-hip ratio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twin pairs from Qingdao Twin Registry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DMPs (p &lt; 1e-4)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35836279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insulin resistance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non-diabetic African American men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35723298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 Issues Mol Biol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fatty liver index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in the Korean Genome and Epidemiology Study cohort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35843982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Genome Med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visceral fat mass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subcutaneous adipose tissue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TwinsUK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participants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35837683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of schizophrenia onset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adults with schizophrenia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35769265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Cell Dev Biol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Paget disease of bone severity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from the PISM trial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5745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35933486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Commun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severity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9050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35717949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Thromb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Haemost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ischemic stroke risk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cases vs 43 controls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 DMPs (697 replicated)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850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in childhood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01462"/>
              </p:ext>
            </p:extLst>
          </p:nvPr>
        </p:nvGraphicFramePr>
        <p:xfrm>
          <a:off x="711200" y="1314012"/>
          <a:ext cx="10871202" cy="2863674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35904121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 Mutat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genetic neurodevelopmental disorders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3-191 cases vs 4231 controls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279-151848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35790973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 duration and quality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 and peripheral blood (age 4-13)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1681-3658 from 11 cohorts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DMPs in 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35899434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 Mol 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longitudinal socioeconomic position in childhood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at age 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 in ALSPAC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35734807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Psychopathol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sensation-seeking at 11-14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at age 15-17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 ALSPAC children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0743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neonatal samples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30372"/>
              </p:ext>
            </p:extLst>
          </p:nvPr>
        </p:nvGraphicFramePr>
        <p:xfrm>
          <a:off x="711200" y="1052736"/>
          <a:ext cx="10871202" cy="5489858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35717575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 Mol 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lymphoblastic leukemia risk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 cases vs 919 controls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DMP mediates genetic risk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35858526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asthma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women from PRISM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53298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35836289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prenatal stress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 saliva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pregnancies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5774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35771992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J Clin Nutr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physical activity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mothers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2-8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35764815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 Res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 inflammation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and neonatal blood spots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318-354 from ELGAN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0-111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35708509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Care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pregnancy glycemic index and load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 from 3 cohorts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35749371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PLoS One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prenatal diet and lifestyle intervention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35768464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NPJ Genom Med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IVF embryo culture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35837690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socioeconomic position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 white; 493 Pakistani from Born in Bradford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9050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35918756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Epigenetics Chromatin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vitamin intake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 and 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 cord; 158 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226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C6AB-CAA1-3704-B9BA-9E82A8F2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High-dimensional mediation via dimension 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133B-FAFD-61C4-451F-E492FDE4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Perera</a:t>
            </a:r>
            <a:r>
              <a:rPr lang="en-US" dirty="0"/>
              <a:t>, C., Zhang, H., Zheng, Y., Hou, L., Qu, A., Zheng, C., </a:t>
            </a:r>
            <a:r>
              <a:rPr lang="en-US" dirty="0" err="1"/>
              <a:t>Xie</a:t>
            </a:r>
            <a:r>
              <a:rPr lang="en-US" dirty="0"/>
              <a:t>, K., &amp; Liu, L. (2022). </a:t>
            </a:r>
            <a:r>
              <a:rPr lang="en-US" b="1" dirty="0"/>
              <a:t>HIMA2: high-dimensional mediation analysis and its application in epigenome-wide DNA methylation data</a:t>
            </a:r>
            <a:r>
              <a:rPr lang="en-US" dirty="0"/>
              <a:t>. BMC bioinformatics, 23(1), 296.</a:t>
            </a:r>
          </a:p>
          <a:p>
            <a:pPr marL="400050" lvl="1" indent="0">
              <a:buNone/>
            </a:pPr>
            <a:r>
              <a:rPr lang="en-US" b="1" dirty="0"/>
              <a:t>Example problem</a:t>
            </a:r>
            <a:r>
              <a:rPr lang="en-US" dirty="0"/>
              <a:t>: Does DNA methylation mediate the effect of prenatal smoking on asthma risk?</a:t>
            </a:r>
          </a:p>
          <a:p>
            <a:pPr marL="400050" lvl="1" indent="0">
              <a:buNone/>
            </a:pPr>
            <a:r>
              <a:rPr lang="en-US" b="1" dirty="0"/>
              <a:t>Typical solution:</a:t>
            </a:r>
            <a:r>
              <a:rPr lang="en-US" dirty="0"/>
              <a:t> Mediation analysis applied to DMPs found in EWAS of both prenatal smoking and asthma.</a:t>
            </a:r>
          </a:p>
          <a:p>
            <a:pPr marL="400050" lvl="1" indent="0">
              <a:buNone/>
            </a:pPr>
            <a:r>
              <a:rPr lang="en-US" b="1" dirty="0"/>
              <a:t>Limitations: </a:t>
            </a:r>
            <a:r>
              <a:rPr lang="en-US" dirty="0"/>
              <a:t>considers mediators independently rather than jointly, no adjustment for multiple tests beyond the EWAS, regression methods may not be ‘efficient’ for large numbers of mediators</a:t>
            </a:r>
          </a:p>
          <a:p>
            <a:pPr marL="400050" lvl="1" indent="0">
              <a:buNone/>
            </a:pPr>
            <a:r>
              <a:rPr lang="en-US" b="1" dirty="0"/>
              <a:t>HIMA2</a:t>
            </a:r>
            <a:r>
              <a:rPr lang="en-US" dirty="0"/>
              <a:t> steps</a:t>
            </a:r>
          </a:p>
          <a:p>
            <a:pPr marL="857250" lvl="1" indent="-457200">
              <a:buAutoNum type="arabicPeriod"/>
            </a:pPr>
            <a:r>
              <a:rPr lang="en-US" dirty="0"/>
              <a:t>Sure independence screening to identify candidate CpG sites</a:t>
            </a:r>
          </a:p>
          <a:p>
            <a:pPr marL="857250" lvl="1" indent="-457200">
              <a:buAutoNum type="arabicPeriod"/>
            </a:pPr>
            <a:r>
              <a:rPr lang="en-US" dirty="0"/>
              <a:t>(de-biased) lasso to estimate regression coefficients for mediation</a:t>
            </a:r>
          </a:p>
          <a:p>
            <a:pPr marL="857250" lvl="1" indent="-457200">
              <a:buAutoNum type="arabicPeriod"/>
            </a:pPr>
            <a:r>
              <a:rPr lang="en-US" dirty="0"/>
              <a:t>Calculate FDR for mediation effect significance (accounting for steps 1 and 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7A39D-20C8-EEB2-5334-2CAA201DADD0}"/>
              </a:ext>
            </a:extLst>
          </p:cNvPr>
          <p:cNvSpPr txBox="1"/>
          <p:nvPr/>
        </p:nvSpPr>
        <p:spPr>
          <a:xfrm>
            <a:off x="0" y="-2874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7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Genome-wide gene expression regulation via dimension 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</a:t>
            </a:r>
            <a:r>
              <a:rPr lang="en-US" dirty="0"/>
              <a:t>, H., Ren, Z., Qi, J., Chen, S., Tseng, G. C., Ye, Z., &amp; Ma, T. (2022). </a:t>
            </a:r>
            <a:r>
              <a:rPr lang="en-US" b="1" dirty="0"/>
              <a:t>High-dimension to high-dimension screening for detecting genome-wide epigenetic and noncoding RNA regulators of gene expression</a:t>
            </a:r>
            <a:r>
              <a:rPr lang="en-US" dirty="0"/>
              <a:t>. Bioinformatics (Oxford, England), btac518.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Problem:</a:t>
            </a:r>
            <a:r>
              <a:rPr lang="en-US" dirty="0"/>
              <a:t> Building a model for each gene from all CpG sites </a:t>
            </a:r>
            <a:r>
              <a:rPr lang="en-US" u="sng" dirty="0"/>
              <a:t>is not efficient</a:t>
            </a:r>
            <a:r>
              <a:rPr lang="en-US" dirty="0"/>
              <a:t>. Need to reduce number of candidate CpG sites first.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Solution:</a:t>
            </a:r>
            <a:r>
              <a:rPr lang="en-US" dirty="0"/>
              <a:t> Screening based on robust </a:t>
            </a:r>
            <a:r>
              <a:rPr lang="en-US" b="1" dirty="0"/>
              <a:t>partial correlation </a:t>
            </a:r>
            <a:r>
              <a:rPr lang="en-US" dirty="0"/>
              <a:t>(reduces both genes and </a:t>
            </a:r>
            <a:r>
              <a:rPr lang="en-US" dirty="0" err="1"/>
              <a:t>CpGs</a:t>
            </a:r>
            <a:r>
              <a:rPr lang="en-US" dirty="0"/>
              <a:t> simultaneously)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package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https://github.com/kehongjie/rPCor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21992" y="17357"/>
            <a:ext cx="133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137C0A5E-67EF-51CB-6F74-3C2D7AA4C31E}"/>
              </a:ext>
            </a:extLst>
          </p:cNvPr>
          <p:cNvSpPr/>
          <p:nvPr/>
        </p:nvSpPr>
        <p:spPr bwMode="auto">
          <a:xfrm>
            <a:off x="10366839" y="1234563"/>
            <a:ext cx="1703512" cy="809625"/>
          </a:xfrm>
          <a:prstGeom prst="borderCallout2">
            <a:avLst>
              <a:gd name="adj1" fmla="val 56397"/>
              <a:gd name="adj2" fmla="val -7099"/>
              <a:gd name="adj3" fmla="val 110920"/>
              <a:gd name="adj4" fmla="val -47516"/>
              <a:gd name="adj5" fmla="val 202074"/>
              <a:gd name="adj6" fmla="val -75108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have I </a:t>
            </a:r>
            <a:b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heard that</a:t>
            </a:r>
            <a:b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before?!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17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cancer risk from blood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Espín</a:t>
            </a:r>
            <a:r>
              <a:rPr lang="en-US" dirty="0"/>
              <a:t>-Pérez, A., Brennan, K., </a:t>
            </a:r>
            <a:r>
              <a:rPr lang="en-US" dirty="0" err="1"/>
              <a:t>Ediriwickrema</a:t>
            </a:r>
            <a:r>
              <a:rPr lang="en-US" dirty="0"/>
              <a:t>, A. S., </a:t>
            </a:r>
            <a:r>
              <a:rPr lang="en-US" dirty="0" err="1"/>
              <a:t>Gevaert</a:t>
            </a:r>
            <a:r>
              <a:rPr lang="en-US" dirty="0"/>
              <a:t>, O., </a:t>
            </a:r>
            <a:r>
              <a:rPr lang="en-US" dirty="0" err="1"/>
              <a:t>Lossos</a:t>
            </a:r>
            <a:r>
              <a:rPr lang="en-US" dirty="0"/>
              <a:t>, I. S., &amp; Gentles, A. J. (2022). </a:t>
            </a:r>
            <a:r>
              <a:rPr lang="en-US" b="1" dirty="0"/>
              <a:t>Peripheral blood DNA methylation profiles predict future development of B-cell Non-Hodgkin Lymphoma.</a:t>
            </a:r>
            <a:r>
              <a:rPr lang="en-US" dirty="0"/>
              <a:t> NPJ precision oncology, 6(1), 53.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Patients followed 16 years to monitor NHL development</a:t>
            </a:r>
          </a:p>
          <a:p>
            <a:pPr marL="0" indent="0">
              <a:buNone/>
            </a:pPr>
            <a:r>
              <a:rPr lang="en-US" dirty="0"/>
              <a:t>278 blood samples collected at baseline</a:t>
            </a:r>
          </a:p>
          <a:p>
            <a:pPr marL="0" indent="0">
              <a:buNone/>
            </a:pPr>
            <a:r>
              <a:rPr lang="en-US" b="1" dirty="0"/>
              <a:t>Model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Linear model of 135 CpG sites</a:t>
            </a:r>
          </a:p>
          <a:p>
            <a:pPr marL="0" indent="0">
              <a:buNone/>
            </a:pPr>
            <a:r>
              <a:rPr lang="en-US" b="1" dirty="0"/>
              <a:t>Performance</a:t>
            </a:r>
          </a:p>
          <a:p>
            <a:pPr marL="0" indent="0">
              <a:buNone/>
            </a:pPr>
            <a:r>
              <a:rPr lang="en-US" dirty="0"/>
              <a:t>Mostly independent of the epigenetic mitotic clock</a:t>
            </a:r>
          </a:p>
          <a:p>
            <a:pPr marL="0" indent="0">
              <a:buNone/>
            </a:pPr>
            <a:r>
              <a:rPr lang="en-US" dirty="0"/>
              <a:t>Accuracy = 85% for patients with ‘high’ mitotic clock score</a:t>
            </a:r>
          </a:p>
          <a:p>
            <a:pPr marL="0" indent="0">
              <a:buNone/>
            </a:pPr>
            <a:r>
              <a:rPr lang="en-US" dirty="0"/>
              <a:t>Accuracy = 78% for patients with ‘low’ mitotic clock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687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deep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Liu, L., Meng, Q., Weng, C., Lu, Q., Wang, T., &amp; Wen, Y. (2022). </a:t>
            </a:r>
            <a:r>
              <a:rPr lang="en-US" b="1" i="0" dirty="0">
                <a:solidFill>
                  <a:srgbClr val="212121"/>
                </a:solidFill>
                <a:effectLst/>
                <a:latin typeface="BlinkMacSystemFont"/>
              </a:rPr>
              <a:t>Explainable deep transfer learning model for disease risk prediction using high-dimensional genomic data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BlinkMacSystemFont"/>
              </a:rPr>
              <a:t>PLoS</a:t>
            </a:r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 computational biology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18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(7), e1010328.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Aim: derive a polygenic risk score from </a:t>
            </a:r>
            <a:r>
              <a:rPr lang="en-US" dirty="0" err="1">
                <a:solidFill>
                  <a:srgbClr val="212121"/>
                </a:solidFill>
                <a:latin typeface="BlinkMacSystemFont"/>
              </a:rPr>
              <a:t>exom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sequencing data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Challenges for deep learning in genomics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High dimensions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Biological interpretability</a:t>
            </a:r>
          </a:p>
          <a:p>
            <a:pPr marL="457200" indent="-457200">
              <a:buAutoNum type="arabicPeriod"/>
            </a:pP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Solution?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212121"/>
                </a:solidFill>
                <a:latin typeface="BlinkMacSystemFont"/>
              </a:rPr>
              <a:t>Feature importance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Identify short list of candidate genes harboring predictive genetic variants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212121"/>
                </a:solidFill>
                <a:latin typeface="BlinkMacSystemFont"/>
              </a:rPr>
              <a:t>Learn PRS 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Apply deep transfer learning to derive PRS based on candidate genes and their genetic variants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158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12950</TotalTime>
  <Words>1848</Words>
  <Application>Microsoft Office PowerPoint</Application>
  <PresentationFormat>Widescreen</PresentationFormat>
  <Paragraphs>314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BlinkMacSystemFont</vt:lpstr>
      <vt:lpstr>Calibri</vt:lpstr>
      <vt:lpstr>Tahoma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of exposures in adults</vt:lpstr>
      <vt:lpstr>EWAS of phenotypes and disease in adults</vt:lpstr>
      <vt:lpstr>EWAS in childhood</vt:lpstr>
      <vt:lpstr>EWAS of neonatal samples</vt:lpstr>
      <vt:lpstr>High-dimensional mediation via dimension reduction</vt:lpstr>
      <vt:lpstr>Genome-wide gene expression regulation via dimension reduction</vt:lpstr>
      <vt:lpstr>Predicting cancer risk from blood</vt:lpstr>
      <vt:lpstr>Explainable deep learning?</vt:lpstr>
      <vt:lpstr>Explainable deep learning?  continued</vt:lpstr>
      <vt:lpstr>Explainable deep learning?  continued</vt:lpstr>
      <vt:lpstr>Cell-of-origin from cell-free DNA using nanopore sequencing</vt:lpstr>
      <vt:lpstr>Cell-of-origin from cell-free DNA using nanopore sequencing, cont.</vt:lpstr>
      <vt:lpstr>What is a cell type?</vt:lpstr>
      <vt:lpstr>PowerPoint Presentation</vt:lpstr>
      <vt:lpstr>Other papers of interest I didn’t get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74</cp:revision>
  <cp:lastPrinted>2002-07-16T15:27:40Z</cp:lastPrinted>
  <dcterms:created xsi:type="dcterms:W3CDTF">2016-07-26T20:00:27Z</dcterms:created>
  <dcterms:modified xsi:type="dcterms:W3CDTF">2022-12-01T12:59:35Z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7f8f13dc-fde9-4565-8fe8-16daab2c2cf7_Enabled">
    <vt:lpwstr>True</vt:lpwstr>
  </property>
  <property fmtid="{D5CDD505-2E9C-101B-9397-08002B2CF9AE}" pid="4" name="MSIP_Label_7f8f13dc-fde9-4565-8fe8-16daab2c2cf7_SiteId">
    <vt:lpwstr>b2e47f30-cd7d-4a4e-a5da-b18cf1a4151b</vt:lpwstr>
  </property>
  <property fmtid="{D5CDD505-2E9C-101B-9397-08002B2CF9AE}" pid="5" name="MSIP_Label_7f8f13dc-fde9-4565-8fe8-16daab2c2cf7_Owner">
    <vt:lpwstr>ms13525@bristol.ac.uk</vt:lpwstr>
  </property>
  <property fmtid="{D5CDD505-2E9C-101B-9397-08002B2CF9AE}" pid="6" name="MSIP_Label_7f8f13dc-fde9-4565-8fe8-16daab2c2cf7_SetDate">
    <vt:lpwstr>2022-04-11T00:43:16.6068024Z</vt:lpwstr>
  </property>
  <property fmtid="{D5CDD505-2E9C-101B-9397-08002B2CF9AE}" pid="7" name="MSIP_Label_7f8f13dc-fde9-4565-8fe8-16daab2c2cf7_Name">
    <vt:lpwstr>Not classifiable or in progress</vt:lpwstr>
  </property>
  <property fmtid="{D5CDD505-2E9C-101B-9397-08002B2CF9AE}" pid="8" name="MSIP_Label_7f8f13dc-fde9-4565-8fe8-16daab2c2cf7_Application">
    <vt:lpwstr>Microsoft Azure Information Protection</vt:lpwstr>
  </property>
  <property fmtid="{D5CDD505-2E9C-101B-9397-08002B2CF9AE}" pid="9" name="MSIP_Label_7f8f13dc-fde9-4565-8fe8-16daab2c2cf7_ActionId">
    <vt:lpwstr>19c8a127-d8ca-4133-ada3-f1bd8ec6ece3</vt:lpwstr>
  </property>
  <property fmtid="{D5CDD505-2E9C-101B-9397-08002B2CF9AE}" pid="10" name="MSIP_Label_7f8f13dc-fde9-4565-8fe8-16daab2c2cf7_Extended_MSFT_Method">
    <vt:lpwstr>Manual</vt:lpwstr>
  </property>
  <property fmtid="{D5CDD505-2E9C-101B-9397-08002B2CF9AE}" pid="11" name="Sensitivity">
    <vt:lpwstr>Not classifiable or in progress</vt:lpwstr>
  </property>
</Properties>
</file>