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4" r:id="rId5"/>
  </p:sldMasterIdLst>
  <p:notesMasterIdLst>
    <p:notesMasterId r:id="rId16"/>
  </p:notesMasterIdLst>
  <p:handoutMasterIdLst>
    <p:handoutMasterId r:id="rId17"/>
  </p:handoutMasterIdLst>
  <p:sldIdLst>
    <p:sldId id="288" r:id="rId6"/>
    <p:sldId id="293" r:id="rId7"/>
    <p:sldId id="295" r:id="rId8"/>
    <p:sldId id="297" r:id="rId9"/>
    <p:sldId id="296" r:id="rId10"/>
    <p:sldId id="299" r:id="rId11"/>
    <p:sldId id="298" r:id="rId12"/>
    <p:sldId id="300" r:id="rId13"/>
    <p:sldId id="302" r:id="rId14"/>
    <p:sldId id="303" r:id="rId15"/>
  </p:sldIdLst>
  <p:sldSz cx="12192000" cy="6858000"/>
  <p:notesSz cx="6794500" cy="9931400"/>
  <p:defaultTextStyle>
    <a:defPPr>
      <a:defRPr lang="en-US"/>
    </a:defPPr>
    <a:lvl1pPr algn="ctr"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457200" rtl="0" eaLnBrk="1" latinLnBrk="0" hangingPunct="1">
      <a:defRPr sz="2400" kern="1200">
        <a:solidFill>
          <a:schemeClr val="tx1"/>
        </a:solidFill>
        <a:latin typeface="Times" pitchFamily="-1" charset="0"/>
        <a:ea typeface="+mn-ea"/>
        <a:cs typeface="+mn-cs"/>
      </a:defRPr>
    </a:lvl6pPr>
    <a:lvl7pPr marL="2743200" algn="l" defTabSz="457200" rtl="0" eaLnBrk="1" latinLnBrk="0" hangingPunct="1">
      <a:defRPr sz="2400" kern="1200">
        <a:solidFill>
          <a:schemeClr val="tx1"/>
        </a:solidFill>
        <a:latin typeface="Times" pitchFamily="-1" charset="0"/>
        <a:ea typeface="+mn-ea"/>
        <a:cs typeface="+mn-cs"/>
      </a:defRPr>
    </a:lvl7pPr>
    <a:lvl8pPr marL="3200400" algn="l" defTabSz="457200" rtl="0" eaLnBrk="1" latinLnBrk="0" hangingPunct="1">
      <a:defRPr sz="2400" kern="1200">
        <a:solidFill>
          <a:schemeClr val="tx1"/>
        </a:solidFill>
        <a:latin typeface="Times" pitchFamily="-1" charset="0"/>
        <a:ea typeface="+mn-ea"/>
        <a:cs typeface="+mn-cs"/>
      </a:defRPr>
    </a:lvl8pPr>
    <a:lvl9pPr marL="3657600" algn="l" defTabSz="4572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Nelson2" initials="" lastIdx="3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ACCDFD"/>
    <a:srgbClr val="8E0452"/>
    <a:srgbClr val="B01F2E"/>
    <a:srgbClr val="822F5A"/>
    <a:srgbClr val="21677E"/>
    <a:srgbClr val="EFEFEF"/>
    <a:srgbClr val="8A7967"/>
    <a:srgbClr val="766A62"/>
    <a:srgbClr val="6078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D8BA1-BA73-4002-BC75-459C330210DA}" v="114" dt="2021-11-28T23:05:07.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3" autoAdjust="0"/>
    <p:restoredTop sz="90922" autoAdjust="0"/>
  </p:normalViewPr>
  <p:slideViewPr>
    <p:cSldViewPr>
      <p:cViewPr varScale="1">
        <p:scale>
          <a:sx n="60" d="100"/>
          <a:sy n="60" d="100"/>
        </p:scale>
        <p:origin x="792" y="44"/>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4935185E-FF5C-40B0-99CD-0AC4C3E733C8}"/>
    <pc:docChg chg="custSel addSld modSld">
      <pc:chgData name="Matthew Suderman" userId="2709995e-3ea8-4fb0-9b62-eb8034dec529" providerId="ADAL" clId="{4935185E-FF5C-40B0-99CD-0AC4C3E733C8}" dt="2021-08-02T10:58:45.005" v="84" actId="20577"/>
      <pc:docMkLst>
        <pc:docMk/>
      </pc:docMkLst>
      <pc:sldChg chg="modSp new mod">
        <pc:chgData name="Matthew Suderman" userId="2709995e-3ea8-4fb0-9b62-eb8034dec529" providerId="ADAL" clId="{4935185E-FF5C-40B0-99CD-0AC4C3E733C8}" dt="2021-08-02T10:58:45.005" v="84" actId="20577"/>
        <pc:sldMkLst>
          <pc:docMk/>
          <pc:sldMk cId="1046233399" sldId="328"/>
        </pc:sldMkLst>
        <pc:spChg chg="mod">
          <ac:chgData name="Matthew Suderman" userId="2709995e-3ea8-4fb0-9b62-eb8034dec529" providerId="ADAL" clId="{4935185E-FF5C-40B0-99CD-0AC4C3E733C8}" dt="2021-08-02T10:56:38.843" v="59" actId="20577"/>
          <ac:spMkLst>
            <pc:docMk/>
            <pc:sldMk cId="1046233399" sldId="328"/>
            <ac:spMk id="2" creationId="{C6473AAC-EDF3-4A7E-A11D-5587EC4B684F}"/>
          </ac:spMkLst>
        </pc:spChg>
        <pc:spChg chg="mod">
          <ac:chgData name="Matthew Suderman" userId="2709995e-3ea8-4fb0-9b62-eb8034dec529" providerId="ADAL" clId="{4935185E-FF5C-40B0-99CD-0AC4C3E733C8}" dt="2021-08-02T10:58:45.005" v="84" actId="20577"/>
          <ac:spMkLst>
            <pc:docMk/>
            <pc:sldMk cId="1046233399" sldId="328"/>
            <ac:spMk id="3" creationId="{BB6813AE-FCA6-453A-92C2-45A3046ADA38}"/>
          </ac:spMkLst>
        </pc:spChg>
      </pc:sldChg>
    </pc:docChg>
  </pc:docChgLst>
  <pc:docChgLst>
    <pc:chgData name="Matthew Suderman" userId="S::ms13525@bristol.ac.uk::2709995e-3ea8-4fb0-9b62-eb8034dec529" providerId="AD" clId="Web-{E36E45B3-E198-6188-927C-C5368E2754D6}"/>
    <pc:docChg chg="addSld modSld sldOrd">
      <pc:chgData name="Matthew Suderman" userId="S::ms13525@bristol.ac.uk::2709995e-3ea8-4fb0-9b62-eb8034dec529" providerId="AD" clId="Web-{E36E45B3-E198-6188-927C-C5368E2754D6}" dt="2021-06-07T11:01:08.102" v="64"/>
      <pc:docMkLst>
        <pc:docMk/>
      </pc:docMkLst>
      <pc:sldChg chg="addSp delSp modSp">
        <pc:chgData name="Matthew Suderman" userId="S::ms13525@bristol.ac.uk::2709995e-3ea8-4fb0-9b62-eb8034dec529" providerId="AD" clId="Web-{E36E45B3-E198-6188-927C-C5368E2754D6}" dt="2021-06-07T10:58:26.927" v="36" actId="14100"/>
        <pc:sldMkLst>
          <pc:docMk/>
          <pc:sldMk cId="4252548372" sldId="330"/>
        </pc:sldMkLst>
        <pc:spChg chg="mod">
          <ac:chgData name="Matthew Suderman" userId="S::ms13525@bristol.ac.uk::2709995e-3ea8-4fb0-9b62-eb8034dec529" providerId="AD" clId="Web-{E36E45B3-E198-6188-927C-C5368E2754D6}" dt="2021-06-07T10:58:26.927" v="36" actId="14100"/>
          <ac:spMkLst>
            <pc:docMk/>
            <pc:sldMk cId="4252548372" sldId="330"/>
            <ac:spMk id="3" creationId="{A3E9A2EF-5D00-4605-BA90-3C4860EA4C3E}"/>
          </ac:spMkLst>
        </pc:spChg>
        <pc:picChg chg="add del mod">
          <ac:chgData name="Matthew Suderman" userId="S::ms13525@bristol.ac.uk::2709995e-3ea8-4fb0-9b62-eb8034dec529" providerId="AD" clId="Web-{E36E45B3-E198-6188-927C-C5368E2754D6}" dt="2021-06-07T10:57:01.347" v="10"/>
          <ac:picMkLst>
            <pc:docMk/>
            <pc:sldMk cId="4252548372" sldId="330"/>
            <ac:picMk id="4" creationId="{0A71D40A-B524-4E2D-93EF-790D89BD4275}"/>
          </ac:picMkLst>
        </pc:picChg>
      </pc:sldChg>
      <pc:sldChg chg="modSp">
        <pc:chgData name="Matthew Suderman" userId="S::ms13525@bristol.ac.uk::2709995e-3ea8-4fb0-9b62-eb8034dec529" providerId="AD" clId="Web-{E36E45B3-E198-6188-927C-C5368E2754D6}" dt="2021-06-07T10:51:32.324" v="7" actId="20577"/>
        <pc:sldMkLst>
          <pc:docMk/>
          <pc:sldMk cId="3683323943" sldId="332"/>
        </pc:sldMkLst>
        <pc:spChg chg="mod">
          <ac:chgData name="Matthew Suderman" userId="S::ms13525@bristol.ac.uk::2709995e-3ea8-4fb0-9b62-eb8034dec529" providerId="AD" clId="Web-{E36E45B3-E198-6188-927C-C5368E2754D6}" dt="2021-06-07T10:51:32.324" v="7" actId="20577"/>
          <ac:spMkLst>
            <pc:docMk/>
            <pc:sldMk cId="3683323943" sldId="332"/>
            <ac:spMk id="2" creationId="{418A0246-D388-44B0-A880-F5F8B680AA6F}"/>
          </ac:spMkLst>
        </pc:spChg>
      </pc:sldChg>
      <pc:sldChg chg="addSp delSp modSp new ord">
        <pc:chgData name="Matthew Suderman" userId="S::ms13525@bristol.ac.uk::2709995e-3ea8-4fb0-9b62-eb8034dec529" providerId="AD" clId="Web-{E36E45B3-E198-6188-927C-C5368E2754D6}" dt="2021-06-07T11:01:08.102" v="64"/>
        <pc:sldMkLst>
          <pc:docMk/>
          <pc:sldMk cId="1631015651" sldId="333"/>
        </pc:sldMkLst>
        <pc:spChg chg="mod">
          <ac:chgData name="Matthew Suderman" userId="S::ms13525@bristol.ac.uk::2709995e-3ea8-4fb0-9b62-eb8034dec529" providerId="AD" clId="Web-{E36E45B3-E198-6188-927C-C5368E2754D6}" dt="2021-06-07T10:57:06.003" v="16" actId="20577"/>
          <ac:spMkLst>
            <pc:docMk/>
            <pc:sldMk cId="1631015651" sldId="333"/>
            <ac:spMk id="2" creationId="{FCBCF327-34D9-4D45-AE1C-27F3325A2D86}"/>
          </ac:spMkLst>
        </pc:spChg>
        <pc:spChg chg="del">
          <ac:chgData name="Matthew Suderman" userId="S::ms13525@bristol.ac.uk::2709995e-3ea8-4fb0-9b62-eb8034dec529" providerId="AD" clId="Web-{E36E45B3-E198-6188-927C-C5368E2754D6}" dt="2021-06-07T10:57:10.409" v="17"/>
          <ac:spMkLst>
            <pc:docMk/>
            <pc:sldMk cId="1631015651" sldId="333"/>
            <ac:spMk id="3" creationId="{CA2EAA9C-FCD7-44BB-8246-ACA9DECCDD79}"/>
          </ac:spMkLst>
        </pc:spChg>
        <pc:spChg chg="add mod ord">
          <ac:chgData name="Matthew Suderman" userId="S::ms13525@bristol.ac.uk::2709995e-3ea8-4fb0-9b62-eb8034dec529" providerId="AD" clId="Web-{E36E45B3-E198-6188-927C-C5368E2754D6}" dt="2021-06-07T10:58:22.770" v="35" actId="14100"/>
          <ac:spMkLst>
            <pc:docMk/>
            <pc:sldMk cId="1631015651" sldId="333"/>
            <ac:spMk id="6" creationId="{936E5375-F5D5-4388-AB74-94AC4A656D0B}"/>
          </ac:spMkLst>
        </pc:spChg>
        <pc:spChg chg="add del mod">
          <ac:chgData name="Matthew Suderman" userId="S::ms13525@bristol.ac.uk::2709995e-3ea8-4fb0-9b62-eb8034dec529" providerId="AD" clId="Web-{E36E45B3-E198-6188-927C-C5368E2754D6}" dt="2021-06-07T10:58:14.723" v="32"/>
          <ac:spMkLst>
            <pc:docMk/>
            <pc:sldMk cId="1631015651" sldId="333"/>
            <ac:spMk id="8" creationId="{87EDD481-5027-46E8-9810-F234E9F3D9BB}"/>
          </ac:spMkLst>
        </pc:spChg>
        <pc:spChg chg="add mod">
          <ac:chgData name="Matthew Suderman" userId="S::ms13525@bristol.ac.uk::2709995e-3ea8-4fb0-9b62-eb8034dec529" providerId="AD" clId="Web-{E36E45B3-E198-6188-927C-C5368E2754D6}" dt="2021-06-07T11:01:03.102" v="63" actId="14100"/>
          <ac:spMkLst>
            <pc:docMk/>
            <pc:sldMk cId="1631015651" sldId="333"/>
            <ac:spMk id="10" creationId="{4BEEEBB7-8A1A-4B39-8B57-17662F4186C0}"/>
          </ac:spMkLst>
        </pc:spChg>
        <pc:picChg chg="add del mod ord">
          <ac:chgData name="Matthew Suderman" userId="S::ms13525@bristol.ac.uk::2709995e-3ea8-4fb0-9b62-eb8034dec529" providerId="AD" clId="Web-{E36E45B3-E198-6188-927C-C5368E2754D6}" dt="2021-06-07T10:58:04.676" v="31"/>
          <ac:picMkLst>
            <pc:docMk/>
            <pc:sldMk cId="1631015651" sldId="333"/>
            <ac:picMk id="4" creationId="{06A5878E-8C1B-417D-94FC-688663BF5D08}"/>
          </ac:picMkLst>
        </pc:picChg>
        <pc:picChg chg="add mod ord">
          <ac:chgData name="Matthew Suderman" userId="S::ms13525@bristol.ac.uk::2709995e-3ea8-4fb0-9b62-eb8034dec529" providerId="AD" clId="Web-{E36E45B3-E198-6188-927C-C5368E2754D6}" dt="2021-06-07T10:59:44.960" v="48" actId="1076"/>
          <ac:picMkLst>
            <pc:docMk/>
            <pc:sldMk cId="1631015651" sldId="333"/>
            <ac:picMk id="9" creationId="{75F018F0-2107-4E9C-A414-DAA51B8D4737}"/>
          </ac:picMkLst>
        </pc:picChg>
      </pc:sldChg>
    </pc:docChg>
  </pc:docChgLst>
  <pc:docChgLst>
    <pc:chgData name="Matthew Suderman" userId="2709995e-3ea8-4fb0-9b62-eb8034dec529" providerId="ADAL" clId="{DF0DE5FE-C3FC-4DFD-AA4A-24BCEA060E47}"/>
    <pc:docChg chg="undo custSel addSld delSld modSld sldOrd">
      <pc:chgData name="Matthew Suderman" userId="2709995e-3ea8-4fb0-9b62-eb8034dec529" providerId="ADAL" clId="{DF0DE5FE-C3FC-4DFD-AA4A-24BCEA060E47}" dt="2021-06-06T23:52:45.442" v="7714" actId="20577"/>
      <pc:docMkLst>
        <pc:docMk/>
      </pc:docMkLst>
      <pc:sldChg chg="modSp mod">
        <pc:chgData name="Matthew Suderman" userId="2709995e-3ea8-4fb0-9b62-eb8034dec529" providerId="ADAL" clId="{DF0DE5FE-C3FC-4DFD-AA4A-24BCEA060E47}" dt="2021-06-05T13:47:08.208" v="19" actId="20577"/>
        <pc:sldMkLst>
          <pc:docMk/>
          <pc:sldMk cId="0" sldId="288"/>
        </pc:sldMkLst>
        <pc:spChg chg="mod">
          <ac:chgData name="Matthew Suderman" userId="2709995e-3ea8-4fb0-9b62-eb8034dec529" providerId="ADAL" clId="{DF0DE5FE-C3FC-4DFD-AA4A-24BCEA060E47}" dt="2021-06-05T13:47:08.208" v="19" actId="20577"/>
          <ac:spMkLst>
            <pc:docMk/>
            <pc:sldMk cId="0" sldId="288"/>
            <ac:spMk id="3" creationId="{00000000-0000-0000-0000-000000000000}"/>
          </ac:spMkLst>
        </pc:spChg>
      </pc:sldChg>
      <pc:sldChg chg="addSp delSp modSp mod">
        <pc:chgData name="Matthew Suderman" userId="2709995e-3ea8-4fb0-9b62-eb8034dec529" providerId="ADAL" clId="{DF0DE5FE-C3FC-4DFD-AA4A-24BCEA060E47}" dt="2021-06-06T21:47:42.210" v="1732" actId="20577"/>
        <pc:sldMkLst>
          <pc:docMk/>
          <pc:sldMk cId="0" sldId="318"/>
        </pc:sldMkLst>
        <pc:spChg chg="mod">
          <ac:chgData name="Matthew Suderman" userId="2709995e-3ea8-4fb0-9b62-eb8034dec529" providerId="ADAL" clId="{DF0DE5FE-C3FC-4DFD-AA4A-24BCEA060E47}" dt="2021-06-06T21:39:27.117" v="1175" actId="20577"/>
          <ac:spMkLst>
            <pc:docMk/>
            <pc:sldMk cId="0" sldId="318"/>
            <ac:spMk id="2" creationId="{00000000-0000-0000-0000-000000000000}"/>
          </ac:spMkLst>
        </pc:spChg>
        <pc:spChg chg="add mod">
          <ac:chgData name="Matthew Suderman" userId="2709995e-3ea8-4fb0-9b62-eb8034dec529" providerId="ADAL" clId="{DF0DE5FE-C3FC-4DFD-AA4A-24BCEA060E47}" dt="2021-06-06T21:46:18.969" v="1686" actId="255"/>
          <ac:spMkLst>
            <pc:docMk/>
            <pc:sldMk cId="0" sldId="318"/>
            <ac:spMk id="6" creationId="{6171DB27-5E3F-442E-AC0D-5BD6E2287E7F}"/>
          </ac:spMkLst>
        </pc:spChg>
        <pc:graphicFrameChg chg="add del">
          <ac:chgData name="Matthew Suderman" userId="2709995e-3ea8-4fb0-9b62-eb8034dec529" providerId="ADAL" clId="{DF0DE5FE-C3FC-4DFD-AA4A-24BCEA060E47}" dt="2021-06-05T22:35:13.271" v="44"/>
          <ac:graphicFrameMkLst>
            <pc:docMk/>
            <pc:sldMk cId="0" sldId="318"/>
            <ac:graphicFrameMk id="3" creationId="{D29BE5BE-2017-43EB-B98D-BAC4C7BF931D}"/>
          </ac:graphicFrameMkLst>
        </pc:graphicFrameChg>
        <pc:graphicFrameChg chg="mod modGraphic">
          <ac:chgData name="Matthew Suderman" userId="2709995e-3ea8-4fb0-9b62-eb8034dec529" providerId="ADAL" clId="{DF0DE5FE-C3FC-4DFD-AA4A-24BCEA060E47}" dt="2021-06-06T21:47:42.210" v="1732" actId="20577"/>
          <ac:graphicFrameMkLst>
            <pc:docMk/>
            <pc:sldMk cId="0" sldId="318"/>
            <ac:graphicFrameMk id="4" creationId="{F534F4DB-5FFD-47BE-B9BC-84765E6BA4F9}"/>
          </ac:graphicFrameMkLst>
        </pc:graphicFrameChg>
        <pc:graphicFrameChg chg="add del mod modGraphic">
          <ac:chgData name="Matthew Suderman" userId="2709995e-3ea8-4fb0-9b62-eb8034dec529" providerId="ADAL" clId="{DF0DE5FE-C3FC-4DFD-AA4A-24BCEA060E47}" dt="2021-06-06T21:42:35.553" v="1228"/>
          <ac:graphicFrameMkLst>
            <pc:docMk/>
            <pc:sldMk cId="0" sldId="318"/>
            <ac:graphicFrameMk id="5" creationId="{37B02C81-AC22-4E75-96A8-5B7652D81171}"/>
          </ac:graphicFrameMkLst>
        </pc:graphicFrameChg>
      </pc:sldChg>
      <pc:sldChg chg="del">
        <pc:chgData name="Matthew Suderman" userId="2709995e-3ea8-4fb0-9b62-eb8034dec529" providerId="ADAL" clId="{DF0DE5FE-C3FC-4DFD-AA4A-24BCEA060E47}" dt="2021-06-05T13:47:19.606" v="20" actId="47"/>
        <pc:sldMkLst>
          <pc:docMk/>
          <pc:sldMk cId="2336004713" sldId="319"/>
        </pc:sldMkLst>
      </pc:sldChg>
      <pc:sldChg chg="del">
        <pc:chgData name="Matthew Suderman" userId="2709995e-3ea8-4fb0-9b62-eb8034dec529" providerId="ADAL" clId="{DF0DE5FE-C3FC-4DFD-AA4A-24BCEA060E47}" dt="2021-06-05T13:47:31.494" v="21" actId="47"/>
        <pc:sldMkLst>
          <pc:docMk/>
          <pc:sldMk cId="816193040" sldId="320"/>
        </pc:sldMkLst>
      </pc:sldChg>
      <pc:sldChg chg="del">
        <pc:chgData name="Matthew Suderman" userId="2709995e-3ea8-4fb0-9b62-eb8034dec529" providerId="ADAL" clId="{DF0DE5FE-C3FC-4DFD-AA4A-24BCEA060E47}" dt="2021-06-05T13:47:31.494" v="21" actId="47"/>
        <pc:sldMkLst>
          <pc:docMk/>
          <pc:sldMk cId="141314306" sldId="321"/>
        </pc:sldMkLst>
      </pc:sldChg>
      <pc:sldChg chg="del">
        <pc:chgData name="Matthew Suderman" userId="2709995e-3ea8-4fb0-9b62-eb8034dec529" providerId="ADAL" clId="{DF0DE5FE-C3FC-4DFD-AA4A-24BCEA060E47}" dt="2021-06-05T13:47:31.494" v="21" actId="47"/>
        <pc:sldMkLst>
          <pc:docMk/>
          <pc:sldMk cId="895679400" sldId="322"/>
        </pc:sldMkLst>
      </pc:sldChg>
      <pc:sldChg chg="delSp modSp mod">
        <pc:chgData name="Matthew Suderman" userId="2709995e-3ea8-4fb0-9b62-eb8034dec529" providerId="ADAL" clId="{DF0DE5FE-C3FC-4DFD-AA4A-24BCEA060E47}" dt="2021-06-06T22:01:57.083" v="2402" actId="255"/>
        <pc:sldMkLst>
          <pc:docMk/>
          <pc:sldMk cId="701847933" sldId="323"/>
        </pc:sldMkLst>
        <pc:spChg chg="mod">
          <ac:chgData name="Matthew Suderman" userId="2709995e-3ea8-4fb0-9b62-eb8034dec529" providerId="ADAL" clId="{DF0DE5FE-C3FC-4DFD-AA4A-24BCEA060E47}" dt="2021-06-06T21:55:58.740" v="2103" actId="20577"/>
          <ac:spMkLst>
            <pc:docMk/>
            <pc:sldMk cId="701847933" sldId="323"/>
            <ac:spMk id="2" creationId="{92109A3A-E10B-41FE-9947-5837639AF7FC}"/>
          </ac:spMkLst>
        </pc:spChg>
        <pc:spChg chg="mod">
          <ac:chgData name="Matthew Suderman" userId="2709995e-3ea8-4fb0-9b62-eb8034dec529" providerId="ADAL" clId="{DF0DE5FE-C3FC-4DFD-AA4A-24BCEA060E47}" dt="2021-06-06T22:01:57.083" v="2402" actId="255"/>
          <ac:spMkLst>
            <pc:docMk/>
            <pc:sldMk cId="701847933" sldId="323"/>
            <ac:spMk id="3" creationId="{308A18B3-CA9E-4907-BFB7-27C472D98F22}"/>
          </ac:spMkLst>
        </pc:spChg>
        <pc:spChg chg="del mod">
          <ac:chgData name="Matthew Suderman" userId="2709995e-3ea8-4fb0-9b62-eb8034dec529" providerId="ADAL" clId="{DF0DE5FE-C3FC-4DFD-AA4A-24BCEA060E47}" dt="2021-06-06T21:50:14.311" v="1885" actId="478"/>
          <ac:spMkLst>
            <pc:docMk/>
            <pc:sldMk cId="701847933" sldId="323"/>
            <ac:spMk id="11" creationId="{91DB470B-AD26-415E-B03D-3E607987F598}"/>
          </ac:spMkLst>
        </pc:spChg>
        <pc:picChg chg="del">
          <ac:chgData name="Matthew Suderman" userId="2709995e-3ea8-4fb0-9b62-eb8034dec529" providerId="ADAL" clId="{DF0DE5FE-C3FC-4DFD-AA4A-24BCEA060E47}" dt="2021-06-06T21:50:09.912" v="1883" actId="478"/>
          <ac:picMkLst>
            <pc:docMk/>
            <pc:sldMk cId="701847933" sldId="323"/>
            <ac:picMk id="7" creationId="{B81E2B71-B1FF-4E5C-9B03-00B9C50E8EF9}"/>
          </ac:picMkLst>
        </pc:picChg>
        <pc:picChg chg="del">
          <ac:chgData name="Matthew Suderman" userId="2709995e-3ea8-4fb0-9b62-eb8034dec529" providerId="ADAL" clId="{DF0DE5FE-C3FC-4DFD-AA4A-24BCEA060E47}" dt="2021-06-06T21:50:08.045" v="1882" actId="478"/>
          <ac:picMkLst>
            <pc:docMk/>
            <pc:sldMk cId="701847933" sldId="323"/>
            <ac:picMk id="9" creationId="{B1B5677A-8D2D-4F45-9F0C-112E0C00E0C6}"/>
          </ac:picMkLst>
        </pc:picChg>
        <pc:picChg chg="del">
          <ac:chgData name="Matthew Suderman" userId="2709995e-3ea8-4fb0-9b62-eb8034dec529" providerId="ADAL" clId="{DF0DE5FE-C3FC-4DFD-AA4A-24BCEA060E47}" dt="2021-06-06T21:50:08.045" v="1882" actId="478"/>
          <ac:picMkLst>
            <pc:docMk/>
            <pc:sldMk cId="701847933" sldId="323"/>
            <ac:picMk id="4098" creationId="{17CCA2BF-0595-417B-8C4D-FFF9E310ADD7}"/>
          </ac:picMkLst>
        </pc:picChg>
      </pc:sldChg>
      <pc:sldChg chg="del">
        <pc:chgData name="Matthew Suderman" userId="2709995e-3ea8-4fb0-9b62-eb8034dec529" providerId="ADAL" clId="{DF0DE5FE-C3FC-4DFD-AA4A-24BCEA060E47}" dt="2021-06-05T13:47:31.494" v="21" actId="47"/>
        <pc:sldMkLst>
          <pc:docMk/>
          <pc:sldMk cId="139685370" sldId="324"/>
        </pc:sldMkLst>
      </pc:sldChg>
      <pc:sldChg chg="addSp modSp add mod">
        <pc:chgData name="Matthew Suderman" userId="2709995e-3ea8-4fb0-9b62-eb8034dec529" providerId="ADAL" clId="{DF0DE5FE-C3FC-4DFD-AA4A-24BCEA060E47}" dt="2021-06-06T21:54:35.195" v="2085" actId="20577"/>
        <pc:sldMkLst>
          <pc:docMk/>
          <pc:sldMk cId="1951934433" sldId="324"/>
        </pc:sldMkLst>
        <pc:spChg chg="mod">
          <ac:chgData name="Matthew Suderman" userId="2709995e-3ea8-4fb0-9b62-eb8034dec529" providerId="ADAL" clId="{DF0DE5FE-C3FC-4DFD-AA4A-24BCEA060E47}" dt="2021-06-06T21:47:23.512" v="1709" actId="20577"/>
          <ac:spMkLst>
            <pc:docMk/>
            <pc:sldMk cId="1951934433" sldId="324"/>
            <ac:spMk id="2" creationId="{00000000-0000-0000-0000-000000000000}"/>
          </ac:spMkLst>
        </pc:spChg>
        <pc:spChg chg="add mod">
          <ac:chgData name="Matthew Suderman" userId="2709995e-3ea8-4fb0-9b62-eb8034dec529" providerId="ADAL" clId="{DF0DE5FE-C3FC-4DFD-AA4A-24BCEA060E47}" dt="2021-06-06T21:54:35.195" v="2085" actId="20577"/>
          <ac:spMkLst>
            <pc:docMk/>
            <pc:sldMk cId="1951934433" sldId="324"/>
            <ac:spMk id="5" creationId="{49587C6E-C496-4792-80CF-3D884EF54243}"/>
          </ac:spMkLst>
        </pc:spChg>
        <pc:graphicFrameChg chg="modGraphic">
          <ac:chgData name="Matthew Suderman" userId="2709995e-3ea8-4fb0-9b62-eb8034dec529" providerId="ADAL" clId="{DF0DE5FE-C3FC-4DFD-AA4A-24BCEA060E47}" dt="2021-06-06T21:52:40.616" v="1891" actId="20577"/>
          <ac:graphicFrameMkLst>
            <pc:docMk/>
            <pc:sldMk cId="1951934433" sldId="324"/>
            <ac:graphicFrameMk id="4" creationId="{F534F4DB-5FFD-47BE-B9BC-84765E6BA4F9}"/>
          </ac:graphicFrameMkLst>
        </pc:graphicFrameChg>
      </pc:sldChg>
      <pc:sldChg chg="addSp modSp add mod">
        <pc:chgData name="Matthew Suderman" userId="2709995e-3ea8-4fb0-9b62-eb8034dec529" providerId="ADAL" clId="{DF0DE5FE-C3FC-4DFD-AA4A-24BCEA060E47}" dt="2021-06-06T21:49:27.388" v="1881"/>
        <pc:sldMkLst>
          <pc:docMk/>
          <pc:sldMk cId="1382524209" sldId="325"/>
        </pc:sldMkLst>
        <pc:spChg chg="mod">
          <ac:chgData name="Matthew Suderman" userId="2709995e-3ea8-4fb0-9b62-eb8034dec529" providerId="ADAL" clId="{DF0DE5FE-C3FC-4DFD-AA4A-24BCEA060E47}" dt="2021-06-06T21:47:32.325" v="1721" actId="20577"/>
          <ac:spMkLst>
            <pc:docMk/>
            <pc:sldMk cId="1382524209" sldId="325"/>
            <ac:spMk id="2" creationId="{00000000-0000-0000-0000-000000000000}"/>
          </ac:spMkLst>
        </pc:spChg>
        <pc:spChg chg="add mod">
          <ac:chgData name="Matthew Suderman" userId="2709995e-3ea8-4fb0-9b62-eb8034dec529" providerId="ADAL" clId="{DF0DE5FE-C3FC-4DFD-AA4A-24BCEA060E47}" dt="2021-06-06T21:49:22.449" v="1879" actId="20577"/>
          <ac:spMkLst>
            <pc:docMk/>
            <pc:sldMk cId="1382524209" sldId="325"/>
            <ac:spMk id="5" creationId="{66376FB2-D950-49F3-8576-09093CDAF053}"/>
          </ac:spMkLst>
        </pc:spChg>
        <pc:graphicFrameChg chg="mod modGraphic">
          <ac:chgData name="Matthew Suderman" userId="2709995e-3ea8-4fb0-9b62-eb8034dec529" providerId="ADAL" clId="{DF0DE5FE-C3FC-4DFD-AA4A-24BCEA060E47}" dt="2021-06-06T21:49:27.388" v="1881"/>
          <ac:graphicFrameMkLst>
            <pc:docMk/>
            <pc:sldMk cId="1382524209" sldId="325"/>
            <ac:graphicFrameMk id="4" creationId="{F534F4DB-5FFD-47BE-B9BC-84765E6BA4F9}"/>
          </ac:graphicFrameMkLst>
        </pc:graphicFrameChg>
      </pc:sldChg>
      <pc:sldChg chg="del">
        <pc:chgData name="Matthew Suderman" userId="2709995e-3ea8-4fb0-9b62-eb8034dec529" providerId="ADAL" clId="{DF0DE5FE-C3FC-4DFD-AA4A-24BCEA060E47}" dt="2021-06-05T13:47:31.494" v="21" actId="47"/>
        <pc:sldMkLst>
          <pc:docMk/>
          <pc:sldMk cId="4218096725" sldId="325"/>
        </pc:sldMkLst>
      </pc:sldChg>
      <pc:sldChg chg="del">
        <pc:chgData name="Matthew Suderman" userId="2709995e-3ea8-4fb0-9b62-eb8034dec529" providerId="ADAL" clId="{DF0DE5FE-C3FC-4DFD-AA4A-24BCEA060E47}" dt="2021-06-05T13:47:31.494" v="21" actId="47"/>
        <pc:sldMkLst>
          <pc:docMk/>
          <pc:sldMk cId="509286688" sldId="326"/>
        </pc:sldMkLst>
      </pc:sldChg>
      <pc:sldChg chg="modSp new mod ord">
        <pc:chgData name="Matthew Suderman" userId="2709995e-3ea8-4fb0-9b62-eb8034dec529" providerId="ADAL" clId="{DF0DE5FE-C3FC-4DFD-AA4A-24BCEA060E47}" dt="2021-06-06T23:31:56.530" v="6599" actId="20577"/>
        <pc:sldMkLst>
          <pc:docMk/>
          <pc:sldMk cId="2746240235" sldId="326"/>
        </pc:sldMkLst>
        <pc:spChg chg="mod">
          <ac:chgData name="Matthew Suderman" userId="2709995e-3ea8-4fb0-9b62-eb8034dec529" providerId="ADAL" clId="{DF0DE5FE-C3FC-4DFD-AA4A-24BCEA060E47}" dt="2021-06-06T22:02:58.783" v="2490" actId="20577"/>
          <ac:spMkLst>
            <pc:docMk/>
            <pc:sldMk cId="2746240235" sldId="326"/>
            <ac:spMk id="2" creationId="{418A0246-D388-44B0-A880-F5F8B680AA6F}"/>
          </ac:spMkLst>
        </pc:spChg>
        <pc:spChg chg="mod">
          <ac:chgData name="Matthew Suderman" userId="2709995e-3ea8-4fb0-9b62-eb8034dec529" providerId="ADAL" clId="{DF0DE5FE-C3FC-4DFD-AA4A-24BCEA060E47}" dt="2021-06-06T23:31:56.530" v="6599" actId="20577"/>
          <ac:spMkLst>
            <pc:docMk/>
            <pc:sldMk cId="2746240235" sldId="326"/>
            <ac:spMk id="3" creationId="{01EA39D6-D7FB-450D-8F18-82915F0881EB}"/>
          </ac:spMkLst>
        </pc:spChg>
      </pc:sldChg>
      <pc:sldChg chg="modSp new mod ord modAnim">
        <pc:chgData name="Matthew Suderman" userId="2709995e-3ea8-4fb0-9b62-eb8034dec529" providerId="ADAL" clId="{DF0DE5FE-C3FC-4DFD-AA4A-24BCEA060E47}" dt="2021-06-06T22:59:18.393" v="4826" actId="20577"/>
        <pc:sldMkLst>
          <pc:docMk/>
          <pc:sldMk cId="1714534942" sldId="327"/>
        </pc:sldMkLst>
        <pc:spChg chg="mod">
          <ac:chgData name="Matthew Suderman" userId="2709995e-3ea8-4fb0-9b62-eb8034dec529" providerId="ADAL" clId="{DF0DE5FE-C3FC-4DFD-AA4A-24BCEA060E47}" dt="2021-06-06T22:59:18.393" v="4826" actId="20577"/>
          <ac:spMkLst>
            <pc:docMk/>
            <pc:sldMk cId="1714534942" sldId="327"/>
            <ac:spMk id="2" creationId="{DA9F08BA-BBF6-4F6B-A0A9-7D8689EF76C4}"/>
          </ac:spMkLst>
        </pc:spChg>
        <pc:spChg chg="mod">
          <ac:chgData name="Matthew Suderman" userId="2709995e-3ea8-4fb0-9b62-eb8034dec529" providerId="ADAL" clId="{DF0DE5FE-C3FC-4DFD-AA4A-24BCEA060E47}" dt="2021-06-06T22:55:11.202" v="4795" actId="5793"/>
          <ac:spMkLst>
            <pc:docMk/>
            <pc:sldMk cId="1714534942" sldId="327"/>
            <ac:spMk id="3" creationId="{F7F024D1-3E6E-484D-A894-9F9753EC8BFB}"/>
          </ac:spMkLst>
        </pc:spChg>
      </pc:sldChg>
      <pc:sldChg chg="del">
        <pc:chgData name="Matthew Suderman" userId="2709995e-3ea8-4fb0-9b62-eb8034dec529" providerId="ADAL" clId="{DF0DE5FE-C3FC-4DFD-AA4A-24BCEA060E47}" dt="2021-06-05T13:47:31.494" v="21" actId="47"/>
        <pc:sldMkLst>
          <pc:docMk/>
          <pc:sldMk cId="4212410690" sldId="327"/>
        </pc:sldMkLst>
      </pc:sldChg>
      <pc:sldChg chg="modSp new mod ord">
        <pc:chgData name="Matthew Suderman" userId="2709995e-3ea8-4fb0-9b62-eb8034dec529" providerId="ADAL" clId="{DF0DE5FE-C3FC-4DFD-AA4A-24BCEA060E47}" dt="2021-06-06T23:37:01.744" v="6986"/>
        <pc:sldMkLst>
          <pc:docMk/>
          <pc:sldMk cId="966900351" sldId="328"/>
        </pc:sldMkLst>
        <pc:spChg chg="mod">
          <ac:chgData name="Matthew Suderman" userId="2709995e-3ea8-4fb0-9b62-eb8034dec529" providerId="ADAL" clId="{DF0DE5FE-C3FC-4DFD-AA4A-24BCEA060E47}" dt="2021-06-06T22:06:53.796" v="2622" actId="20577"/>
          <ac:spMkLst>
            <pc:docMk/>
            <pc:sldMk cId="966900351" sldId="328"/>
            <ac:spMk id="2" creationId="{1F524BB3-CF62-409B-9CDF-AA1F87CE012B}"/>
          </ac:spMkLst>
        </pc:spChg>
        <pc:spChg chg="mod">
          <ac:chgData name="Matthew Suderman" userId="2709995e-3ea8-4fb0-9b62-eb8034dec529" providerId="ADAL" clId="{DF0DE5FE-C3FC-4DFD-AA4A-24BCEA060E47}" dt="2021-06-06T22:10:20.353" v="3428" actId="114"/>
          <ac:spMkLst>
            <pc:docMk/>
            <pc:sldMk cId="966900351" sldId="328"/>
            <ac:spMk id="3" creationId="{2CF84E50-1868-4F54-A533-E0B370ADBEC9}"/>
          </ac:spMkLst>
        </pc:spChg>
      </pc:sldChg>
      <pc:sldChg chg="del">
        <pc:chgData name="Matthew Suderman" userId="2709995e-3ea8-4fb0-9b62-eb8034dec529" providerId="ADAL" clId="{DF0DE5FE-C3FC-4DFD-AA4A-24BCEA060E47}" dt="2021-06-05T13:47:31.494" v="21" actId="47"/>
        <pc:sldMkLst>
          <pc:docMk/>
          <pc:sldMk cId="3921438810" sldId="328"/>
        </pc:sldMkLst>
      </pc:sldChg>
      <pc:sldChg chg="modSp new del mod">
        <pc:chgData name="Matthew Suderman" userId="2709995e-3ea8-4fb0-9b62-eb8034dec529" providerId="ADAL" clId="{DF0DE5FE-C3FC-4DFD-AA4A-24BCEA060E47}" dt="2021-06-06T23:36:44.493" v="6984" actId="2696"/>
        <pc:sldMkLst>
          <pc:docMk/>
          <pc:sldMk cId="3852261101" sldId="329"/>
        </pc:sldMkLst>
        <pc:spChg chg="mod">
          <ac:chgData name="Matthew Suderman" userId="2709995e-3ea8-4fb0-9b62-eb8034dec529" providerId="ADAL" clId="{DF0DE5FE-C3FC-4DFD-AA4A-24BCEA060E47}" dt="2021-06-06T22:11:20.589" v="3453" actId="20577"/>
          <ac:spMkLst>
            <pc:docMk/>
            <pc:sldMk cId="3852261101" sldId="329"/>
            <ac:spMk id="2" creationId="{87125E15-12DA-41AA-A37A-CEE142B4FE0A}"/>
          </ac:spMkLst>
        </pc:spChg>
        <pc:spChg chg="mod">
          <ac:chgData name="Matthew Suderman" userId="2709995e-3ea8-4fb0-9b62-eb8034dec529" providerId="ADAL" clId="{DF0DE5FE-C3FC-4DFD-AA4A-24BCEA060E47}" dt="2021-06-06T22:12:02.460" v="3573" actId="20577"/>
          <ac:spMkLst>
            <pc:docMk/>
            <pc:sldMk cId="3852261101" sldId="329"/>
            <ac:spMk id="3" creationId="{590102FE-D5D0-4040-9BC5-3FF17FB69C74}"/>
          </ac:spMkLst>
        </pc:spChg>
      </pc:sldChg>
      <pc:sldChg chg="del">
        <pc:chgData name="Matthew Suderman" userId="2709995e-3ea8-4fb0-9b62-eb8034dec529" providerId="ADAL" clId="{DF0DE5FE-C3FC-4DFD-AA4A-24BCEA060E47}" dt="2021-06-05T13:47:31.494" v="21" actId="47"/>
        <pc:sldMkLst>
          <pc:docMk/>
          <pc:sldMk cId="3849100915" sldId="330"/>
        </pc:sldMkLst>
      </pc:sldChg>
      <pc:sldChg chg="modSp new mod">
        <pc:chgData name="Matthew Suderman" userId="2709995e-3ea8-4fb0-9b62-eb8034dec529" providerId="ADAL" clId="{DF0DE5FE-C3FC-4DFD-AA4A-24BCEA060E47}" dt="2021-06-06T23:52:45.442" v="7714" actId="20577"/>
        <pc:sldMkLst>
          <pc:docMk/>
          <pc:sldMk cId="4252548372" sldId="330"/>
        </pc:sldMkLst>
        <pc:spChg chg="mod">
          <ac:chgData name="Matthew Suderman" userId="2709995e-3ea8-4fb0-9b62-eb8034dec529" providerId="ADAL" clId="{DF0DE5FE-C3FC-4DFD-AA4A-24BCEA060E47}" dt="2021-06-06T22:12:41.637" v="3583" actId="20577"/>
          <ac:spMkLst>
            <pc:docMk/>
            <pc:sldMk cId="4252548372" sldId="330"/>
            <ac:spMk id="2" creationId="{5CBE55D8-5A4F-4D01-B50E-61C2B5F83DBB}"/>
          </ac:spMkLst>
        </pc:spChg>
        <pc:spChg chg="mod">
          <ac:chgData name="Matthew Suderman" userId="2709995e-3ea8-4fb0-9b62-eb8034dec529" providerId="ADAL" clId="{DF0DE5FE-C3FC-4DFD-AA4A-24BCEA060E47}" dt="2021-06-06T23:52:45.442" v="7714" actId="20577"/>
          <ac:spMkLst>
            <pc:docMk/>
            <pc:sldMk cId="4252548372" sldId="330"/>
            <ac:spMk id="3" creationId="{A3E9A2EF-5D00-4605-BA90-3C4860EA4C3E}"/>
          </ac:spMkLst>
        </pc:spChg>
      </pc:sldChg>
      <pc:sldChg chg="del">
        <pc:chgData name="Matthew Suderman" userId="2709995e-3ea8-4fb0-9b62-eb8034dec529" providerId="ADAL" clId="{DF0DE5FE-C3FC-4DFD-AA4A-24BCEA060E47}" dt="2021-06-05T13:47:31.494" v="21" actId="47"/>
        <pc:sldMkLst>
          <pc:docMk/>
          <pc:sldMk cId="1426400336" sldId="331"/>
        </pc:sldMkLst>
      </pc:sldChg>
      <pc:sldChg chg="modSp new mod">
        <pc:chgData name="Matthew Suderman" userId="2709995e-3ea8-4fb0-9b62-eb8034dec529" providerId="ADAL" clId="{DF0DE5FE-C3FC-4DFD-AA4A-24BCEA060E47}" dt="2021-06-06T23:03:42.706" v="5021" actId="113"/>
        <pc:sldMkLst>
          <pc:docMk/>
          <pc:sldMk cId="2994264867" sldId="331"/>
        </pc:sldMkLst>
        <pc:spChg chg="mod">
          <ac:chgData name="Matthew Suderman" userId="2709995e-3ea8-4fb0-9b62-eb8034dec529" providerId="ADAL" clId="{DF0DE5FE-C3FC-4DFD-AA4A-24BCEA060E47}" dt="2021-06-06T22:59:33.726" v="4864" actId="20577"/>
          <ac:spMkLst>
            <pc:docMk/>
            <pc:sldMk cId="2994264867" sldId="331"/>
            <ac:spMk id="2" creationId="{4C329971-8F8C-4B4C-AEEC-975841195A53}"/>
          </ac:spMkLst>
        </pc:spChg>
        <pc:spChg chg="mod">
          <ac:chgData name="Matthew Suderman" userId="2709995e-3ea8-4fb0-9b62-eb8034dec529" providerId="ADAL" clId="{DF0DE5FE-C3FC-4DFD-AA4A-24BCEA060E47}" dt="2021-06-06T23:03:42.706" v="5021" actId="113"/>
          <ac:spMkLst>
            <pc:docMk/>
            <pc:sldMk cId="2994264867" sldId="331"/>
            <ac:spMk id="3" creationId="{FC37BE84-82EC-4CAE-8773-11C43E442A67}"/>
          </ac:spMkLst>
        </pc:spChg>
      </pc:sldChg>
      <pc:sldChg chg="del">
        <pc:chgData name="Matthew Suderman" userId="2709995e-3ea8-4fb0-9b62-eb8034dec529" providerId="ADAL" clId="{DF0DE5FE-C3FC-4DFD-AA4A-24BCEA060E47}" dt="2021-06-05T13:47:31.494" v="21" actId="47"/>
        <pc:sldMkLst>
          <pc:docMk/>
          <pc:sldMk cId="3070378642" sldId="332"/>
        </pc:sldMkLst>
      </pc:sldChg>
      <pc:sldChg chg="modSp add mod">
        <pc:chgData name="Matthew Suderman" userId="2709995e-3ea8-4fb0-9b62-eb8034dec529" providerId="ADAL" clId="{DF0DE5FE-C3FC-4DFD-AA4A-24BCEA060E47}" dt="2021-06-06T23:35:41.797" v="6983" actId="20577"/>
        <pc:sldMkLst>
          <pc:docMk/>
          <pc:sldMk cId="3683323943" sldId="332"/>
        </pc:sldMkLst>
        <pc:spChg chg="mod">
          <ac:chgData name="Matthew Suderman" userId="2709995e-3ea8-4fb0-9b62-eb8034dec529" providerId="ADAL" clId="{DF0DE5FE-C3FC-4DFD-AA4A-24BCEA060E47}" dt="2021-06-06T23:35:41.797" v="6983" actId="20577"/>
          <ac:spMkLst>
            <pc:docMk/>
            <pc:sldMk cId="3683323943" sldId="332"/>
            <ac:spMk id="3" creationId="{01EA39D6-D7FB-450D-8F18-82915F0881EB}"/>
          </ac:spMkLst>
        </pc:spChg>
      </pc:sldChg>
    </pc:docChg>
  </pc:docChgLst>
  <pc:docChgLst>
    <pc:chgData name="Matthew Suderman" userId="2709995e-3ea8-4fb0-9b62-eb8034dec529" providerId="ADAL" clId="{A8CA4C20-7F37-45EC-AFEB-9EC4AA07F8FB}"/>
    <pc:docChg chg="undo custSel addSld delSld modSld sldOrd">
      <pc:chgData name="Matthew Suderman" userId="2709995e-3ea8-4fb0-9b62-eb8034dec529" providerId="ADAL" clId="{A8CA4C20-7F37-45EC-AFEB-9EC4AA07F8FB}" dt="2021-09-20T01:04:30.902" v="2161" actId="20577"/>
      <pc:docMkLst>
        <pc:docMk/>
      </pc:docMkLst>
      <pc:sldChg chg="modSp mod">
        <pc:chgData name="Matthew Suderman" userId="2709995e-3ea8-4fb0-9b62-eb8034dec529" providerId="ADAL" clId="{A8CA4C20-7F37-45EC-AFEB-9EC4AA07F8FB}" dt="2021-09-20T01:04:30.902" v="2161" actId="20577"/>
        <pc:sldMkLst>
          <pc:docMk/>
          <pc:sldMk cId="0" sldId="288"/>
        </pc:sldMkLst>
        <pc:spChg chg="mod">
          <ac:chgData name="Matthew Suderman" userId="2709995e-3ea8-4fb0-9b62-eb8034dec529" providerId="ADAL" clId="{A8CA4C20-7F37-45EC-AFEB-9EC4AA07F8FB}" dt="2021-09-20T01:04:30.902" v="2161" actId="20577"/>
          <ac:spMkLst>
            <pc:docMk/>
            <pc:sldMk cId="0" sldId="288"/>
            <ac:spMk id="3" creationId="{00000000-0000-0000-0000-000000000000}"/>
          </ac:spMkLst>
        </pc:spChg>
      </pc:sldChg>
      <pc:sldChg chg="addSp delSp modSp new mod modClrScheme modAnim chgLayout">
        <pc:chgData name="Matthew Suderman" userId="2709995e-3ea8-4fb0-9b62-eb8034dec529" providerId="ADAL" clId="{A8CA4C20-7F37-45EC-AFEB-9EC4AA07F8FB}" dt="2021-09-20T00:35:59.214" v="1588" actId="20577"/>
        <pc:sldMkLst>
          <pc:docMk/>
          <pc:sldMk cId="2070802930" sldId="289"/>
        </pc:sldMkLst>
        <pc:spChg chg="add mod">
          <ac:chgData name="Matthew Suderman" userId="2709995e-3ea8-4fb0-9b62-eb8034dec529" providerId="ADAL" clId="{A8CA4C20-7F37-45EC-AFEB-9EC4AA07F8FB}" dt="2021-09-19T22:42:46.731" v="62" actId="14100"/>
          <ac:spMkLst>
            <pc:docMk/>
            <pc:sldMk cId="2070802930" sldId="289"/>
            <ac:spMk id="2" creationId="{04C2E355-23D1-49B9-B0ED-F8A674EF403E}"/>
          </ac:spMkLst>
        </pc:spChg>
        <pc:spChg chg="add del mod">
          <ac:chgData name="Matthew Suderman" userId="2709995e-3ea8-4fb0-9b62-eb8034dec529" providerId="ADAL" clId="{A8CA4C20-7F37-45EC-AFEB-9EC4AA07F8FB}" dt="2021-09-19T22:37:03.345" v="6"/>
          <ac:spMkLst>
            <pc:docMk/>
            <pc:sldMk cId="2070802930" sldId="289"/>
            <ac:spMk id="3" creationId="{DCD36F16-5A86-4CE0-B503-2ED7999AD512}"/>
          </ac:spMkLst>
        </pc:spChg>
        <pc:spChg chg="add mod">
          <ac:chgData name="Matthew Suderman" userId="2709995e-3ea8-4fb0-9b62-eb8034dec529" providerId="ADAL" clId="{A8CA4C20-7F37-45EC-AFEB-9EC4AA07F8FB}" dt="2021-09-19T22:45:11.539" v="82" actId="14100"/>
          <ac:spMkLst>
            <pc:docMk/>
            <pc:sldMk cId="2070802930" sldId="289"/>
            <ac:spMk id="5" creationId="{D6FE6E91-21B8-4D32-AA76-220377FB6A46}"/>
          </ac:spMkLst>
        </pc:spChg>
        <pc:spChg chg="add mod">
          <ac:chgData name="Matthew Suderman" userId="2709995e-3ea8-4fb0-9b62-eb8034dec529" providerId="ADAL" clId="{A8CA4C20-7F37-45EC-AFEB-9EC4AA07F8FB}" dt="2021-09-19T22:45:11.539" v="82" actId="14100"/>
          <ac:spMkLst>
            <pc:docMk/>
            <pc:sldMk cId="2070802930" sldId="289"/>
            <ac:spMk id="6" creationId="{5C5B299D-2220-4886-AD20-31D9CD912C09}"/>
          </ac:spMkLst>
        </pc:spChg>
        <pc:spChg chg="add mod">
          <ac:chgData name="Matthew Suderman" userId="2709995e-3ea8-4fb0-9b62-eb8034dec529" providerId="ADAL" clId="{A8CA4C20-7F37-45EC-AFEB-9EC4AA07F8FB}" dt="2021-09-19T22:45:11.539" v="82" actId="14100"/>
          <ac:spMkLst>
            <pc:docMk/>
            <pc:sldMk cId="2070802930" sldId="289"/>
            <ac:spMk id="7" creationId="{8F70694B-2C00-482A-9296-3B5C33EC8FBF}"/>
          </ac:spMkLst>
        </pc:spChg>
        <pc:spChg chg="add del mod">
          <ac:chgData name="Matthew Suderman" userId="2709995e-3ea8-4fb0-9b62-eb8034dec529" providerId="ADAL" clId="{A8CA4C20-7F37-45EC-AFEB-9EC4AA07F8FB}" dt="2021-09-19T22:46:23.857" v="124" actId="478"/>
          <ac:spMkLst>
            <pc:docMk/>
            <pc:sldMk cId="2070802930" sldId="289"/>
            <ac:spMk id="8" creationId="{5D92BE6B-A4ED-49DB-85F2-6AD510B20C65}"/>
          </ac:spMkLst>
        </pc:spChg>
        <pc:spChg chg="add del mod">
          <ac:chgData name="Matthew Suderman" userId="2709995e-3ea8-4fb0-9b62-eb8034dec529" providerId="ADAL" clId="{A8CA4C20-7F37-45EC-AFEB-9EC4AA07F8FB}" dt="2021-09-19T22:46:23.857" v="124" actId="478"/>
          <ac:spMkLst>
            <pc:docMk/>
            <pc:sldMk cId="2070802930" sldId="289"/>
            <ac:spMk id="9" creationId="{3EB50EB1-A49C-4E69-BAC6-8BC5C8A39C44}"/>
          </ac:spMkLst>
        </pc:spChg>
        <pc:graphicFrameChg chg="add mod modGraphic">
          <ac:chgData name="Matthew Suderman" userId="2709995e-3ea8-4fb0-9b62-eb8034dec529" providerId="ADAL" clId="{A8CA4C20-7F37-45EC-AFEB-9EC4AA07F8FB}" dt="2021-09-20T00:35:59.214" v="1588" actId="20577"/>
          <ac:graphicFrameMkLst>
            <pc:docMk/>
            <pc:sldMk cId="2070802930" sldId="289"/>
            <ac:graphicFrameMk id="4" creationId="{0AB3A5A4-2458-4CEF-A140-E121637996E2}"/>
          </ac:graphicFrameMkLst>
        </pc:graphicFrameChg>
      </pc:sldChg>
      <pc:sldChg chg="addSp modSp new mod">
        <pc:chgData name="Matthew Suderman" userId="2709995e-3ea8-4fb0-9b62-eb8034dec529" providerId="ADAL" clId="{A8CA4C20-7F37-45EC-AFEB-9EC4AA07F8FB}" dt="2021-09-19T23:29:06.610" v="173" actId="14100"/>
        <pc:sldMkLst>
          <pc:docMk/>
          <pc:sldMk cId="1230045071" sldId="290"/>
        </pc:sldMkLst>
        <pc:spChg chg="mod">
          <ac:chgData name="Matthew Suderman" userId="2709995e-3ea8-4fb0-9b62-eb8034dec529" providerId="ADAL" clId="{A8CA4C20-7F37-45EC-AFEB-9EC4AA07F8FB}" dt="2021-09-19T23:27:56.615" v="168" actId="20577"/>
          <ac:spMkLst>
            <pc:docMk/>
            <pc:sldMk cId="1230045071" sldId="290"/>
            <ac:spMk id="2" creationId="{3C62083C-474E-4A0A-9E03-608D732E0E83}"/>
          </ac:spMkLst>
        </pc:spChg>
        <pc:spChg chg="mod">
          <ac:chgData name="Matthew Suderman" userId="2709995e-3ea8-4fb0-9b62-eb8034dec529" providerId="ADAL" clId="{A8CA4C20-7F37-45EC-AFEB-9EC4AA07F8FB}" dt="2021-09-19T23:29:01.954" v="171" actId="14100"/>
          <ac:spMkLst>
            <pc:docMk/>
            <pc:sldMk cId="1230045071" sldId="290"/>
            <ac:spMk id="3" creationId="{C45DC377-FC62-4E14-ADAF-0837BA31B8D2}"/>
          </ac:spMkLst>
        </pc:spChg>
        <pc:picChg chg="add mod">
          <ac:chgData name="Matthew Suderman" userId="2709995e-3ea8-4fb0-9b62-eb8034dec529" providerId="ADAL" clId="{A8CA4C20-7F37-45EC-AFEB-9EC4AA07F8FB}" dt="2021-09-19T23:29:06.610" v="173" actId="14100"/>
          <ac:picMkLst>
            <pc:docMk/>
            <pc:sldMk cId="1230045071" sldId="290"/>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3597726512" sldId="290"/>
        </pc:sldMkLst>
      </pc:sldChg>
      <pc:sldChg chg="del">
        <pc:chgData name="Matthew Suderman" userId="2709995e-3ea8-4fb0-9b62-eb8034dec529" providerId="ADAL" clId="{A8CA4C20-7F37-45EC-AFEB-9EC4AA07F8FB}" dt="2021-09-19T21:44:14.830" v="0" actId="47"/>
        <pc:sldMkLst>
          <pc:docMk/>
          <pc:sldMk cId="1899749454" sldId="291"/>
        </pc:sldMkLst>
      </pc:sldChg>
      <pc:sldChg chg="delSp modSp add mod">
        <pc:chgData name="Matthew Suderman" userId="2709995e-3ea8-4fb0-9b62-eb8034dec529" providerId="ADAL" clId="{A8CA4C20-7F37-45EC-AFEB-9EC4AA07F8FB}" dt="2021-09-19T23:37:46.568" v="342" actId="403"/>
        <pc:sldMkLst>
          <pc:docMk/>
          <pc:sldMk cId="3302419284" sldId="291"/>
        </pc:sldMkLst>
        <pc:spChg chg="mod">
          <ac:chgData name="Matthew Suderman" userId="2709995e-3ea8-4fb0-9b62-eb8034dec529" providerId="ADAL" clId="{A8CA4C20-7F37-45EC-AFEB-9EC4AA07F8FB}" dt="2021-09-19T23:37:46.568" v="342" actId="403"/>
          <ac:spMkLst>
            <pc:docMk/>
            <pc:sldMk cId="3302419284" sldId="291"/>
            <ac:spMk id="3" creationId="{C45DC377-FC62-4E14-ADAF-0837BA31B8D2}"/>
          </ac:spMkLst>
        </pc:spChg>
        <pc:picChg chg="del">
          <ac:chgData name="Matthew Suderman" userId="2709995e-3ea8-4fb0-9b62-eb8034dec529" providerId="ADAL" clId="{A8CA4C20-7F37-45EC-AFEB-9EC4AA07F8FB}" dt="2021-09-19T23:30:41.536" v="175" actId="478"/>
          <ac:picMkLst>
            <pc:docMk/>
            <pc:sldMk cId="3302419284" sldId="291"/>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220029430" sldId="292"/>
        </pc:sldMkLst>
      </pc:sldChg>
      <pc:sldChg chg="addSp delSp modSp new mod modClrScheme chgLayout">
        <pc:chgData name="Matthew Suderman" userId="2709995e-3ea8-4fb0-9b62-eb8034dec529" providerId="ADAL" clId="{A8CA4C20-7F37-45EC-AFEB-9EC4AA07F8FB}" dt="2021-09-19T23:40:15.931" v="369" actId="403"/>
        <pc:sldMkLst>
          <pc:docMk/>
          <pc:sldMk cId="1242910687" sldId="292"/>
        </pc:sldMkLst>
        <pc:spChg chg="del">
          <ac:chgData name="Matthew Suderman" userId="2709995e-3ea8-4fb0-9b62-eb8034dec529" providerId="ADAL" clId="{A8CA4C20-7F37-45EC-AFEB-9EC4AA07F8FB}" dt="2021-09-19T23:39:29.889" v="344" actId="700"/>
          <ac:spMkLst>
            <pc:docMk/>
            <pc:sldMk cId="1242910687" sldId="292"/>
            <ac:spMk id="2" creationId="{9B8900D8-83DC-4F27-B0AC-1251AA578716}"/>
          </ac:spMkLst>
        </pc:spChg>
        <pc:spChg chg="del">
          <ac:chgData name="Matthew Suderman" userId="2709995e-3ea8-4fb0-9b62-eb8034dec529" providerId="ADAL" clId="{A8CA4C20-7F37-45EC-AFEB-9EC4AA07F8FB}" dt="2021-09-19T23:39:29.889" v="344" actId="700"/>
          <ac:spMkLst>
            <pc:docMk/>
            <pc:sldMk cId="1242910687" sldId="292"/>
            <ac:spMk id="3" creationId="{948A1344-80C0-43B3-BEAE-9528CD1BAA75}"/>
          </ac:spMkLst>
        </pc:spChg>
        <pc:spChg chg="add mod">
          <ac:chgData name="Matthew Suderman" userId="2709995e-3ea8-4fb0-9b62-eb8034dec529" providerId="ADAL" clId="{A8CA4C20-7F37-45EC-AFEB-9EC4AA07F8FB}" dt="2021-09-19T23:40:15.931" v="369" actId="403"/>
          <ac:spMkLst>
            <pc:docMk/>
            <pc:sldMk cId="1242910687" sldId="292"/>
            <ac:spMk id="6" creationId="{6AAE28AB-B1FA-4AAB-B14C-D1D353BDDB8D}"/>
          </ac:spMkLst>
        </pc:spChg>
        <pc:picChg chg="add">
          <ac:chgData name="Matthew Suderman" userId="2709995e-3ea8-4fb0-9b62-eb8034dec529" providerId="ADAL" clId="{A8CA4C20-7F37-45EC-AFEB-9EC4AA07F8FB}" dt="2021-09-19T23:39:30.466" v="345" actId="22"/>
          <ac:picMkLst>
            <pc:docMk/>
            <pc:sldMk cId="1242910687" sldId="292"/>
            <ac:picMk id="5" creationId="{EB2D2C02-A6AE-4E69-B822-44624314976D}"/>
          </ac:picMkLst>
        </pc:picChg>
      </pc:sldChg>
      <pc:sldChg chg="addSp modSp new mod ord">
        <pc:chgData name="Matthew Suderman" userId="2709995e-3ea8-4fb0-9b62-eb8034dec529" providerId="ADAL" clId="{A8CA4C20-7F37-45EC-AFEB-9EC4AA07F8FB}" dt="2021-09-19T23:58:25.161" v="1052" actId="14100"/>
        <pc:sldMkLst>
          <pc:docMk/>
          <pc:sldMk cId="457932714" sldId="293"/>
        </pc:sldMkLst>
        <pc:spChg chg="mod">
          <ac:chgData name="Matthew Suderman" userId="2709995e-3ea8-4fb0-9b62-eb8034dec529" providerId="ADAL" clId="{A8CA4C20-7F37-45EC-AFEB-9EC4AA07F8FB}" dt="2021-09-19T23:42:47.815" v="439" actId="20577"/>
          <ac:spMkLst>
            <pc:docMk/>
            <pc:sldMk cId="457932714" sldId="293"/>
            <ac:spMk id="2" creationId="{CD36BBCD-A780-4F1B-9B80-23270B1E9B33}"/>
          </ac:spMkLst>
        </pc:spChg>
        <pc:spChg chg="mod">
          <ac:chgData name="Matthew Suderman" userId="2709995e-3ea8-4fb0-9b62-eb8034dec529" providerId="ADAL" clId="{A8CA4C20-7F37-45EC-AFEB-9EC4AA07F8FB}" dt="2021-09-19T23:58:20.177" v="1051" actId="20577"/>
          <ac:spMkLst>
            <pc:docMk/>
            <pc:sldMk cId="457932714" sldId="293"/>
            <ac:spMk id="3" creationId="{B3DFA812-B29C-4EA3-9C30-BBD8AFB5618A}"/>
          </ac:spMkLst>
        </pc:spChg>
        <pc:picChg chg="add mod">
          <ac:chgData name="Matthew Suderman" userId="2709995e-3ea8-4fb0-9b62-eb8034dec529" providerId="ADAL" clId="{A8CA4C20-7F37-45EC-AFEB-9EC4AA07F8FB}" dt="2021-09-19T23:58:25.161" v="1052" actId="14100"/>
          <ac:picMkLst>
            <pc:docMk/>
            <pc:sldMk cId="457932714" sldId="293"/>
            <ac:picMk id="3074" creationId="{02C04A2B-9EBB-4EB4-9890-C33902C4751A}"/>
          </ac:picMkLst>
        </pc:picChg>
      </pc:sldChg>
      <pc:sldChg chg="del">
        <pc:chgData name="Matthew Suderman" userId="2709995e-3ea8-4fb0-9b62-eb8034dec529" providerId="ADAL" clId="{A8CA4C20-7F37-45EC-AFEB-9EC4AA07F8FB}" dt="2021-09-19T21:44:14.830" v="0" actId="47"/>
        <pc:sldMkLst>
          <pc:docMk/>
          <pc:sldMk cId="981884099" sldId="293"/>
        </pc:sldMkLst>
      </pc:sldChg>
      <pc:sldChg chg="addSp delSp modSp add mod">
        <pc:chgData name="Matthew Suderman" userId="2709995e-3ea8-4fb0-9b62-eb8034dec529" providerId="ADAL" clId="{A8CA4C20-7F37-45EC-AFEB-9EC4AA07F8FB}" dt="2021-09-20T00:05:20.501" v="1109" actId="1035"/>
        <pc:sldMkLst>
          <pc:docMk/>
          <pc:sldMk cId="647796064" sldId="294"/>
        </pc:sldMkLst>
        <pc:spChg chg="mod">
          <ac:chgData name="Matthew Suderman" userId="2709995e-3ea8-4fb0-9b62-eb8034dec529" providerId="ADAL" clId="{A8CA4C20-7F37-45EC-AFEB-9EC4AA07F8FB}" dt="2021-09-20T00:04:11.626" v="1105" actId="14100"/>
          <ac:spMkLst>
            <pc:docMk/>
            <pc:sldMk cId="647796064" sldId="294"/>
            <ac:spMk id="3" creationId="{B3DFA812-B29C-4EA3-9C30-BBD8AFB5618A}"/>
          </ac:spMkLst>
        </pc:spChg>
        <pc:picChg chg="add mod">
          <ac:chgData name="Matthew Suderman" userId="2709995e-3ea8-4fb0-9b62-eb8034dec529" providerId="ADAL" clId="{A8CA4C20-7F37-45EC-AFEB-9EC4AA07F8FB}" dt="2021-09-20T00:05:20.501" v="1109" actId="1035"/>
          <ac:picMkLst>
            <pc:docMk/>
            <pc:sldMk cId="647796064" sldId="294"/>
            <ac:picMk id="6" creationId="{9D55EF1B-511D-4E0D-94AB-34DFA0A97B60}"/>
          </ac:picMkLst>
        </pc:picChg>
        <pc:picChg chg="del">
          <ac:chgData name="Matthew Suderman" userId="2709995e-3ea8-4fb0-9b62-eb8034dec529" providerId="ADAL" clId="{A8CA4C20-7F37-45EC-AFEB-9EC4AA07F8FB}" dt="2021-09-19T23:58:33.049" v="1054" actId="478"/>
          <ac:picMkLst>
            <pc:docMk/>
            <pc:sldMk cId="647796064" sldId="294"/>
            <ac:picMk id="3074" creationId="{02C04A2B-9EBB-4EB4-9890-C33902C4751A}"/>
          </ac:picMkLst>
        </pc:picChg>
        <pc:picChg chg="add mod">
          <ac:chgData name="Matthew Suderman" userId="2709995e-3ea8-4fb0-9b62-eb8034dec529" providerId="ADAL" clId="{A8CA4C20-7F37-45EC-AFEB-9EC4AA07F8FB}" dt="2021-09-20T00:04:01.105" v="1100" actId="14100"/>
          <ac:picMkLst>
            <pc:docMk/>
            <pc:sldMk cId="647796064" sldId="294"/>
            <ac:picMk id="5122" creationId="{D7828F0E-1E37-4E48-9712-40C96E59B8C5}"/>
          </ac:picMkLst>
        </pc:picChg>
      </pc:sldChg>
      <pc:sldChg chg="del">
        <pc:chgData name="Matthew Suderman" userId="2709995e-3ea8-4fb0-9b62-eb8034dec529" providerId="ADAL" clId="{A8CA4C20-7F37-45EC-AFEB-9EC4AA07F8FB}" dt="2021-09-19T21:44:14.830" v="0" actId="47"/>
        <pc:sldMkLst>
          <pc:docMk/>
          <pc:sldMk cId="1918481118" sldId="294"/>
        </pc:sldMkLst>
      </pc:sldChg>
      <pc:sldChg chg="add del">
        <pc:chgData name="Matthew Suderman" userId="2709995e-3ea8-4fb0-9b62-eb8034dec529" providerId="ADAL" clId="{A8CA4C20-7F37-45EC-AFEB-9EC4AA07F8FB}" dt="2021-09-19T23:58:07.678" v="1049" actId="2696"/>
        <pc:sldMkLst>
          <pc:docMk/>
          <pc:sldMk cId="2156187418" sldId="294"/>
        </pc:sldMkLst>
      </pc:sldChg>
      <pc:sldChg chg="modSp new mod ord">
        <pc:chgData name="Matthew Suderman" userId="2709995e-3ea8-4fb0-9b62-eb8034dec529" providerId="ADAL" clId="{A8CA4C20-7F37-45EC-AFEB-9EC4AA07F8FB}" dt="2021-09-20T00:51:01.048" v="2157" actId="20577"/>
        <pc:sldMkLst>
          <pc:docMk/>
          <pc:sldMk cId="96798056" sldId="295"/>
        </pc:sldMkLst>
        <pc:spChg chg="mod">
          <ac:chgData name="Matthew Suderman" userId="2709995e-3ea8-4fb0-9b62-eb8034dec529" providerId="ADAL" clId="{A8CA4C20-7F37-45EC-AFEB-9EC4AA07F8FB}" dt="2021-09-20T00:29:08.282" v="1389" actId="20577"/>
          <ac:spMkLst>
            <pc:docMk/>
            <pc:sldMk cId="96798056" sldId="295"/>
            <ac:spMk id="2" creationId="{3389108B-BB98-4D41-96AE-782FCE9B2448}"/>
          </ac:spMkLst>
        </pc:spChg>
        <pc:spChg chg="mod">
          <ac:chgData name="Matthew Suderman" userId="2709995e-3ea8-4fb0-9b62-eb8034dec529" providerId="ADAL" clId="{A8CA4C20-7F37-45EC-AFEB-9EC4AA07F8FB}" dt="2021-09-20T00:51:01.048" v="2157" actId="20577"/>
          <ac:spMkLst>
            <pc:docMk/>
            <pc:sldMk cId="96798056" sldId="295"/>
            <ac:spMk id="3" creationId="{CE85683A-B4DE-483C-A515-1195E8327AE8}"/>
          </ac:spMkLst>
        </pc:spChg>
      </pc:sldChg>
      <pc:sldChg chg="del">
        <pc:chgData name="Matthew Suderman" userId="2709995e-3ea8-4fb0-9b62-eb8034dec529" providerId="ADAL" clId="{A8CA4C20-7F37-45EC-AFEB-9EC4AA07F8FB}" dt="2021-09-19T21:44:14.830" v="0" actId="47"/>
        <pc:sldMkLst>
          <pc:docMk/>
          <pc:sldMk cId="561624156" sldId="295"/>
        </pc:sldMkLst>
      </pc:sldChg>
      <pc:sldChg chg="modSp new del mod">
        <pc:chgData name="Matthew Suderman" userId="2709995e-3ea8-4fb0-9b62-eb8034dec529" providerId="ADAL" clId="{A8CA4C20-7F37-45EC-AFEB-9EC4AA07F8FB}" dt="2021-09-20T00:14:46.766" v="1361" actId="2696"/>
        <pc:sldMkLst>
          <pc:docMk/>
          <pc:sldMk cId="2874893548" sldId="295"/>
        </pc:sldMkLst>
        <pc:spChg chg="mod">
          <ac:chgData name="Matthew Suderman" userId="2709995e-3ea8-4fb0-9b62-eb8034dec529" providerId="ADAL" clId="{A8CA4C20-7F37-45EC-AFEB-9EC4AA07F8FB}" dt="2021-09-20T00:06:53.280" v="1198" actId="6549"/>
          <ac:spMkLst>
            <pc:docMk/>
            <pc:sldMk cId="2874893548" sldId="295"/>
            <ac:spMk id="2" creationId="{804679EC-B26D-4894-B5CD-50396B6EFBD4}"/>
          </ac:spMkLst>
        </pc:spChg>
        <pc:spChg chg="mod">
          <ac:chgData name="Matthew Suderman" userId="2709995e-3ea8-4fb0-9b62-eb8034dec529" providerId="ADAL" clId="{A8CA4C20-7F37-45EC-AFEB-9EC4AA07F8FB}" dt="2021-09-20T00:11:48.965" v="1360" actId="20577"/>
          <ac:spMkLst>
            <pc:docMk/>
            <pc:sldMk cId="2874893548" sldId="295"/>
            <ac:spMk id="3" creationId="{4B7D68AE-180C-4FB4-8E02-CAF6B8EAE445}"/>
          </ac:spMkLst>
        </pc:spChg>
      </pc:sldChg>
    </pc:docChg>
  </pc:docChgLst>
  <pc:docChgLst>
    <pc:chgData name="Matthew Suderman" userId="2709995e-3ea8-4fb0-9b62-eb8034dec529" providerId="ADAL" clId="{FC3F5C4C-007D-4272-AA90-A5265CC764ED}"/>
    <pc:docChg chg="undo custSel addSld delSld modSld sldOrd">
      <pc:chgData name="Matthew Suderman" userId="2709995e-3ea8-4fb0-9b62-eb8034dec529" providerId="ADAL" clId="{FC3F5C4C-007D-4272-AA90-A5265CC764ED}" dt="2021-10-18T00:33:37.474" v="10385" actId="20577"/>
      <pc:docMkLst>
        <pc:docMk/>
      </pc:docMkLst>
      <pc:sldChg chg="modSp mod">
        <pc:chgData name="Matthew Suderman" userId="2709995e-3ea8-4fb0-9b62-eb8034dec529" providerId="ADAL" clId="{FC3F5C4C-007D-4272-AA90-A5265CC764ED}" dt="2021-10-17T20:18:52.614" v="8" actId="20577"/>
        <pc:sldMkLst>
          <pc:docMk/>
          <pc:sldMk cId="0" sldId="288"/>
        </pc:sldMkLst>
        <pc:spChg chg="mod">
          <ac:chgData name="Matthew Suderman" userId="2709995e-3ea8-4fb0-9b62-eb8034dec529" providerId="ADAL" clId="{FC3F5C4C-007D-4272-AA90-A5265CC764ED}" dt="2021-10-17T20:18:52.614" v="8" actId="20577"/>
          <ac:spMkLst>
            <pc:docMk/>
            <pc:sldMk cId="0" sldId="288"/>
            <ac:spMk id="3" creationId="{00000000-0000-0000-0000-000000000000}"/>
          </ac:spMkLst>
        </pc:spChg>
      </pc:sldChg>
      <pc:sldChg chg="del">
        <pc:chgData name="Matthew Suderman" userId="2709995e-3ea8-4fb0-9b62-eb8034dec529" providerId="ADAL" clId="{FC3F5C4C-007D-4272-AA90-A5265CC764ED}" dt="2021-10-17T20:19:00.153" v="11" actId="47"/>
        <pc:sldMkLst>
          <pc:docMk/>
          <pc:sldMk cId="3976131759" sldId="290"/>
        </pc:sldMkLst>
      </pc:sldChg>
      <pc:sldChg chg="del">
        <pc:chgData name="Matthew Suderman" userId="2709995e-3ea8-4fb0-9b62-eb8034dec529" providerId="ADAL" clId="{FC3F5C4C-007D-4272-AA90-A5265CC764ED}" dt="2021-10-17T20:19:00.630" v="12" actId="47"/>
        <pc:sldMkLst>
          <pc:docMk/>
          <pc:sldMk cId="3027161321" sldId="292"/>
        </pc:sldMkLst>
      </pc:sldChg>
      <pc:sldChg chg="delSp modSp mod delAnim">
        <pc:chgData name="Matthew Suderman" userId="2709995e-3ea8-4fb0-9b62-eb8034dec529" providerId="ADAL" clId="{FC3F5C4C-007D-4272-AA90-A5265CC764ED}" dt="2021-10-18T00:33:37.474" v="10385" actId="20577"/>
        <pc:sldMkLst>
          <pc:docMk/>
          <pc:sldMk cId="2594997046" sldId="293"/>
        </pc:sldMkLst>
        <pc:spChg chg="del">
          <ac:chgData name="Matthew Suderman" userId="2709995e-3ea8-4fb0-9b62-eb8034dec529" providerId="ADAL" clId="{FC3F5C4C-007D-4272-AA90-A5265CC764ED}" dt="2021-10-17T20:20:26.416" v="82" actId="478"/>
          <ac:spMkLst>
            <pc:docMk/>
            <pc:sldMk cId="2594997046" sldId="293"/>
            <ac:spMk id="12" creationId="{93FAAB06-8B65-47C1-BA75-947F3C85B2D4}"/>
          </ac:spMkLst>
        </pc:spChg>
        <pc:graphicFrameChg chg="mod modGraphic">
          <ac:chgData name="Matthew Suderman" userId="2709995e-3ea8-4fb0-9b62-eb8034dec529" providerId="ADAL" clId="{FC3F5C4C-007D-4272-AA90-A5265CC764ED}" dt="2021-10-18T00:33:37.474" v="10385" actId="20577"/>
          <ac:graphicFrameMkLst>
            <pc:docMk/>
            <pc:sldMk cId="2594997046" sldId="293"/>
            <ac:graphicFrameMk id="10" creationId="{065FA294-F681-46A7-BD04-E1E841EBBE97}"/>
          </ac:graphicFrameMkLst>
        </pc:graphicFrameChg>
      </pc:sldChg>
      <pc:sldChg chg="addSp delSp modSp mod modAnim modNotesTx">
        <pc:chgData name="Matthew Suderman" userId="2709995e-3ea8-4fb0-9b62-eb8034dec529" providerId="ADAL" clId="{FC3F5C4C-007D-4272-AA90-A5265CC764ED}" dt="2021-10-17T22:38:38.299" v="3591" actId="20577"/>
        <pc:sldMkLst>
          <pc:docMk/>
          <pc:sldMk cId="316733845" sldId="295"/>
        </pc:sldMkLst>
        <pc:spChg chg="mod">
          <ac:chgData name="Matthew Suderman" userId="2709995e-3ea8-4fb0-9b62-eb8034dec529" providerId="ADAL" clId="{FC3F5C4C-007D-4272-AA90-A5265CC764ED}" dt="2021-10-17T21:47:16.732" v="880" actId="20577"/>
          <ac:spMkLst>
            <pc:docMk/>
            <pc:sldMk cId="316733845" sldId="295"/>
            <ac:spMk id="2" creationId="{D8072004-0E62-4A41-9603-564DC9F5E1E6}"/>
          </ac:spMkLst>
        </pc:spChg>
        <pc:spChg chg="mod">
          <ac:chgData name="Matthew Suderman" userId="2709995e-3ea8-4fb0-9b62-eb8034dec529" providerId="ADAL" clId="{FC3F5C4C-007D-4272-AA90-A5265CC764ED}" dt="2021-10-17T22:38:38.299" v="3591" actId="20577"/>
          <ac:spMkLst>
            <pc:docMk/>
            <pc:sldMk cId="316733845" sldId="295"/>
            <ac:spMk id="3" creationId="{C42E9CF8-2587-4F83-9062-3DA613FE3078}"/>
          </ac:spMkLst>
        </pc:spChg>
        <pc:graphicFrameChg chg="del">
          <ac:chgData name="Matthew Suderman" userId="2709995e-3ea8-4fb0-9b62-eb8034dec529" providerId="ADAL" clId="{FC3F5C4C-007D-4272-AA90-A5265CC764ED}" dt="2021-10-17T20:20:12.958" v="80" actId="478"/>
          <ac:graphicFrameMkLst>
            <pc:docMk/>
            <pc:sldMk cId="316733845" sldId="295"/>
            <ac:graphicFrameMk id="4" creationId="{0D12BE19-E32B-4A0A-9BBD-8F70695C5397}"/>
          </ac:graphicFrameMkLst>
        </pc:graphicFrameChg>
        <pc:graphicFrameChg chg="add del mod">
          <ac:chgData name="Matthew Suderman" userId="2709995e-3ea8-4fb0-9b62-eb8034dec529" providerId="ADAL" clId="{FC3F5C4C-007D-4272-AA90-A5265CC764ED}" dt="2021-10-17T20:19:25.106" v="18"/>
          <ac:graphicFrameMkLst>
            <pc:docMk/>
            <pc:sldMk cId="316733845" sldId="295"/>
            <ac:graphicFrameMk id="5" creationId="{63A867E4-7676-40EA-8B94-BDD6702E07BD}"/>
          </ac:graphicFrameMkLst>
        </pc:graphicFrameChg>
        <pc:picChg chg="add del mod">
          <ac:chgData name="Matthew Suderman" userId="2709995e-3ea8-4fb0-9b62-eb8034dec529" providerId="ADAL" clId="{FC3F5C4C-007D-4272-AA90-A5265CC764ED}" dt="2021-10-17T22:12:13.855" v="1885" actId="478"/>
          <ac:picMkLst>
            <pc:docMk/>
            <pc:sldMk cId="316733845" sldId="295"/>
            <ac:picMk id="6" creationId="{BB4954A3-F70D-4D9E-BE58-695475F4C4FB}"/>
          </ac:picMkLst>
        </pc:picChg>
      </pc:sldChg>
      <pc:sldChg chg="del">
        <pc:chgData name="Matthew Suderman" userId="2709995e-3ea8-4fb0-9b62-eb8034dec529" providerId="ADAL" clId="{FC3F5C4C-007D-4272-AA90-A5265CC764ED}" dt="2021-10-17T20:18:59.182" v="9" actId="47"/>
        <pc:sldMkLst>
          <pc:docMk/>
          <pc:sldMk cId="3120615481" sldId="296"/>
        </pc:sldMkLst>
      </pc:sldChg>
      <pc:sldChg chg="addSp delSp modSp new del mod modNotesTx">
        <pc:chgData name="Matthew Suderman" userId="2709995e-3ea8-4fb0-9b62-eb8034dec529" providerId="ADAL" clId="{FC3F5C4C-007D-4272-AA90-A5265CC764ED}" dt="2021-10-17T21:49:51.345" v="1043" actId="2696"/>
        <pc:sldMkLst>
          <pc:docMk/>
          <pc:sldMk cId="3795048150" sldId="296"/>
        </pc:sldMkLst>
        <pc:spChg chg="del">
          <ac:chgData name="Matthew Suderman" userId="2709995e-3ea8-4fb0-9b62-eb8034dec529" providerId="ADAL" clId="{FC3F5C4C-007D-4272-AA90-A5265CC764ED}" dt="2021-10-17T20:39:11.930" v="501" actId="478"/>
          <ac:spMkLst>
            <pc:docMk/>
            <pc:sldMk cId="3795048150" sldId="296"/>
            <ac:spMk id="2" creationId="{270577C4-8611-43F0-84D9-E50055D692E6}"/>
          </ac:spMkLst>
        </pc:spChg>
        <pc:spChg chg="del">
          <ac:chgData name="Matthew Suderman" userId="2709995e-3ea8-4fb0-9b62-eb8034dec529" providerId="ADAL" clId="{FC3F5C4C-007D-4272-AA90-A5265CC764ED}" dt="2021-10-17T20:39:06.922" v="500"/>
          <ac:spMkLst>
            <pc:docMk/>
            <pc:sldMk cId="3795048150" sldId="296"/>
            <ac:spMk id="3" creationId="{4CD4917E-EFC1-460B-AEBD-A261D3DF9D81}"/>
          </ac:spMkLst>
        </pc:spChg>
        <pc:picChg chg="add mod">
          <ac:chgData name="Matthew Suderman" userId="2709995e-3ea8-4fb0-9b62-eb8034dec529" providerId="ADAL" clId="{FC3F5C4C-007D-4272-AA90-A5265CC764ED}" dt="2021-10-17T21:47:56.992" v="930" actId="1076"/>
          <ac:picMkLst>
            <pc:docMk/>
            <pc:sldMk cId="3795048150" sldId="296"/>
            <ac:picMk id="1026" creationId="{60D387BC-92CD-4A46-8AD8-D3F7A111C83D}"/>
          </ac:picMkLst>
        </pc:picChg>
      </pc:sldChg>
      <pc:sldChg chg="modSp new mod">
        <pc:chgData name="Matthew Suderman" userId="2709995e-3ea8-4fb0-9b62-eb8034dec529" providerId="ADAL" clId="{FC3F5C4C-007D-4272-AA90-A5265CC764ED}" dt="2021-10-17T22:55:22.135" v="5117" actId="20577"/>
        <pc:sldMkLst>
          <pc:docMk/>
          <pc:sldMk cId="2303961732" sldId="297"/>
        </pc:sldMkLst>
        <pc:spChg chg="mod">
          <ac:chgData name="Matthew Suderman" userId="2709995e-3ea8-4fb0-9b62-eb8034dec529" providerId="ADAL" clId="{FC3F5C4C-007D-4272-AA90-A5265CC764ED}" dt="2021-10-17T22:43:28.261" v="3868"/>
          <ac:spMkLst>
            <pc:docMk/>
            <pc:sldMk cId="2303961732" sldId="297"/>
            <ac:spMk id="2" creationId="{0AF65E4E-CB14-472F-B963-C85C5AB3CAF3}"/>
          </ac:spMkLst>
        </pc:spChg>
        <pc:spChg chg="mod">
          <ac:chgData name="Matthew Suderman" userId="2709995e-3ea8-4fb0-9b62-eb8034dec529" providerId="ADAL" clId="{FC3F5C4C-007D-4272-AA90-A5265CC764ED}" dt="2021-10-17T22:55:22.135" v="5117" actId="20577"/>
          <ac:spMkLst>
            <pc:docMk/>
            <pc:sldMk cId="2303961732" sldId="297"/>
            <ac:spMk id="3" creationId="{F41549E6-8E90-4B7F-80D1-442A3A426869}"/>
          </ac:spMkLst>
        </pc:spChg>
      </pc:sldChg>
      <pc:sldChg chg="del">
        <pc:chgData name="Matthew Suderman" userId="2709995e-3ea8-4fb0-9b62-eb8034dec529" providerId="ADAL" clId="{FC3F5C4C-007D-4272-AA90-A5265CC764ED}" dt="2021-10-17T20:18:59.678" v="10" actId="47"/>
        <pc:sldMkLst>
          <pc:docMk/>
          <pc:sldMk cId="2877745955" sldId="297"/>
        </pc:sldMkLst>
      </pc:sldChg>
      <pc:sldChg chg="del">
        <pc:chgData name="Matthew Suderman" userId="2709995e-3ea8-4fb0-9b62-eb8034dec529" providerId="ADAL" clId="{FC3F5C4C-007D-4272-AA90-A5265CC764ED}" dt="2021-10-17T20:19:01.146" v="13" actId="47"/>
        <pc:sldMkLst>
          <pc:docMk/>
          <pc:sldMk cId="2620836704" sldId="298"/>
        </pc:sldMkLst>
      </pc:sldChg>
      <pc:sldChg chg="addSp delSp modSp new mod">
        <pc:chgData name="Matthew Suderman" userId="2709995e-3ea8-4fb0-9b62-eb8034dec529" providerId="ADAL" clId="{FC3F5C4C-007D-4272-AA90-A5265CC764ED}" dt="2021-10-17T21:47:44.029" v="929" actId="20577"/>
        <pc:sldMkLst>
          <pc:docMk/>
          <pc:sldMk cId="3823882907" sldId="298"/>
        </pc:sldMkLst>
        <pc:spChg chg="mod">
          <ac:chgData name="Matthew Suderman" userId="2709995e-3ea8-4fb0-9b62-eb8034dec529" providerId="ADAL" clId="{FC3F5C4C-007D-4272-AA90-A5265CC764ED}" dt="2021-10-17T21:47:44.029" v="929" actId="20577"/>
          <ac:spMkLst>
            <pc:docMk/>
            <pc:sldMk cId="3823882907" sldId="298"/>
            <ac:spMk id="2" creationId="{074C7799-013C-4BDD-ADBF-1AF719433321}"/>
          </ac:spMkLst>
        </pc:spChg>
        <pc:spChg chg="mod">
          <ac:chgData name="Matthew Suderman" userId="2709995e-3ea8-4fb0-9b62-eb8034dec529" providerId="ADAL" clId="{FC3F5C4C-007D-4272-AA90-A5265CC764ED}" dt="2021-10-17T21:46:05.240" v="826" actId="113"/>
          <ac:spMkLst>
            <pc:docMk/>
            <pc:sldMk cId="3823882907" sldId="298"/>
            <ac:spMk id="3" creationId="{BEF91C69-CD51-4176-A1C5-C97BF898FA33}"/>
          </ac:spMkLst>
        </pc:spChg>
        <pc:spChg chg="add del">
          <ac:chgData name="Matthew Suderman" userId="2709995e-3ea8-4fb0-9b62-eb8034dec529" providerId="ADAL" clId="{FC3F5C4C-007D-4272-AA90-A5265CC764ED}" dt="2021-10-17T21:37:22.938" v="730"/>
          <ac:spMkLst>
            <pc:docMk/>
            <pc:sldMk cId="3823882907" sldId="298"/>
            <ac:spMk id="5" creationId="{940590C5-683F-4AFA-8CA6-6F0D3EA26D54}"/>
          </ac:spMkLst>
        </pc:spChg>
        <pc:spChg chg="add mod">
          <ac:chgData name="Matthew Suderman" userId="2709995e-3ea8-4fb0-9b62-eb8034dec529" providerId="ADAL" clId="{FC3F5C4C-007D-4272-AA90-A5265CC764ED}" dt="2021-10-17T21:46:42.727" v="834" actId="20577"/>
          <ac:spMkLst>
            <pc:docMk/>
            <pc:sldMk cId="3823882907" sldId="298"/>
            <ac:spMk id="8" creationId="{B6FADC08-9BC8-4C18-9706-7107A2400FC2}"/>
          </ac:spMkLst>
        </pc:spChg>
        <pc:spChg chg="add mod">
          <ac:chgData name="Matthew Suderman" userId="2709995e-3ea8-4fb0-9b62-eb8034dec529" providerId="ADAL" clId="{FC3F5C4C-007D-4272-AA90-A5265CC764ED}" dt="2021-10-17T21:40:39.401" v="759" actId="20577"/>
          <ac:spMkLst>
            <pc:docMk/>
            <pc:sldMk cId="3823882907" sldId="298"/>
            <ac:spMk id="9" creationId="{18C13DB5-6656-499A-A30D-E5D0ED0E18BA}"/>
          </ac:spMkLst>
        </pc:spChg>
        <pc:spChg chg="add mod">
          <ac:chgData name="Matthew Suderman" userId="2709995e-3ea8-4fb0-9b62-eb8034dec529" providerId="ADAL" clId="{FC3F5C4C-007D-4272-AA90-A5265CC764ED}" dt="2021-10-17T21:40:30.351" v="756" actId="1076"/>
          <ac:spMkLst>
            <pc:docMk/>
            <pc:sldMk cId="3823882907" sldId="298"/>
            <ac:spMk id="10" creationId="{9841A014-7ED8-4336-B32F-359516A919B4}"/>
          </ac:spMkLst>
        </pc:spChg>
        <pc:spChg chg="add mod">
          <ac:chgData name="Matthew Suderman" userId="2709995e-3ea8-4fb0-9b62-eb8034dec529" providerId="ADAL" clId="{FC3F5C4C-007D-4272-AA90-A5265CC764ED}" dt="2021-10-17T21:40:41.175" v="761" actId="20577"/>
          <ac:spMkLst>
            <pc:docMk/>
            <pc:sldMk cId="3823882907" sldId="298"/>
            <ac:spMk id="11" creationId="{4E10E078-B9FA-4B2B-A140-8A0E8398B208}"/>
          </ac:spMkLst>
        </pc:spChg>
        <pc:spChg chg="add mod">
          <ac:chgData name="Matthew Suderman" userId="2709995e-3ea8-4fb0-9b62-eb8034dec529" providerId="ADAL" clId="{FC3F5C4C-007D-4272-AA90-A5265CC764ED}" dt="2021-10-17T21:44:24.564" v="804" actId="1076"/>
          <ac:spMkLst>
            <pc:docMk/>
            <pc:sldMk cId="3823882907" sldId="298"/>
            <ac:spMk id="21" creationId="{474B4485-FEB0-4D16-AF1C-86BA558CA23E}"/>
          </ac:spMkLst>
        </pc:spChg>
        <pc:spChg chg="add mod">
          <ac:chgData name="Matthew Suderman" userId="2709995e-3ea8-4fb0-9b62-eb8034dec529" providerId="ADAL" clId="{FC3F5C4C-007D-4272-AA90-A5265CC764ED}" dt="2021-10-17T21:44:15.713" v="803" actId="1076"/>
          <ac:spMkLst>
            <pc:docMk/>
            <pc:sldMk cId="3823882907" sldId="298"/>
            <ac:spMk id="22" creationId="{074ED21F-72C3-4547-94FA-95ABB989BD13}"/>
          </ac:spMkLst>
        </pc:spChg>
        <pc:spChg chg="add mod">
          <ac:chgData name="Matthew Suderman" userId="2709995e-3ea8-4fb0-9b62-eb8034dec529" providerId="ADAL" clId="{FC3F5C4C-007D-4272-AA90-A5265CC764ED}" dt="2021-10-17T21:44:05.610" v="802" actId="20577"/>
          <ac:spMkLst>
            <pc:docMk/>
            <pc:sldMk cId="3823882907" sldId="298"/>
            <ac:spMk id="23" creationId="{D48625D3-C1C2-4206-8312-7C26209AEFCB}"/>
          </ac:spMkLst>
        </pc:spChg>
        <pc:picChg chg="add mod modCrop">
          <ac:chgData name="Matthew Suderman" userId="2709995e-3ea8-4fb0-9b62-eb8034dec529" providerId="ADAL" clId="{FC3F5C4C-007D-4272-AA90-A5265CC764ED}" dt="2021-10-17T21:34:00.102" v="519" actId="1076"/>
          <ac:picMkLst>
            <pc:docMk/>
            <pc:sldMk cId="3823882907" sldId="298"/>
            <ac:picMk id="4" creationId="{3FB8CB86-8C2E-4CFE-B849-B291CEA975EC}"/>
          </ac:picMkLst>
        </pc:picChg>
        <pc:picChg chg="add del mod">
          <ac:chgData name="Matthew Suderman" userId="2709995e-3ea8-4fb0-9b62-eb8034dec529" providerId="ADAL" clId="{FC3F5C4C-007D-4272-AA90-A5265CC764ED}" dt="2021-10-17T21:45:21.066" v="811" actId="478"/>
          <ac:picMkLst>
            <pc:docMk/>
            <pc:sldMk cId="3823882907" sldId="298"/>
            <ac:picMk id="7" creationId="{7E91C2D5-A31C-4464-9732-080C55243B5B}"/>
          </ac:picMkLst>
        </pc:picChg>
        <pc:picChg chg="add mod">
          <ac:chgData name="Matthew Suderman" userId="2709995e-3ea8-4fb0-9b62-eb8034dec529" providerId="ADAL" clId="{FC3F5C4C-007D-4272-AA90-A5265CC764ED}" dt="2021-10-17T21:45:36.420" v="814" actId="1076"/>
          <ac:picMkLst>
            <pc:docMk/>
            <pc:sldMk cId="3823882907" sldId="298"/>
            <ac:picMk id="25" creationId="{2DE4DEF3-F2B0-42D0-9844-E34E241FDB06}"/>
          </ac:picMkLst>
        </pc:picChg>
        <pc:cxnChg chg="add mod">
          <ac:chgData name="Matthew Suderman" userId="2709995e-3ea8-4fb0-9b62-eb8034dec529" providerId="ADAL" clId="{FC3F5C4C-007D-4272-AA90-A5265CC764ED}" dt="2021-10-17T21:46:12.246" v="827" actId="14100"/>
          <ac:cxnSpMkLst>
            <pc:docMk/>
            <pc:sldMk cId="3823882907" sldId="298"/>
            <ac:cxnSpMk id="13" creationId="{4AB30682-B54E-46E5-8913-1806A09F1F35}"/>
          </ac:cxnSpMkLst>
        </pc:cxnChg>
        <pc:cxnChg chg="add mod">
          <ac:chgData name="Matthew Suderman" userId="2709995e-3ea8-4fb0-9b62-eb8034dec529" providerId="ADAL" clId="{FC3F5C4C-007D-4272-AA90-A5265CC764ED}" dt="2021-10-17T21:41:41.131" v="771" actId="14100"/>
          <ac:cxnSpMkLst>
            <pc:docMk/>
            <pc:sldMk cId="3823882907" sldId="298"/>
            <ac:cxnSpMk id="14" creationId="{D5E3BE04-4DAA-4A48-9222-24688779F4DD}"/>
          </ac:cxnSpMkLst>
        </pc:cxnChg>
        <pc:cxnChg chg="add mod">
          <ac:chgData name="Matthew Suderman" userId="2709995e-3ea8-4fb0-9b62-eb8034dec529" providerId="ADAL" clId="{FC3F5C4C-007D-4272-AA90-A5265CC764ED}" dt="2021-10-17T21:41:36.810" v="770" actId="14100"/>
          <ac:cxnSpMkLst>
            <pc:docMk/>
            <pc:sldMk cId="3823882907" sldId="298"/>
            <ac:cxnSpMk id="17" creationId="{167F9F45-D141-4DC1-872E-A40E4AEF22EC}"/>
          </ac:cxnSpMkLst>
        </pc:cxnChg>
      </pc:sldChg>
      <pc:sldChg chg="del">
        <pc:chgData name="Matthew Suderman" userId="2709995e-3ea8-4fb0-9b62-eb8034dec529" providerId="ADAL" clId="{FC3F5C4C-007D-4272-AA90-A5265CC764ED}" dt="2021-10-17T20:19:01.647" v="14" actId="47"/>
        <pc:sldMkLst>
          <pc:docMk/>
          <pc:sldMk cId="2515515165" sldId="299"/>
        </pc:sldMkLst>
      </pc:sldChg>
      <pc:sldChg chg="addSp modSp new del mod ord">
        <pc:chgData name="Matthew Suderman" userId="2709995e-3ea8-4fb0-9b62-eb8034dec529" providerId="ADAL" clId="{FC3F5C4C-007D-4272-AA90-A5265CC764ED}" dt="2021-10-17T22:43:11.934" v="3867" actId="2696"/>
        <pc:sldMkLst>
          <pc:docMk/>
          <pc:sldMk cId="4282200725" sldId="299"/>
        </pc:sldMkLst>
        <pc:spChg chg="mod">
          <ac:chgData name="Matthew Suderman" userId="2709995e-3ea8-4fb0-9b62-eb8034dec529" providerId="ADAL" clId="{FC3F5C4C-007D-4272-AA90-A5265CC764ED}" dt="2021-10-17T21:52:42.919" v="1053"/>
          <ac:spMkLst>
            <pc:docMk/>
            <pc:sldMk cId="4282200725" sldId="299"/>
            <ac:spMk id="2" creationId="{90221D0C-D89D-4746-82C3-BAE907D2DEF6}"/>
          </ac:spMkLst>
        </pc:spChg>
        <pc:spChg chg="mod">
          <ac:chgData name="Matthew Suderman" userId="2709995e-3ea8-4fb0-9b62-eb8034dec529" providerId="ADAL" clId="{FC3F5C4C-007D-4272-AA90-A5265CC764ED}" dt="2021-10-17T22:23:15.055" v="2888" actId="20577"/>
          <ac:spMkLst>
            <pc:docMk/>
            <pc:sldMk cId="4282200725" sldId="299"/>
            <ac:spMk id="3" creationId="{05D2D41A-3B65-4070-8112-6626C4798F69}"/>
          </ac:spMkLst>
        </pc:spChg>
        <pc:picChg chg="add mod modCrop">
          <ac:chgData name="Matthew Suderman" userId="2709995e-3ea8-4fb0-9b62-eb8034dec529" providerId="ADAL" clId="{FC3F5C4C-007D-4272-AA90-A5265CC764ED}" dt="2021-10-17T21:55:37.384" v="1184" actId="1038"/>
          <ac:picMkLst>
            <pc:docMk/>
            <pc:sldMk cId="4282200725" sldId="299"/>
            <ac:picMk id="4" creationId="{B96418F0-4924-4EC5-8B4E-41BA96672637}"/>
          </ac:picMkLst>
        </pc:picChg>
      </pc:sldChg>
      <pc:sldChg chg="addSp delSp modSp add mod">
        <pc:chgData name="Matthew Suderman" userId="2709995e-3ea8-4fb0-9b62-eb8034dec529" providerId="ADAL" clId="{FC3F5C4C-007D-4272-AA90-A5265CC764ED}" dt="2021-10-17T22:14:37.237" v="2101" actId="14100"/>
        <pc:sldMkLst>
          <pc:docMk/>
          <pc:sldMk cId="3483005337" sldId="300"/>
        </pc:sldMkLst>
        <pc:spChg chg="del">
          <ac:chgData name="Matthew Suderman" userId="2709995e-3ea8-4fb0-9b62-eb8034dec529" providerId="ADAL" clId="{FC3F5C4C-007D-4272-AA90-A5265CC764ED}" dt="2021-10-17T22:14:31.324" v="2099" actId="478"/>
          <ac:spMkLst>
            <pc:docMk/>
            <pc:sldMk cId="3483005337" sldId="300"/>
            <ac:spMk id="2" creationId="{D8072004-0E62-4A41-9603-564DC9F5E1E6}"/>
          </ac:spMkLst>
        </pc:spChg>
        <pc:spChg chg="del">
          <ac:chgData name="Matthew Suderman" userId="2709995e-3ea8-4fb0-9b62-eb8034dec529" providerId="ADAL" clId="{FC3F5C4C-007D-4272-AA90-A5265CC764ED}" dt="2021-10-17T22:14:20.121" v="2096" actId="478"/>
          <ac:spMkLst>
            <pc:docMk/>
            <pc:sldMk cId="3483005337" sldId="300"/>
            <ac:spMk id="3" creationId="{C42E9CF8-2587-4F83-9062-3DA613FE3078}"/>
          </ac:spMkLst>
        </pc:spChg>
        <pc:spChg chg="add del mod">
          <ac:chgData name="Matthew Suderman" userId="2709995e-3ea8-4fb0-9b62-eb8034dec529" providerId="ADAL" clId="{FC3F5C4C-007D-4272-AA90-A5265CC764ED}" dt="2021-10-17T22:14:25.021" v="2097" actId="478"/>
          <ac:spMkLst>
            <pc:docMk/>
            <pc:sldMk cId="3483005337" sldId="300"/>
            <ac:spMk id="5" creationId="{AF38BA21-3FB5-4672-B9BA-CD036942BBA8}"/>
          </ac:spMkLst>
        </pc:spChg>
        <pc:spChg chg="add del mod">
          <ac:chgData name="Matthew Suderman" userId="2709995e-3ea8-4fb0-9b62-eb8034dec529" providerId="ADAL" clId="{FC3F5C4C-007D-4272-AA90-A5265CC764ED}" dt="2021-10-17T22:14:33.522" v="2100" actId="478"/>
          <ac:spMkLst>
            <pc:docMk/>
            <pc:sldMk cId="3483005337" sldId="300"/>
            <ac:spMk id="8" creationId="{ABC79CFF-8ED6-4800-9137-3A5FB72ABAA8}"/>
          </ac:spMkLst>
        </pc:spChg>
        <pc:picChg chg="mod">
          <ac:chgData name="Matthew Suderman" userId="2709995e-3ea8-4fb0-9b62-eb8034dec529" providerId="ADAL" clId="{FC3F5C4C-007D-4272-AA90-A5265CC764ED}" dt="2021-10-17T22:14:37.237" v="2101" actId="14100"/>
          <ac:picMkLst>
            <pc:docMk/>
            <pc:sldMk cId="3483005337" sldId="300"/>
            <ac:picMk id="6" creationId="{BB4954A3-F70D-4D9E-BE58-695475F4C4FB}"/>
          </ac:picMkLst>
        </pc:picChg>
      </pc:sldChg>
      <pc:sldChg chg="addSp modSp new mod">
        <pc:chgData name="Matthew Suderman" userId="2709995e-3ea8-4fb0-9b62-eb8034dec529" providerId="ADAL" clId="{FC3F5C4C-007D-4272-AA90-A5265CC764ED}" dt="2021-10-17T22:39:24.895" v="3645" actId="20577"/>
        <pc:sldMkLst>
          <pc:docMk/>
          <pc:sldMk cId="2010435163" sldId="301"/>
        </pc:sldMkLst>
        <pc:spChg chg="mod">
          <ac:chgData name="Matthew Suderman" userId="2709995e-3ea8-4fb0-9b62-eb8034dec529" providerId="ADAL" clId="{FC3F5C4C-007D-4272-AA90-A5265CC764ED}" dt="2021-10-17T22:29:03.844" v="2892"/>
          <ac:spMkLst>
            <pc:docMk/>
            <pc:sldMk cId="2010435163" sldId="301"/>
            <ac:spMk id="2" creationId="{53FCD216-A2BC-4B70-AC9C-7D909DC4239A}"/>
          </ac:spMkLst>
        </pc:spChg>
        <pc:spChg chg="mod">
          <ac:chgData name="Matthew Suderman" userId="2709995e-3ea8-4fb0-9b62-eb8034dec529" providerId="ADAL" clId="{FC3F5C4C-007D-4272-AA90-A5265CC764ED}" dt="2021-10-17T22:39:24.895" v="3645" actId="20577"/>
          <ac:spMkLst>
            <pc:docMk/>
            <pc:sldMk cId="2010435163" sldId="301"/>
            <ac:spMk id="3" creationId="{353E8E54-8F4A-43E1-814B-1BB0E5493C86}"/>
          </ac:spMkLst>
        </pc:spChg>
        <pc:picChg chg="add mod modCrop">
          <ac:chgData name="Matthew Suderman" userId="2709995e-3ea8-4fb0-9b62-eb8034dec529" providerId="ADAL" clId="{FC3F5C4C-007D-4272-AA90-A5265CC764ED}" dt="2021-10-17T22:32:57.227" v="3525" actId="1035"/>
          <ac:picMkLst>
            <pc:docMk/>
            <pc:sldMk cId="2010435163" sldId="301"/>
            <ac:picMk id="4" creationId="{A51A65F8-2946-4798-BF0E-1CF4B8FBBE6E}"/>
          </ac:picMkLst>
        </pc:picChg>
      </pc:sldChg>
      <pc:sldChg chg="addSp delSp modSp new mod">
        <pc:chgData name="Matthew Suderman" userId="2709995e-3ea8-4fb0-9b62-eb8034dec529" providerId="ADAL" clId="{FC3F5C4C-007D-4272-AA90-A5265CC764ED}" dt="2021-10-17T22:52:29.332" v="4628" actId="20577"/>
        <pc:sldMkLst>
          <pc:docMk/>
          <pc:sldMk cId="2535909577" sldId="302"/>
        </pc:sldMkLst>
        <pc:spChg chg="del">
          <ac:chgData name="Matthew Suderman" userId="2709995e-3ea8-4fb0-9b62-eb8034dec529" providerId="ADAL" clId="{FC3F5C4C-007D-4272-AA90-A5265CC764ED}" dt="2021-10-17T22:39:57.905" v="3648" actId="26606"/>
          <ac:spMkLst>
            <pc:docMk/>
            <pc:sldMk cId="2535909577" sldId="302"/>
            <ac:spMk id="2" creationId="{024D7BC2-779E-4F9B-810A-9838E3AD5AA4}"/>
          </ac:spMkLst>
        </pc:spChg>
        <pc:spChg chg="del">
          <ac:chgData name="Matthew Suderman" userId="2709995e-3ea8-4fb0-9b62-eb8034dec529" providerId="ADAL" clId="{FC3F5C4C-007D-4272-AA90-A5265CC764ED}" dt="2021-10-17T22:39:54.398" v="3647"/>
          <ac:spMkLst>
            <pc:docMk/>
            <pc:sldMk cId="2535909577" sldId="302"/>
            <ac:spMk id="3" creationId="{0947CF04-B481-4DED-9D88-DC2E97BD9F4C}"/>
          </ac:spMkLst>
        </pc:spChg>
        <pc:spChg chg="add del mod">
          <ac:chgData name="Matthew Suderman" userId="2709995e-3ea8-4fb0-9b62-eb8034dec529" providerId="ADAL" clId="{FC3F5C4C-007D-4272-AA90-A5265CC764ED}" dt="2021-10-17T22:40:30.735" v="3651" actId="767"/>
          <ac:spMkLst>
            <pc:docMk/>
            <pc:sldMk cId="2535909577" sldId="302"/>
            <ac:spMk id="4" creationId="{C9FC794B-E321-4E0E-876C-0607397A2440}"/>
          </ac:spMkLst>
        </pc:spChg>
        <pc:spChg chg="add mod">
          <ac:chgData name="Matthew Suderman" userId="2709995e-3ea8-4fb0-9b62-eb8034dec529" providerId="ADAL" clId="{FC3F5C4C-007D-4272-AA90-A5265CC764ED}" dt="2021-10-17T22:52:29.332" v="4628" actId="20577"/>
          <ac:spMkLst>
            <pc:docMk/>
            <pc:sldMk cId="2535909577" sldId="302"/>
            <ac:spMk id="5" creationId="{D7F2117F-AEDB-4A73-B28E-F2FD869BE786}"/>
          </ac:spMkLst>
        </pc:spChg>
        <pc:spChg chg="add mod">
          <ac:chgData name="Matthew Suderman" userId="2709995e-3ea8-4fb0-9b62-eb8034dec529" providerId="ADAL" clId="{FC3F5C4C-007D-4272-AA90-A5265CC764ED}" dt="2021-10-17T22:40:06.417" v="3649"/>
          <ac:spMkLst>
            <pc:docMk/>
            <pc:sldMk cId="2535909577" sldId="302"/>
            <ac:spMk id="71" creationId="{BE4A7B08-A72B-4F0B-9B89-646295758A96}"/>
          </ac:spMkLst>
        </pc:spChg>
        <pc:picChg chg="add mod">
          <ac:chgData name="Matthew Suderman" userId="2709995e-3ea8-4fb0-9b62-eb8034dec529" providerId="ADAL" clId="{FC3F5C4C-007D-4272-AA90-A5265CC764ED}" dt="2021-10-17T22:41:15.627" v="3726" actId="1037"/>
          <ac:picMkLst>
            <pc:docMk/>
            <pc:sldMk cId="2535909577" sldId="302"/>
            <ac:picMk id="3074" creationId="{85614883-67E6-4164-9D22-B073FAB95BA4}"/>
          </ac:picMkLst>
        </pc:picChg>
      </pc:sldChg>
      <pc:sldChg chg="addSp delSp modSp new mod">
        <pc:chgData name="Matthew Suderman" userId="2709995e-3ea8-4fb0-9b62-eb8034dec529" providerId="ADAL" clId="{FC3F5C4C-007D-4272-AA90-A5265CC764ED}" dt="2021-10-17T23:03:25.547" v="5266" actId="1036"/>
        <pc:sldMkLst>
          <pc:docMk/>
          <pc:sldMk cId="1560105621" sldId="303"/>
        </pc:sldMkLst>
        <pc:spChg chg="mod">
          <ac:chgData name="Matthew Suderman" userId="2709995e-3ea8-4fb0-9b62-eb8034dec529" providerId="ADAL" clId="{FC3F5C4C-007D-4272-AA90-A5265CC764ED}" dt="2021-10-17T23:03:02.586" v="5242" actId="20577"/>
          <ac:spMkLst>
            <pc:docMk/>
            <pc:sldMk cId="1560105621" sldId="303"/>
            <ac:spMk id="2" creationId="{59BB6A2A-2EB0-47A0-84FF-676C49179926}"/>
          </ac:spMkLst>
        </pc:spChg>
        <pc:spChg chg="mod">
          <ac:chgData name="Matthew Suderman" userId="2709995e-3ea8-4fb0-9b62-eb8034dec529" providerId="ADAL" clId="{FC3F5C4C-007D-4272-AA90-A5265CC764ED}" dt="2021-10-17T23:03:20.900" v="5253" actId="14100"/>
          <ac:spMkLst>
            <pc:docMk/>
            <pc:sldMk cId="1560105621" sldId="303"/>
            <ac:spMk id="3" creationId="{A2B07354-0788-4DBC-84CD-6EF2B98884CC}"/>
          </ac:spMkLst>
        </pc:spChg>
        <pc:picChg chg="add del">
          <ac:chgData name="Matthew Suderman" userId="2709995e-3ea8-4fb0-9b62-eb8034dec529" providerId="ADAL" clId="{FC3F5C4C-007D-4272-AA90-A5265CC764ED}" dt="2021-10-17T22:57:49.263" v="5182"/>
          <ac:picMkLst>
            <pc:docMk/>
            <pc:sldMk cId="1560105621" sldId="303"/>
            <ac:picMk id="6146" creationId="{44795B66-2C7A-4979-B33B-95BBDAA8A0E0}"/>
          </ac:picMkLst>
        </pc:picChg>
        <pc:picChg chg="add del mod">
          <ac:chgData name="Matthew Suderman" userId="2709995e-3ea8-4fb0-9b62-eb8034dec529" providerId="ADAL" clId="{FC3F5C4C-007D-4272-AA90-A5265CC764ED}" dt="2021-10-17T23:01:04.228" v="5192" actId="478"/>
          <ac:picMkLst>
            <pc:docMk/>
            <pc:sldMk cId="1560105621" sldId="303"/>
            <ac:picMk id="6148" creationId="{90030FC3-1675-4B6B-9E00-B89FDC350EE5}"/>
          </ac:picMkLst>
        </pc:picChg>
        <pc:picChg chg="add del mod">
          <ac:chgData name="Matthew Suderman" userId="2709995e-3ea8-4fb0-9b62-eb8034dec529" providerId="ADAL" clId="{FC3F5C4C-007D-4272-AA90-A5265CC764ED}" dt="2021-10-17T23:01:05.809" v="5193" actId="478"/>
          <ac:picMkLst>
            <pc:docMk/>
            <pc:sldMk cId="1560105621" sldId="303"/>
            <ac:picMk id="6150" creationId="{3CA39F13-B382-44AD-A8B5-F54E9211724F}"/>
          </ac:picMkLst>
        </pc:picChg>
        <pc:picChg chg="add mod">
          <ac:chgData name="Matthew Suderman" userId="2709995e-3ea8-4fb0-9b62-eb8034dec529" providerId="ADAL" clId="{FC3F5C4C-007D-4272-AA90-A5265CC764ED}" dt="2021-10-17T23:02:52.949" v="5218" actId="1038"/>
          <ac:picMkLst>
            <pc:docMk/>
            <pc:sldMk cId="1560105621" sldId="303"/>
            <ac:picMk id="6152" creationId="{EF445413-AE83-404C-BCE9-D1007FEC5726}"/>
          </ac:picMkLst>
        </pc:picChg>
        <pc:picChg chg="add mod">
          <ac:chgData name="Matthew Suderman" userId="2709995e-3ea8-4fb0-9b62-eb8034dec529" providerId="ADAL" clId="{FC3F5C4C-007D-4272-AA90-A5265CC764ED}" dt="2021-10-17T23:02:52.949" v="5218" actId="1038"/>
          <ac:picMkLst>
            <pc:docMk/>
            <pc:sldMk cId="1560105621" sldId="303"/>
            <ac:picMk id="6154" creationId="{4527D15C-C5CF-4B8D-8AE5-B3A7BE80E1F7}"/>
          </ac:picMkLst>
        </pc:picChg>
        <pc:picChg chg="add mod">
          <ac:chgData name="Matthew Suderman" userId="2709995e-3ea8-4fb0-9b62-eb8034dec529" providerId="ADAL" clId="{FC3F5C4C-007D-4272-AA90-A5265CC764ED}" dt="2021-10-17T23:03:25.547" v="5266" actId="1036"/>
          <ac:picMkLst>
            <pc:docMk/>
            <pc:sldMk cId="1560105621" sldId="303"/>
            <ac:picMk id="6156" creationId="{378E1F49-44B9-4C69-B353-58F10F25D0D7}"/>
          </ac:picMkLst>
        </pc:picChg>
      </pc:sldChg>
      <pc:sldChg chg="addSp modSp new mod">
        <pc:chgData name="Matthew Suderman" userId="2709995e-3ea8-4fb0-9b62-eb8034dec529" providerId="ADAL" clId="{FC3F5C4C-007D-4272-AA90-A5265CC764ED}" dt="2021-10-17T23:13:58.295" v="6007" actId="20577"/>
        <pc:sldMkLst>
          <pc:docMk/>
          <pc:sldMk cId="2458785995" sldId="304"/>
        </pc:sldMkLst>
        <pc:spChg chg="mod">
          <ac:chgData name="Matthew Suderman" userId="2709995e-3ea8-4fb0-9b62-eb8034dec529" providerId="ADAL" clId="{FC3F5C4C-007D-4272-AA90-A5265CC764ED}" dt="2021-10-17T23:06:28.701" v="5299" actId="20577"/>
          <ac:spMkLst>
            <pc:docMk/>
            <pc:sldMk cId="2458785995" sldId="304"/>
            <ac:spMk id="2" creationId="{0CBC7721-17A6-47AA-AE2A-64467D50C921}"/>
          </ac:spMkLst>
        </pc:spChg>
        <pc:spChg chg="mod">
          <ac:chgData name="Matthew Suderman" userId="2709995e-3ea8-4fb0-9b62-eb8034dec529" providerId="ADAL" clId="{FC3F5C4C-007D-4272-AA90-A5265CC764ED}" dt="2021-10-17T23:13:58.295" v="6007" actId="20577"/>
          <ac:spMkLst>
            <pc:docMk/>
            <pc:sldMk cId="2458785995" sldId="304"/>
            <ac:spMk id="3" creationId="{F3765CD9-D86C-4E85-9A5F-C25880464F97}"/>
          </ac:spMkLst>
        </pc:spChg>
        <pc:picChg chg="add mod">
          <ac:chgData name="Matthew Suderman" userId="2709995e-3ea8-4fb0-9b62-eb8034dec529" providerId="ADAL" clId="{FC3F5C4C-007D-4272-AA90-A5265CC764ED}" dt="2021-10-17T23:10:07.682" v="5320" actId="1076"/>
          <ac:picMkLst>
            <pc:docMk/>
            <pc:sldMk cId="2458785995" sldId="304"/>
            <ac:picMk id="4" creationId="{49E96654-F99C-497B-8D9E-4EAAE7D42C41}"/>
          </ac:picMkLst>
        </pc:picChg>
      </pc:sldChg>
      <pc:sldChg chg="addSp modSp new mod">
        <pc:chgData name="Matthew Suderman" userId="2709995e-3ea8-4fb0-9b62-eb8034dec529" providerId="ADAL" clId="{FC3F5C4C-007D-4272-AA90-A5265CC764ED}" dt="2021-10-17T23:18:37.615" v="6403" actId="1076"/>
        <pc:sldMkLst>
          <pc:docMk/>
          <pc:sldMk cId="1173659520" sldId="305"/>
        </pc:sldMkLst>
        <pc:spChg chg="mod">
          <ac:chgData name="Matthew Suderman" userId="2709995e-3ea8-4fb0-9b62-eb8034dec529" providerId="ADAL" clId="{FC3F5C4C-007D-4272-AA90-A5265CC764ED}" dt="2021-10-17T23:18:16.524" v="6399" actId="1076"/>
          <ac:spMkLst>
            <pc:docMk/>
            <pc:sldMk cId="1173659520" sldId="305"/>
            <ac:spMk id="2" creationId="{94A89378-3433-408F-A38A-D38A7F408B8D}"/>
          </ac:spMkLst>
        </pc:spChg>
        <pc:spChg chg="mod">
          <ac:chgData name="Matthew Suderman" userId="2709995e-3ea8-4fb0-9b62-eb8034dec529" providerId="ADAL" clId="{FC3F5C4C-007D-4272-AA90-A5265CC764ED}" dt="2021-10-17T23:17:09.789" v="6396" actId="20577"/>
          <ac:spMkLst>
            <pc:docMk/>
            <pc:sldMk cId="1173659520" sldId="305"/>
            <ac:spMk id="3" creationId="{B959BB4D-4793-46AA-8DF6-FDE6130BE439}"/>
          </ac:spMkLst>
        </pc:spChg>
        <pc:picChg chg="add mod">
          <ac:chgData name="Matthew Suderman" userId="2709995e-3ea8-4fb0-9b62-eb8034dec529" providerId="ADAL" clId="{FC3F5C4C-007D-4272-AA90-A5265CC764ED}" dt="2021-10-17T23:18:37.615" v="6403" actId="1076"/>
          <ac:picMkLst>
            <pc:docMk/>
            <pc:sldMk cId="1173659520" sldId="305"/>
            <ac:picMk id="7170" creationId="{4DC88A98-2C93-4B97-95F7-FE519530CDDE}"/>
          </ac:picMkLst>
        </pc:picChg>
      </pc:sldChg>
      <pc:sldChg chg="addSp delSp modSp new mod">
        <pc:chgData name="Matthew Suderman" userId="2709995e-3ea8-4fb0-9b62-eb8034dec529" providerId="ADAL" clId="{FC3F5C4C-007D-4272-AA90-A5265CC764ED}" dt="2021-10-17T23:26:27.718" v="6858" actId="20577"/>
        <pc:sldMkLst>
          <pc:docMk/>
          <pc:sldMk cId="1526593456" sldId="306"/>
        </pc:sldMkLst>
        <pc:spChg chg="mod">
          <ac:chgData name="Matthew Suderman" userId="2709995e-3ea8-4fb0-9b62-eb8034dec529" providerId="ADAL" clId="{FC3F5C4C-007D-4272-AA90-A5265CC764ED}" dt="2021-10-17T23:19:13.503" v="6448" actId="20577"/>
          <ac:spMkLst>
            <pc:docMk/>
            <pc:sldMk cId="1526593456" sldId="306"/>
            <ac:spMk id="2" creationId="{D5E1DB87-34E3-4696-9DB5-7D7F479E493B}"/>
          </ac:spMkLst>
        </pc:spChg>
        <pc:spChg chg="del mod">
          <ac:chgData name="Matthew Suderman" userId="2709995e-3ea8-4fb0-9b62-eb8034dec529" providerId="ADAL" clId="{FC3F5C4C-007D-4272-AA90-A5265CC764ED}" dt="2021-10-17T23:24:08.168" v="6596" actId="478"/>
          <ac:spMkLst>
            <pc:docMk/>
            <pc:sldMk cId="1526593456" sldId="306"/>
            <ac:spMk id="3" creationId="{9FBADBC5-E1F0-4741-B803-FABA2061E1B6}"/>
          </ac:spMkLst>
        </pc:spChg>
        <pc:spChg chg="add del mod">
          <ac:chgData name="Matthew Suderman" userId="2709995e-3ea8-4fb0-9b62-eb8034dec529" providerId="ADAL" clId="{FC3F5C4C-007D-4272-AA90-A5265CC764ED}" dt="2021-10-17T23:24:10.736" v="6597" actId="478"/>
          <ac:spMkLst>
            <pc:docMk/>
            <pc:sldMk cId="1526593456" sldId="306"/>
            <ac:spMk id="5" creationId="{CE3AE4D3-6CEC-4FC9-A1A9-4130F03D92FE}"/>
          </ac:spMkLst>
        </pc:spChg>
        <pc:spChg chg="add mod">
          <ac:chgData name="Matthew Suderman" userId="2709995e-3ea8-4fb0-9b62-eb8034dec529" providerId="ADAL" clId="{FC3F5C4C-007D-4272-AA90-A5265CC764ED}" dt="2021-10-17T23:26:27.718" v="6858" actId="20577"/>
          <ac:spMkLst>
            <pc:docMk/>
            <pc:sldMk cId="1526593456" sldId="306"/>
            <ac:spMk id="6" creationId="{C8AB7BD9-1499-4926-B28D-9D6A396FE54F}"/>
          </ac:spMkLst>
        </pc:spChg>
        <pc:picChg chg="add mod">
          <ac:chgData name="Matthew Suderman" userId="2709995e-3ea8-4fb0-9b62-eb8034dec529" providerId="ADAL" clId="{FC3F5C4C-007D-4272-AA90-A5265CC764ED}" dt="2021-10-17T23:25:53.976" v="6808" actId="1036"/>
          <ac:picMkLst>
            <pc:docMk/>
            <pc:sldMk cId="1526593456" sldId="306"/>
            <ac:picMk id="9218" creationId="{B958D344-B780-4C83-9422-500CDB2E0B84}"/>
          </ac:picMkLst>
        </pc:picChg>
      </pc:sldChg>
      <pc:sldChg chg="modSp new mod">
        <pc:chgData name="Matthew Suderman" userId="2709995e-3ea8-4fb0-9b62-eb8034dec529" providerId="ADAL" clId="{FC3F5C4C-007D-4272-AA90-A5265CC764ED}" dt="2021-10-17T23:33:36.176" v="7309" actId="20577"/>
        <pc:sldMkLst>
          <pc:docMk/>
          <pc:sldMk cId="2451055706" sldId="307"/>
        </pc:sldMkLst>
        <pc:spChg chg="mod">
          <ac:chgData name="Matthew Suderman" userId="2709995e-3ea8-4fb0-9b62-eb8034dec529" providerId="ADAL" clId="{FC3F5C4C-007D-4272-AA90-A5265CC764ED}" dt="2021-10-17T23:29:15.682" v="6899" actId="20577"/>
          <ac:spMkLst>
            <pc:docMk/>
            <pc:sldMk cId="2451055706" sldId="307"/>
            <ac:spMk id="2" creationId="{A0355734-46BE-408D-93E0-822097E2FF12}"/>
          </ac:spMkLst>
        </pc:spChg>
        <pc:spChg chg="mod">
          <ac:chgData name="Matthew Suderman" userId="2709995e-3ea8-4fb0-9b62-eb8034dec529" providerId="ADAL" clId="{FC3F5C4C-007D-4272-AA90-A5265CC764ED}" dt="2021-10-17T23:33:36.176" v="7309" actId="20577"/>
          <ac:spMkLst>
            <pc:docMk/>
            <pc:sldMk cId="2451055706" sldId="307"/>
            <ac:spMk id="3" creationId="{BAD50A57-7C0C-4C71-B0FA-2BA0B4517E8C}"/>
          </ac:spMkLst>
        </pc:spChg>
      </pc:sldChg>
      <pc:sldChg chg="modSp new mod">
        <pc:chgData name="Matthew Suderman" userId="2709995e-3ea8-4fb0-9b62-eb8034dec529" providerId="ADAL" clId="{FC3F5C4C-007D-4272-AA90-A5265CC764ED}" dt="2021-10-18T00:13:07.402" v="10087" actId="20577"/>
        <pc:sldMkLst>
          <pc:docMk/>
          <pc:sldMk cId="1421834082" sldId="308"/>
        </pc:sldMkLst>
        <pc:spChg chg="mod">
          <ac:chgData name="Matthew Suderman" userId="2709995e-3ea8-4fb0-9b62-eb8034dec529" providerId="ADAL" clId="{FC3F5C4C-007D-4272-AA90-A5265CC764ED}" dt="2021-10-17T23:35:58.831" v="7406" actId="20577"/>
          <ac:spMkLst>
            <pc:docMk/>
            <pc:sldMk cId="1421834082" sldId="308"/>
            <ac:spMk id="2" creationId="{9DBE0E14-27A3-46ED-9726-2DC494E53D59}"/>
          </ac:spMkLst>
        </pc:spChg>
        <pc:spChg chg="mod">
          <ac:chgData name="Matthew Suderman" userId="2709995e-3ea8-4fb0-9b62-eb8034dec529" providerId="ADAL" clId="{FC3F5C4C-007D-4272-AA90-A5265CC764ED}" dt="2021-10-18T00:13:07.402" v="10087" actId="20577"/>
          <ac:spMkLst>
            <pc:docMk/>
            <pc:sldMk cId="1421834082" sldId="308"/>
            <ac:spMk id="3" creationId="{CF7532F1-2BBC-493F-8BFD-7BF15087E8FB}"/>
          </ac:spMkLst>
        </pc:spChg>
      </pc:sldChg>
      <pc:sldChg chg="addSp delSp modSp new del mod">
        <pc:chgData name="Matthew Suderman" userId="2709995e-3ea8-4fb0-9b62-eb8034dec529" providerId="ADAL" clId="{FC3F5C4C-007D-4272-AA90-A5265CC764ED}" dt="2021-10-18T00:15:05.991" v="10315" actId="2696"/>
        <pc:sldMkLst>
          <pc:docMk/>
          <pc:sldMk cId="1336174360" sldId="309"/>
        </pc:sldMkLst>
        <pc:spChg chg="mod">
          <ac:chgData name="Matthew Suderman" userId="2709995e-3ea8-4fb0-9b62-eb8034dec529" providerId="ADAL" clId="{FC3F5C4C-007D-4272-AA90-A5265CC764ED}" dt="2021-10-17T23:52:00.190" v="8332" actId="20577"/>
          <ac:spMkLst>
            <pc:docMk/>
            <pc:sldMk cId="1336174360" sldId="309"/>
            <ac:spMk id="2" creationId="{1BD99BC1-BF7E-40CD-B8DE-3CB69096F02C}"/>
          </ac:spMkLst>
        </pc:spChg>
        <pc:spChg chg="mod">
          <ac:chgData name="Matthew Suderman" userId="2709995e-3ea8-4fb0-9b62-eb8034dec529" providerId="ADAL" clId="{FC3F5C4C-007D-4272-AA90-A5265CC764ED}" dt="2021-10-17T23:52:21.934" v="8343" actId="113"/>
          <ac:spMkLst>
            <pc:docMk/>
            <pc:sldMk cId="1336174360" sldId="309"/>
            <ac:spMk id="3" creationId="{4D535B64-B9CE-4954-8516-96FB27874BFF}"/>
          </ac:spMkLst>
        </pc:spChg>
        <pc:picChg chg="add del mod">
          <ac:chgData name="Matthew Suderman" userId="2709995e-3ea8-4fb0-9b62-eb8034dec529" providerId="ADAL" clId="{FC3F5C4C-007D-4272-AA90-A5265CC764ED}" dt="2021-10-17T23:53:08.030" v="8348" actId="478"/>
          <ac:picMkLst>
            <pc:docMk/>
            <pc:sldMk cId="1336174360" sldId="309"/>
            <ac:picMk id="10242" creationId="{5452A437-B3C0-46C5-ADCD-A46BC282E106}"/>
          </ac:picMkLst>
        </pc:picChg>
        <pc:picChg chg="add mod">
          <ac:chgData name="Matthew Suderman" userId="2709995e-3ea8-4fb0-9b62-eb8034dec529" providerId="ADAL" clId="{FC3F5C4C-007D-4272-AA90-A5265CC764ED}" dt="2021-10-17T23:54:58.795" v="8355" actId="14100"/>
          <ac:picMkLst>
            <pc:docMk/>
            <pc:sldMk cId="1336174360" sldId="309"/>
            <ac:picMk id="10244" creationId="{7FDB5079-5279-42D1-98EA-9C1A2C14D8BA}"/>
          </ac:picMkLst>
        </pc:picChg>
        <pc:picChg chg="add mod">
          <ac:chgData name="Matthew Suderman" userId="2709995e-3ea8-4fb0-9b62-eb8034dec529" providerId="ADAL" clId="{FC3F5C4C-007D-4272-AA90-A5265CC764ED}" dt="2021-10-17T23:55:06.507" v="8357" actId="14100"/>
          <ac:picMkLst>
            <pc:docMk/>
            <pc:sldMk cId="1336174360" sldId="309"/>
            <ac:picMk id="10246" creationId="{A27A5C70-64A9-4F2E-B483-6CDC8A7550F5}"/>
          </ac:picMkLst>
        </pc:picChg>
      </pc:sldChg>
      <pc:sldChg chg="addSp modSp add mod">
        <pc:chgData name="Matthew Suderman" userId="2709995e-3ea8-4fb0-9b62-eb8034dec529" providerId="ADAL" clId="{FC3F5C4C-007D-4272-AA90-A5265CC764ED}" dt="2021-10-18T00:14:58.184" v="10314" actId="1036"/>
        <pc:sldMkLst>
          <pc:docMk/>
          <pc:sldMk cId="3934191110" sldId="310"/>
        </pc:sldMkLst>
        <pc:spChg chg="mod">
          <ac:chgData name="Matthew Suderman" userId="2709995e-3ea8-4fb0-9b62-eb8034dec529" providerId="ADAL" clId="{FC3F5C4C-007D-4272-AA90-A5265CC764ED}" dt="2021-10-18T00:10:53.118" v="9757" actId="20577"/>
          <ac:spMkLst>
            <pc:docMk/>
            <pc:sldMk cId="3934191110" sldId="310"/>
            <ac:spMk id="2" creationId="{9DBE0E14-27A3-46ED-9726-2DC494E53D59}"/>
          </ac:spMkLst>
        </pc:spChg>
        <pc:spChg chg="mod">
          <ac:chgData name="Matthew Suderman" userId="2709995e-3ea8-4fb0-9b62-eb8034dec529" providerId="ADAL" clId="{FC3F5C4C-007D-4272-AA90-A5265CC764ED}" dt="2021-10-18T00:14:41.676" v="10293" actId="20577"/>
          <ac:spMkLst>
            <pc:docMk/>
            <pc:sldMk cId="3934191110" sldId="310"/>
            <ac:spMk id="3" creationId="{CF7532F1-2BBC-493F-8BFD-7BF15087E8FB}"/>
          </ac:spMkLst>
        </pc:spChg>
        <pc:picChg chg="add mod">
          <ac:chgData name="Matthew Suderman" userId="2709995e-3ea8-4fb0-9b62-eb8034dec529" providerId="ADAL" clId="{FC3F5C4C-007D-4272-AA90-A5265CC764ED}" dt="2021-10-18T00:14:58.184" v="10314" actId="1036"/>
          <ac:picMkLst>
            <pc:docMk/>
            <pc:sldMk cId="3934191110" sldId="310"/>
            <ac:picMk id="4" creationId="{5EDED305-1BB5-49D4-9E91-CCEB29A515A5}"/>
          </ac:picMkLst>
        </pc:picChg>
        <pc:picChg chg="add mod">
          <ac:chgData name="Matthew Suderman" userId="2709995e-3ea8-4fb0-9b62-eb8034dec529" providerId="ADAL" clId="{FC3F5C4C-007D-4272-AA90-A5265CC764ED}" dt="2021-10-18T00:14:58.184" v="10314" actId="1036"/>
          <ac:picMkLst>
            <pc:docMk/>
            <pc:sldMk cId="3934191110" sldId="310"/>
            <ac:picMk id="5" creationId="{816928DF-0F00-4A54-9235-D5646D331F56}"/>
          </ac:picMkLst>
        </pc:picChg>
      </pc:sldChg>
    </pc:docChg>
  </pc:docChgLst>
  <pc:docChgLst>
    <pc:chgData name="Matthew Suderman" userId="2709995e-3ea8-4fb0-9b62-eb8034dec529" providerId="ADAL" clId="{EC3AB5F6-00C2-4549-A35F-FBC6D0FCCF80}"/>
    <pc:docChg chg="undo custSel addSld delSld modSld">
      <pc:chgData name="Matthew Suderman" userId="2709995e-3ea8-4fb0-9b62-eb8034dec529" providerId="ADAL" clId="{EC3AB5F6-00C2-4549-A35F-FBC6D0FCCF80}" dt="2021-10-31T19:46:06.591" v="5244"/>
      <pc:docMkLst>
        <pc:docMk/>
      </pc:docMkLst>
      <pc:sldChg chg="modSp mod">
        <pc:chgData name="Matthew Suderman" userId="2709995e-3ea8-4fb0-9b62-eb8034dec529" providerId="ADAL" clId="{EC3AB5F6-00C2-4549-A35F-FBC6D0FCCF80}" dt="2021-10-31T17:07:05.883" v="135" actId="20577"/>
        <pc:sldMkLst>
          <pc:docMk/>
          <pc:sldMk cId="0" sldId="288"/>
        </pc:sldMkLst>
        <pc:spChg chg="mod">
          <ac:chgData name="Matthew Suderman" userId="2709995e-3ea8-4fb0-9b62-eb8034dec529" providerId="ADAL" clId="{EC3AB5F6-00C2-4549-A35F-FBC6D0FCCF80}" dt="2021-10-31T17:07:05.883" v="135" actId="20577"/>
          <ac:spMkLst>
            <pc:docMk/>
            <pc:sldMk cId="0" sldId="288"/>
            <ac:spMk id="3" creationId="{00000000-0000-0000-0000-000000000000}"/>
          </ac:spMkLst>
        </pc:spChg>
      </pc:sldChg>
      <pc:sldChg chg="modSp mod">
        <pc:chgData name="Matthew Suderman" userId="2709995e-3ea8-4fb0-9b62-eb8034dec529" providerId="ADAL" clId="{EC3AB5F6-00C2-4549-A35F-FBC6D0FCCF80}" dt="2021-10-31T17:06:44.543" v="112" actId="2061"/>
        <pc:sldMkLst>
          <pc:docMk/>
          <pc:sldMk cId="2594997046" sldId="293"/>
        </pc:sldMkLst>
        <pc:graphicFrameChg chg="mod modGraphic">
          <ac:chgData name="Matthew Suderman" userId="2709995e-3ea8-4fb0-9b62-eb8034dec529" providerId="ADAL" clId="{EC3AB5F6-00C2-4549-A35F-FBC6D0FCCF80}" dt="2021-10-31T17:06:44.543" v="112" actId="2061"/>
          <ac:graphicFrameMkLst>
            <pc:docMk/>
            <pc:sldMk cId="2594997046" sldId="293"/>
            <ac:graphicFrameMk id="10" creationId="{065FA294-F681-46A7-BD04-E1E841EBBE97}"/>
          </ac:graphicFrameMkLst>
        </pc:graphicFrameChg>
      </pc:sldChg>
      <pc:sldChg chg="modSp mod modAnim">
        <pc:chgData name="Matthew Suderman" userId="2709995e-3ea8-4fb0-9b62-eb8034dec529" providerId="ADAL" clId="{EC3AB5F6-00C2-4549-A35F-FBC6D0FCCF80}" dt="2021-10-31T17:44:18.405" v="565" actId="20577"/>
        <pc:sldMkLst>
          <pc:docMk/>
          <pc:sldMk cId="316733845" sldId="295"/>
        </pc:sldMkLst>
        <pc:spChg chg="mod">
          <ac:chgData name="Matthew Suderman" userId="2709995e-3ea8-4fb0-9b62-eb8034dec529" providerId="ADAL" clId="{EC3AB5F6-00C2-4549-A35F-FBC6D0FCCF80}" dt="2021-10-31T17:34:52.597" v="255" actId="20577"/>
          <ac:spMkLst>
            <pc:docMk/>
            <pc:sldMk cId="316733845" sldId="295"/>
            <ac:spMk id="2" creationId="{D8072004-0E62-4A41-9603-564DC9F5E1E6}"/>
          </ac:spMkLst>
        </pc:spChg>
        <pc:spChg chg="mod">
          <ac:chgData name="Matthew Suderman" userId="2709995e-3ea8-4fb0-9b62-eb8034dec529" providerId="ADAL" clId="{EC3AB5F6-00C2-4549-A35F-FBC6D0FCCF80}" dt="2021-10-31T17:44:18.405" v="565" actId="20577"/>
          <ac:spMkLst>
            <pc:docMk/>
            <pc:sldMk cId="316733845" sldId="295"/>
            <ac:spMk id="3" creationId="{C42E9CF8-2587-4F83-9062-3DA613FE3078}"/>
          </ac:spMkLst>
        </pc:spChg>
      </pc:sldChg>
      <pc:sldChg chg="addSp delSp modSp new mod modClrScheme chgLayout">
        <pc:chgData name="Matthew Suderman" userId="2709995e-3ea8-4fb0-9b62-eb8034dec529" providerId="ADAL" clId="{EC3AB5F6-00C2-4549-A35F-FBC6D0FCCF80}" dt="2021-10-31T18:43:32.670" v="2725" actId="1076"/>
        <pc:sldMkLst>
          <pc:docMk/>
          <pc:sldMk cId="2921165612" sldId="296"/>
        </pc:sldMkLst>
        <pc:spChg chg="del">
          <ac:chgData name="Matthew Suderman" userId="2709995e-3ea8-4fb0-9b62-eb8034dec529" providerId="ADAL" clId="{EC3AB5F6-00C2-4549-A35F-FBC6D0FCCF80}" dt="2021-10-31T17:31:35.437" v="154" actId="700"/>
          <ac:spMkLst>
            <pc:docMk/>
            <pc:sldMk cId="2921165612" sldId="296"/>
            <ac:spMk id="2" creationId="{2D6CC451-F829-4E4D-940C-EC2F4119C5F4}"/>
          </ac:spMkLst>
        </pc:spChg>
        <pc:spChg chg="del">
          <ac:chgData name="Matthew Suderman" userId="2709995e-3ea8-4fb0-9b62-eb8034dec529" providerId="ADAL" clId="{EC3AB5F6-00C2-4549-A35F-FBC6D0FCCF80}" dt="2021-10-31T17:31:35.437" v="154" actId="700"/>
          <ac:spMkLst>
            <pc:docMk/>
            <pc:sldMk cId="2921165612" sldId="296"/>
            <ac:spMk id="3" creationId="{4BE7F732-DD2E-4B41-B38B-89C812F572E1}"/>
          </ac:spMkLst>
        </pc:spChg>
        <pc:spChg chg="add mod">
          <ac:chgData name="Matthew Suderman" userId="2709995e-3ea8-4fb0-9b62-eb8034dec529" providerId="ADAL" clId="{EC3AB5F6-00C2-4549-A35F-FBC6D0FCCF80}" dt="2021-10-31T17:59:55.639" v="724" actId="732"/>
          <ac:spMkLst>
            <pc:docMk/>
            <pc:sldMk cId="2921165612" sldId="296"/>
            <ac:spMk id="4" creationId="{2B234CF6-C7EA-4F03-8785-F283C4EA16BF}"/>
          </ac:spMkLst>
        </pc:spChg>
        <pc:spChg chg="add mod">
          <ac:chgData name="Matthew Suderman" userId="2709995e-3ea8-4fb0-9b62-eb8034dec529" providerId="ADAL" clId="{EC3AB5F6-00C2-4549-A35F-FBC6D0FCCF80}" dt="2021-10-31T17:59:55.639" v="724" actId="732"/>
          <ac:spMkLst>
            <pc:docMk/>
            <pc:sldMk cId="2921165612" sldId="296"/>
            <ac:spMk id="9" creationId="{049C85BB-8746-4294-AE19-5E1AF0377F21}"/>
          </ac:spMkLst>
        </pc:spChg>
        <pc:spChg chg="add mod">
          <ac:chgData name="Matthew Suderman" userId="2709995e-3ea8-4fb0-9b62-eb8034dec529" providerId="ADAL" clId="{EC3AB5F6-00C2-4549-A35F-FBC6D0FCCF80}" dt="2021-10-31T17:59:55.639" v="724" actId="732"/>
          <ac:spMkLst>
            <pc:docMk/>
            <pc:sldMk cId="2921165612" sldId="296"/>
            <ac:spMk id="10" creationId="{444E4033-8313-42A2-9DBC-B5F2B515166C}"/>
          </ac:spMkLst>
        </pc:spChg>
        <pc:spChg chg="add del mod">
          <ac:chgData name="Matthew Suderman" userId="2709995e-3ea8-4fb0-9b62-eb8034dec529" providerId="ADAL" clId="{EC3AB5F6-00C2-4549-A35F-FBC6D0FCCF80}" dt="2021-10-31T18:00:26.671" v="732" actId="478"/>
          <ac:spMkLst>
            <pc:docMk/>
            <pc:sldMk cId="2921165612" sldId="296"/>
            <ac:spMk id="12" creationId="{23D432C3-B30C-49E1-9DB8-49A47292EAF7}"/>
          </ac:spMkLst>
        </pc:spChg>
        <pc:spChg chg="add mod">
          <ac:chgData name="Matthew Suderman" userId="2709995e-3ea8-4fb0-9b62-eb8034dec529" providerId="ADAL" clId="{EC3AB5F6-00C2-4549-A35F-FBC6D0FCCF80}" dt="2021-10-31T18:43:32.670" v="2725" actId="1076"/>
          <ac:spMkLst>
            <pc:docMk/>
            <pc:sldMk cId="2921165612" sldId="296"/>
            <ac:spMk id="15" creationId="{1FB53A6E-0946-45B8-96E8-5A063E0EAA85}"/>
          </ac:spMkLst>
        </pc:spChg>
        <pc:grpChg chg="add del mod">
          <ac:chgData name="Matthew Suderman" userId="2709995e-3ea8-4fb0-9b62-eb8034dec529" providerId="ADAL" clId="{EC3AB5F6-00C2-4549-A35F-FBC6D0FCCF80}" dt="2021-10-31T18:13:22.186" v="1277" actId="478"/>
          <ac:grpSpMkLst>
            <pc:docMk/>
            <pc:sldMk cId="2921165612" sldId="296"/>
            <ac:grpSpMk id="8" creationId="{CFFDD89D-CC3F-46BD-8E50-542118220788}"/>
          </ac:grpSpMkLst>
        </pc:grpChg>
        <pc:graphicFrameChg chg="add mod modGraphic">
          <ac:chgData name="Matthew Suderman" userId="2709995e-3ea8-4fb0-9b62-eb8034dec529" providerId="ADAL" clId="{EC3AB5F6-00C2-4549-A35F-FBC6D0FCCF80}" dt="2021-10-31T18:14:08.758" v="1287" actId="1076"/>
          <ac:graphicFrameMkLst>
            <pc:docMk/>
            <pc:sldMk cId="2921165612" sldId="296"/>
            <ac:graphicFrameMk id="11" creationId="{4C41E6C6-F9E3-433D-83D3-93DCC73145D9}"/>
          </ac:graphicFrameMkLst>
        </pc:graphicFrameChg>
        <pc:picChg chg="add del mod">
          <ac:chgData name="Matthew Suderman" userId="2709995e-3ea8-4fb0-9b62-eb8034dec529" providerId="ADAL" clId="{EC3AB5F6-00C2-4549-A35F-FBC6D0FCCF80}" dt="2021-10-31T17:49:26.007" v="567" actId="478"/>
          <ac:picMkLst>
            <pc:docMk/>
            <pc:sldMk cId="2921165612" sldId="296"/>
            <ac:picMk id="5" creationId="{15BE9BDF-4104-40AA-8225-5D6A350DCD43}"/>
          </ac:picMkLst>
        </pc:picChg>
        <pc:picChg chg="add del mod">
          <ac:chgData name="Matthew Suderman" userId="2709995e-3ea8-4fb0-9b62-eb8034dec529" providerId="ADAL" clId="{EC3AB5F6-00C2-4549-A35F-FBC6D0FCCF80}" dt="2021-10-31T18:13:12.100" v="1275" actId="478"/>
          <ac:picMkLst>
            <pc:docMk/>
            <pc:sldMk cId="2921165612" sldId="296"/>
            <ac:picMk id="7" creationId="{AA5FDEF8-712C-40EF-B149-6AED7664B927}"/>
          </ac:picMkLst>
        </pc:picChg>
        <pc:picChg chg="add mod">
          <ac:chgData name="Matthew Suderman" userId="2709995e-3ea8-4fb0-9b62-eb8034dec529" providerId="ADAL" clId="{EC3AB5F6-00C2-4549-A35F-FBC6D0FCCF80}" dt="2021-10-31T18:43:22.863" v="2724" actId="732"/>
          <ac:picMkLst>
            <pc:docMk/>
            <pc:sldMk cId="2921165612" sldId="296"/>
            <ac:picMk id="1026" creationId="{CF6BF510-3FC9-475D-8480-A425905828AF}"/>
          </ac:picMkLst>
        </pc:picChg>
        <pc:picChg chg="add mod">
          <ac:chgData name="Matthew Suderman" userId="2709995e-3ea8-4fb0-9b62-eb8034dec529" providerId="ADAL" clId="{EC3AB5F6-00C2-4549-A35F-FBC6D0FCCF80}" dt="2021-10-31T17:59:55.639" v="724" actId="732"/>
          <ac:picMkLst>
            <pc:docMk/>
            <pc:sldMk cId="2921165612" sldId="296"/>
            <ac:picMk id="1028" creationId="{98F73833-2FCA-4C1F-A6BF-59CEB8B9D393}"/>
          </ac:picMkLst>
        </pc:picChg>
      </pc:sldChg>
      <pc:sldChg chg="del">
        <pc:chgData name="Matthew Suderman" userId="2709995e-3ea8-4fb0-9b62-eb8034dec529" providerId="ADAL" clId="{EC3AB5F6-00C2-4549-A35F-FBC6D0FCCF80}" dt="2021-10-31T17:07:11.946" v="140" actId="47"/>
        <pc:sldMkLst>
          <pc:docMk/>
          <pc:sldMk cId="2303961732" sldId="297"/>
        </pc:sldMkLst>
      </pc:sldChg>
      <pc:sldChg chg="addSp delSp modSp add mod modAnim">
        <pc:chgData name="Matthew Suderman" userId="2709995e-3ea8-4fb0-9b62-eb8034dec529" providerId="ADAL" clId="{EC3AB5F6-00C2-4549-A35F-FBC6D0FCCF80}" dt="2021-10-31T18:36:24.314" v="2312" actId="14100"/>
        <pc:sldMkLst>
          <pc:docMk/>
          <pc:sldMk cId="4283011390" sldId="297"/>
        </pc:sldMkLst>
        <pc:spChg chg="mod">
          <ac:chgData name="Matthew Suderman" userId="2709995e-3ea8-4fb0-9b62-eb8034dec529" providerId="ADAL" clId="{EC3AB5F6-00C2-4549-A35F-FBC6D0FCCF80}" dt="2021-10-31T18:16:00.042" v="1304" actId="1076"/>
          <ac:spMkLst>
            <pc:docMk/>
            <pc:sldMk cId="4283011390" sldId="297"/>
            <ac:spMk id="4" creationId="{2B234CF6-C7EA-4F03-8785-F283C4EA16BF}"/>
          </ac:spMkLst>
        </pc:spChg>
        <pc:spChg chg="mod">
          <ac:chgData name="Matthew Suderman" userId="2709995e-3ea8-4fb0-9b62-eb8034dec529" providerId="ADAL" clId="{EC3AB5F6-00C2-4549-A35F-FBC6D0FCCF80}" dt="2021-10-31T18:21:10.730" v="1434" actId="20577"/>
          <ac:spMkLst>
            <pc:docMk/>
            <pc:sldMk cId="4283011390" sldId="297"/>
            <ac:spMk id="9" creationId="{049C85BB-8746-4294-AE19-5E1AF0377F21}"/>
          </ac:spMkLst>
        </pc:spChg>
        <pc:spChg chg="mod">
          <ac:chgData name="Matthew Suderman" userId="2709995e-3ea8-4fb0-9b62-eb8034dec529" providerId="ADAL" clId="{EC3AB5F6-00C2-4549-A35F-FBC6D0FCCF80}" dt="2021-10-31T18:21:44.359" v="1455" actId="20577"/>
          <ac:spMkLst>
            <pc:docMk/>
            <pc:sldMk cId="4283011390" sldId="297"/>
            <ac:spMk id="10" creationId="{444E4033-8313-42A2-9DBC-B5F2B515166C}"/>
          </ac:spMkLst>
        </pc:spChg>
        <pc:spChg chg="add mod">
          <ac:chgData name="Matthew Suderman" userId="2709995e-3ea8-4fb0-9b62-eb8034dec529" providerId="ADAL" clId="{EC3AB5F6-00C2-4549-A35F-FBC6D0FCCF80}" dt="2021-10-31T18:36:24.314" v="2312" actId="14100"/>
          <ac:spMkLst>
            <pc:docMk/>
            <pc:sldMk cId="4283011390" sldId="297"/>
            <ac:spMk id="12" creationId="{DBC43BFD-177C-41F3-845E-D016D9B81D54}"/>
          </ac:spMkLst>
        </pc:spChg>
        <pc:grpChg chg="mod">
          <ac:chgData name="Matthew Suderman" userId="2709995e-3ea8-4fb0-9b62-eb8034dec529" providerId="ADAL" clId="{EC3AB5F6-00C2-4549-A35F-FBC6D0FCCF80}" dt="2021-10-31T18:16:00.042" v="1304" actId="1076"/>
          <ac:grpSpMkLst>
            <pc:docMk/>
            <pc:sldMk cId="4283011390" sldId="297"/>
            <ac:grpSpMk id="8" creationId="{CFFDD89D-CC3F-46BD-8E50-542118220788}"/>
          </ac:grpSpMkLst>
        </pc:grpChg>
        <pc:graphicFrameChg chg="del">
          <ac:chgData name="Matthew Suderman" userId="2709995e-3ea8-4fb0-9b62-eb8034dec529" providerId="ADAL" clId="{EC3AB5F6-00C2-4549-A35F-FBC6D0FCCF80}" dt="2021-10-31T18:14:34.435" v="1289" actId="478"/>
          <ac:graphicFrameMkLst>
            <pc:docMk/>
            <pc:sldMk cId="4283011390" sldId="297"/>
            <ac:graphicFrameMk id="11" creationId="{4C41E6C6-F9E3-433D-83D3-93DCC73145D9}"/>
          </ac:graphicFrameMkLst>
        </pc:graphicFrameChg>
        <pc:picChg chg="del">
          <ac:chgData name="Matthew Suderman" userId="2709995e-3ea8-4fb0-9b62-eb8034dec529" providerId="ADAL" clId="{EC3AB5F6-00C2-4549-A35F-FBC6D0FCCF80}" dt="2021-10-31T18:14:34.435" v="1289" actId="478"/>
          <ac:picMkLst>
            <pc:docMk/>
            <pc:sldMk cId="4283011390" sldId="297"/>
            <ac:picMk id="1026" creationId="{CF6BF510-3FC9-475D-8480-A425905828AF}"/>
          </ac:picMkLst>
        </pc:picChg>
        <pc:picChg chg="mod">
          <ac:chgData name="Matthew Suderman" userId="2709995e-3ea8-4fb0-9b62-eb8034dec529" providerId="ADAL" clId="{EC3AB5F6-00C2-4549-A35F-FBC6D0FCCF80}" dt="2021-10-31T18:16:00.042" v="1304" actId="1076"/>
          <ac:picMkLst>
            <pc:docMk/>
            <pc:sldMk cId="4283011390" sldId="297"/>
            <ac:picMk id="1028" creationId="{98F73833-2FCA-4C1F-A6BF-59CEB8B9D393}"/>
          </ac:picMkLst>
        </pc:picChg>
      </pc:sldChg>
      <pc:sldChg chg="addSp delSp modSp new mod modAnim">
        <pc:chgData name="Matthew Suderman" userId="2709995e-3ea8-4fb0-9b62-eb8034dec529" providerId="ADAL" clId="{EC3AB5F6-00C2-4549-A35F-FBC6D0FCCF80}" dt="2021-10-31T18:36:01.671" v="2308" actId="14100"/>
        <pc:sldMkLst>
          <pc:docMk/>
          <pc:sldMk cId="791343883" sldId="298"/>
        </pc:sldMkLst>
        <pc:spChg chg="add del">
          <ac:chgData name="Matthew Suderman" userId="2709995e-3ea8-4fb0-9b62-eb8034dec529" providerId="ADAL" clId="{EC3AB5F6-00C2-4549-A35F-FBC6D0FCCF80}" dt="2021-10-31T18:15:08.932" v="1293"/>
          <ac:spMkLst>
            <pc:docMk/>
            <pc:sldMk cId="791343883" sldId="298"/>
            <ac:spMk id="2" creationId="{5CB65645-09FA-4E18-8DB7-F4731D10BFA4}"/>
          </ac:spMkLst>
        </pc:spChg>
        <pc:spChg chg="add del">
          <ac:chgData name="Matthew Suderman" userId="2709995e-3ea8-4fb0-9b62-eb8034dec529" providerId="ADAL" clId="{EC3AB5F6-00C2-4549-A35F-FBC6D0FCCF80}" dt="2021-10-31T18:15:18.674" v="1295"/>
          <ac:spMkLst>
            <pc:docMk/>
            <pc:sldMk cId="791343883" sldId="298"/>
            <ac:spMk id="3" creationId="{88736413-003B-479B-90E0-EF7784BDDEA2}"/>
          </ac:spMkLst>
        </pc:spChg>
        <pc:spChg chg="add mod">
          <ac:chgData name="Matthew Suderman" userId="2709995e-3ea8-4fb0-9b62-eb8034dec529" providerId="ADAL" clId="{EC3AB5F6-00C2-4549-A35F-FBC6D0FCCF80}" dt="2021-10-31T18:36:01.671" v="2308" actId="14100"/>
          <ac:spMkLst>
            <pc:docMk/>
            <pc:sldMk cId="791343883" sldId="298"/>
            <ac:spMk id="6" creationId="{2F4DF212-9862-49C7-89A5-2C27CAA0D3E4}"/>
          </ac:spMkLst>
        </pc:spChg>
        <pc:picChg chg="add mod modCrop">
          <ac:chgData name="Matthew Suderman" userId="2709995e-3ea8-4fb0-9b62-eb8034dec529" providerId="ADAL" clId="{EC3AB5F6-00C2-4549-A35F-FBC6D0FCCF80}" dt="2021-10-31T18:17:38.566" v="1309" actId="14100"/>
          <ac:picMkLst>
            <pc:docMk/>
            <pc:sldMk cId="791343883" sldId="298"/>
            <ac:picMk id="4" creationId="{AF8F794B-7501-4C5D-A181-FE984EDF8170}"/>
          </ac:picMkLst>
        </pc:picChg>
        <pc:picChg chg="add mod modCrop">
          <ac:chgData name="Matthew Suderman" userId="2709995e-3ea8-4fb0-9b62-eb8034dec529" providerId="ADAL" clId="{EC3AB5F6-00C2-4549-A35F-FBC6D0FCCF80}" dt="2021-10-31T18:18:01.227" v="1314" actId="1076"/>
          <ac:picMkLst>
            <pc:docMk/>
            <pc:sldMk cId="791343883" sldId="298"/>
            <ac:picMk id="5" creationId="{BFA46F99-CCB6-4832-9983-447036EA20BF}"/>
          </ac:picMkLst>
        </pc:picChg>
      </pc:sldChg>
      <pc:sldChg chg="del">
        <pc:chgData name="Matthew Suderman" userId="2709995e-3ea8-4fb0-9b62-eb8034dec529" providerId="ADAL" clId="{EC3AB5F6-00C2-4549-A35F-FBC6D0FCCF80}" dt="2021-10-31T17:07:10.730" v="137" actId="47"/>
        <pc:sldMkLst>
          <pc:docMk/>
          <pc:sldMk cId="3823882907" sldId="298"/>
        </pc:sldMkLst>
      </pc:sldChg>
      <pc:sldChg chg="addSp modSp new mod modAnim">
        <pc:chgData name="Matthew Suderman" userId="2709995e-3ea8-4fb0-9b62-eb8034dec529" providerId="ADAL" clId="{EC3AB5F6-00C2-4549-A35F-FBC6D0FCCF80}" dt="2021-10-31T18:35:10.148" v="2302"/>
        <pc:sldMkLst>
          <pc:docMk/>
          <pc:sldMk cId="268440243" sldId="299"/>
        </pc:sldMkLst>
        <pc:spChg chg="add mod">
          <ac:chgData name="Matthew Suderman" userId="2709995e-3ea8-4fb0-9b62-eb8034dec529" providerId="ADAL" clId="{EC3AB5F6-00C2-4549-A35F-FBC6D0FCCF80}" dt="2021-10-31T18:26:56.612" v="1986" actId="20577"/>
          <ac:spMkLst>
            <pc:docMk/>
            <pc:sldMk cId="268440243" sldId="299"/>
            <ac:spMk id="3" creationId="{34038E15-B0BA-420A-9BF9-8755C1525709}"/>
          </ac:spMkLst>
        </pc:spChg>
        <pc:spChg chg="add mod">
          <ac:chgData name="Matthew Suderman" userId="2709995e-3ea8-4fb0-9b62-eb8034dec529" providerId="ADAL" clId="{EC3AB5F6-00C2-4549-A35F-FBC6D0FCCF80}" dt="2021-10-31T18:35:05.129" v="2301" actId="208"/>
          <ac:spMkLst>
            <pc:docMk/>
            <pc:sldMk cId="268440243" sldId="299"/>
            <ac:spMk id="4" creationId="{5C4F3458-EBBE-41B9-AF43-9D662BA958C2}"/>
          </ac:spMkLst>
        </pc:spChg>
        <pc:picChg chg="add mod modCrop">
          <ac:chgData name="Matthew Suderman" userId="2709995e-3ea8-4fb0-9b62-eb8034dec529" providerId="ADAL" clId="{EC3AB5F6-00C2-4549-A35F-FBC6D0FCCF80}" dt="2021-10-31T18:23:20.977" v="1588" actId="732"/>
          <ac:picMkLst>
            <pc:docMk/>
            <pc:sldMk cId="268440243" sldId="299"/>
            <ac:picMk id="2" creationId="{33A1D424-75D6-4067-B1D0-4B87395157A3}"/>
          </ac:picMkLst>
        </pc:picChg>
      </pc:sldChg>
      <pc:sldChg chg="addSp delSp modSp new mod">
        <pc:chgData name="Matthew Suderman" userId="2709995e-3ea8-4fb0-9b62-eb8034dec529" providerId="ADAL" clId="{EC3AB5F6-00C2-4549-A35F-FBC6D0FCCF80}" dt="2021-10-31T18:32:27.554" v="2280" actId="20577"/>
        <pc:sldMkLst>
          <pc:docMk/>
          <pc:sldMk cId="1881534695" sldId="300"/>
        </pc:sldMkLst>
        <pc:spChg chg="add">
          <ac:chgData name="Matthew Suderman" userId="2709995e-3ea8-4fb0-9b62-eb8034dec529" providerId="ADAL" clId="{EC3AB5F6-00C2-4549-A35F-FBC6D0FCCF80}" dt="2021-10-31T18:28:06.878" v="1988"/>
          <ac:spMkLst>
            <pc:docMk/>
            <pc:sldMk cId="1881534695" sldId="300"/>
            <ac:spMk id="2" creationId="{3C0A32AB-5B8B-44AE-9C7F-AD7A9160CF91}"/>
          </ac:spMkLst>
        </pc:spChg>
        <pc:spChg chg="add mod">
          <ac:chgData name="Matthew Suderman" userId="2709995e-3ea8-4fb0-9b62-eb8034dec529" providerId="ADAL" clId="{EC3AB5F6-00C2-4549-A35F-FBC6D0FCCF80}" dt="2021-10-31T18:32:27.554" v="2280" actId="20577"/>
          <ac:spMkLst>
            <pc:docMk/>
            <pc:sldMk cId="1881534695" sldId="300"/>
            <ac:spMk id="5" creationId="{6041E12C-0247-4384-98F6-D692AE59B8DD}"/>
          </ac:spMkLst>
        </pc:spChg>
        <pc:picChg chg="add mod modCrop">
          <ac:chgData name="Matthew Suderman" userId="2709995e-3ea8-4fb0-9b62-eb8034dec529" providerId="ADAL" clId="{EC3AB5F6-00C2-4549-A35F-FBC6D0FCCF80}" dt="2021-10-31T18:30:22.057" v="2058" actId="1076"/>
          <ac:picMkLst>
            <pc:docMk/>
            <pc:sldMk cId="1881534695" sldId="300"/>
            <ac:picMk id="3" creationId="{44D755B9-FB0D-4BA9-851F-CC5E6EF88F74}"/>
          </ac:picMkLst>
        </pc:picChg>
        <pc:picChg chg="add del mod modCrop">
          <ac:chgData name="Matthew Suderman" userId="2709995e-3ea8-4fb0-9b62-eb8034dec529" providerId="ADAL" clId="{EC3AB5F6-00C2-4549-A35F-FBC6D0FCCF80}" dt="2021-10-31T18:28:53.574" v="1997" actId="478"/>
          <ac:picMkLst>
            <pc:docMk/>
            <pc:sldMk cId="1881534695" sldId="300"/>
            <ac:picMk id="4" creationId="{3D056BC7-0055-4596-92E4-0D3677A5ED97}"/>
          </ac:picMkLst>
        </pc:picChg>
      </pc:sldChg>
      <pc:sldChg chg="del">
        <pc:chgData name="Matthew Suderman" userId="2709995e-3ea8-4fb0-9b62-eb8034dec529" providerId="ADAL" clId="{EC3AB5F6-00C2-4549-A35F-FBC6D0FCCF80}" dt="2021-10-31T17:07:10.137" v="136" actId="47"/>
        <pc:sldMkLst>
          <pc:docMk/>
          <pc:sldMk cId="3483005337" sldId="300"/>
        </pc:sldMkLst>
      </pc:sldChg>
      <pc:sldChg chg="del">
        <pc:chgData name="Matthew Suderman" userId="2709995e-3ea8-4fb0-9b62-eb8034dec529" providerId="ADAL" clId="{EC3AB5F6-00C2-4549-A35F-FBC6D0FCCF80}" dt="2021-10-31T17:07:11.225" v="138" actId="47"/>
        <pc:sldMkLst>
          <pc:docMk/>
          <pc:sldMk cId="2010435163" sldId="301"/>
        </pc:sldMkLst>
      </pc:sldChg>
      <pc:sldChg chg="addSp delSp modSp new mod">
        <pc:chgData name="Matthew Suderman" userId="2709995e-3ea8-4fb0-9b62-eb8034dec529" providerId="ADAL" clId="{EC3AB5F6-00C2-4549-A35F-FBC6D0FCCF80}" dt="2021-10-31T18:44:14.676" v="2728" actId="113"/>
        <pc:sldMkLst>
          <pc:docMk/>
          <pc:sldMk cId="4287521953" sldId="301"/>
        </pc:sldMkLst>
        <pc:spChg chg="add del">
          <ac:chgData name="Matthew Suderman" userId="2709995e-3ea8-4fb0-9b62-eb8034dec529" providerId="ADAL" clId="{EC3AB5F6-00C2-4549-A35F-FBC6D0FCCF80}" dt="2021-10-31T18:33:21.990" v="2283"/>
          <ac:spMkLst>
            <pc:docMk/>
            <pc:sldMk cId="4287521953" sldId="301"/>
            <ac:spMk id="2" creationId="{7E6C1EDC-96E0-4D41-9595-D284E5619EB0}"/>
          </ac:spMkLst>
        </pc:spChg>
        <pc:spChg chg="add del">
          <ac:chgData name="Matthew Suderman" userId="2709995e-3ea8-4fb0-9b62-eb8034dec529" providerId="ADAL" clId="{EC3AB5F6-00C2-4549-A35F-FBC6D0FCCF80}" dt="2021-10-31T18:33:33.159" v="2286"/>
          <ac:spMkLst>
            <pc:docMk/>
            <pc:sldMk cId="4287521953" sldId="301"/>
            <ac:spMk id="4" creationId="{683A20C7-9608-4E11-92A4-CDEA2006281A}"/>
          </ac:spMkLst>
        </pc:spChg>
        <pc:spChg chg="add mod">
          <ac:chgData name="Matthew Suderman" userId="2709995e-3ea8-4fb0-9b62-eb8034dec529" providerId="ADAL" clId="{EC3AB5F6-00C2-4549-A35F-FBC6D0FCCF80}" dt="2021-10-31T18:44:14.676" v="2728" actId="113"/>
          <ac:spMkLst>
            <pc:docMk/>
            <pc:sldMk cId="4287521953" sldId="301"/>
            <ac:spMk id="5" creationId="{DFC1D28C-D815-4B65-93E0-8705F97E75E9}"/>
          </ac:spMkLst>
        </pc:spChg>
        <pc:spChg chg="add del mod">
          <ac:chgData name="Matthew Suderman" userId="2709995e-3ea8-4fb0-9b62-eb8034dec529" providerId="ADAL" clId="{EC3AB5F6-00C2-4549-A35F-FBC6D0FCCF80}" dt="2021-10-31T18:37:52.991" v="2315" actId="478"/>
          <ac:spMkLst>
            <pc:docMk/>
            <pc:sldMk cId="4287521953" sldId="301"/>
            <ac:spMk id="6" creationId="{B2A33651-C60B-4CE9-9EE1-27B06E8E096A}"/>
          </ac:spMkLst>
        </pc:spChg>
        <pc:picChg chg="add">
          <ac:chgData name="Matthew Suderman" userId="2709995e-3ea8-4fb0-9b62-eb8034dec529" providerId="ADAL" clId="{EC3AB5F6-00C2-4549-A35F-FBC6D0FCCF80}" dt="2021-10-31T18:33:24.093" v="2284"/>
          <ac:picMkLst>
            <pc:docMk/>
            <pc:sldMk cId="4287521953" sldId="301"/>
            <ac:picMk id="3" creationId="{FCAD4702-CB54-46DC-B2F4-98BB8B79E081}"/>
          </ac:picMkLst>
        </pc:picChg>
      </pc:sldChg>
      <pc:sldChg chg="del">
        <pc:chgData name="Matthew Suderman" userId="2709995e-3ea8-4fb0-9b62-eb8034dec529" providerId="ADAL" clId="{EC3AB5F6-00C2-4549-A35F-FBC6D0FCCF80}" dt="2021-10-31T17:07:11.615" v="139" actId="47"/>
        <pc:sldMkLst>
          <pc:docMk/>
          <pc:sldMk cId="2535909577" sldId="302"/>
        </pc:sldMkLst>
      </pc:sldChg>
      <pc:sldChg chg="addSp modSp new mod modClrScheme chgLayout">
        <pc:chgData name="Matthew Suderman" userId="2709995e-3ea8-4fb0-9b62-eb8034dec529" providerId="ADAL" clId="{EC3AB5F6-00C2-4549-A35F-FBC6D0FCCF80}" dt="2021-10-31T19:07:51.311" v="3441" actId="1035"/>
        <pc:sldMkLst>
          <pc:docMk/>
          <pc:sldMk cId="2790356196" sldId="302"/>
        </pc:sldMkLst>
        <pc:spChg chg="add mod ord">
          <ac:chgData name="Matthew Suderman" userId="2709995e-3ea8-4fb0-9b62-eb8034dec529" providerId="ADAL" clId="{EC3AB5F6-00C2-4549-A35F-FBC6D0FCCF80}" dt="2021-10-31T18:54:16.140" v="2777" actId="20577"/>
          <ac:spMkLst>
            <pc:docMk/>
            <pc:sldMk cId="2790356196" sldId="302"/>
            <ac:spMk id="4" creationId="{C8F8AF80-4AA1-4C31-9B6F-2BF96A0162A2}"/>
          </ac:spMkLst>
        </pc:spChg>
        <pc:spChg chg="add mod ord">
          <ac:chgData name="Matthew Suderman" userId="2709995e-3ea8-4fb0-9b62-eb8034dec529" providerId="ADAL" clId="{EC3AB5F6-00C2-4549-A35F-FBC6D0FCCF80}" dt="2021-10-31T19:06:30.848" v="3331" actId="404"/>
          <ac:spMkLst>
            <pc:docMk/>
            <pc:sldMk cId="2790356196" sldId="302"/>
            <ac:spMk id="5" creationId="{8D0EFDE3-D1CA-4CD7-BAB7-6F0A44EAC240}"/>
          </ac:spMkLst>
        </pc:spChg>
        <pc:spChg chg="add mod">
          <ac:chgData name="Matthew Suderman" userId="2709995e-3ea8-4fb0-9b62-eb8034dec529" providerId="ADAL" clId="{EC3AB5F6-00C2-4549-A35F-FBC6D0FCCF80}" dt="2021-10-31T19:07:51.311" v="3441" actId="1035"/>
          <ac:spMkLst>
            <pc:docMk/>
            <pc:sldMk cId="2790356196" sldId="302"/>
            <ac:spMk id="6" creationId="{31FA28FD-B3F1-4D42-8106-1A08599F205C}"/>
          </ac:spMkLst>
        </pc:spChg>
        <pc:spChg chg="add mod">
          <ac:chgData name="Matthew Suderman" userId="2709995e-3ea8-4fb0-9b62-eb8034dec529" providerId="ADAL" clId="{EC3AB5F6-00C2-4549-A35F-FBC6D0FCCF80}" dt="2021-10-31T19:07:36.816" v="3436" actId="20577"/>
          <ac:spMkLst>
            <pc:docMk/>
            <pc:sldMk cId="2790356196" sldId="302"/>
            <ac:spMk id="7" creationId="{BD93802B-E421-4C89-B88D-C8A2D3053E35}"/>
          </ac:spMkLst>
        </pc:spChg>
        <pc:picChg chg="add mod">
          <ac:chgData name="Matthew Suderman" userId="2709995e-3ea8-4fb0-9b62-eb8034dec529" providerId="ADAL" clId="{EC3AB5F6-00C2-4549-A35F-FBC6D0FCCF80}" dt="2021-10-31T19:07:17.269" v="3405" actId="1076"/>
          <ac:picMkLst>
            <pc:docMk/>
            <pc:sldMk cId="2790356196" sldId="302"/>
            <ac:picMk id="3" creationId="{B56A6F74-35A2-47CF-A10E-AB8BCB5C7AAB}"/>
          </ac:picMkLst>
        </pc:picChg>
      </pc:sldChg>
      <pc:sldChg chg="addSp modSp new mod">
        <pc:chgData name="Matthew Suderman" userId="2709995e-3ea8-4fb0-9b62-eb8034dec529" providerId="ADAL" clId="{EC3AB5F6-00C2-4549-A35F-FBC6D0FCCF80}" dt="2021-10-31T19:14:49.116" v="3745" actId="20577"/>
        <pc:sldMkLst>
          <pc:docMk/>
          <pc:sldMk cId="460961233" sldId="303"/>
        </pc:sldMkLst>
        <pc:spChg chg="mod">
          <ac:chgData name="Matthew Suderman" userId="2709995e-3ea8-4fb0-9b62-eb8034dec529" providerId="ADAL" clId="{EC3AB5F6-00C2-4549-A35F-FBC6D0FCCF80}" dt="2021-10-31T19:08:58.704" v="3506" actId="20577"/>
          <ac:spMkLst>
            <pc:docMk/>
            <pc:sldMk cId="460961233" sldId="303"/>
            <ac:spMk id="2" creationId="{33371176-6045-489A-A50E-99AF68DCA7C1}"/>
          </ac:spMkLst>
        </pc:spChg>
        <pc:spChg chg="mod">
          <ac:chgData name="Matthew Suderman" userId="2709995e-3ea8-4fb0-9b62-eb8034dec529" providerId="ADAL" clId="{EC3AB5F6-00C2-4549-A35F-FBC6D0FCCF80}" dt="2021-10-31T19:14:49.116" v="3745" actId="20577"/>
          <ac:spMkLst>
            <pc:docMk/>
            <pc:sldMk cId="460961233" sldId="303"/>
            <ac:spMk id="3" creationId="{7A94F0D2-E2EB-4C53-8C22-F5156BE2FC13}"/>
          </ac:spMkLst>
        </pc:spChg>
        <pc:picChg chg="add mod">
          <ac:chgData name="Matthew Suderman" userId="2709995e-3ea8-4fb0-9b62-eb8034dec529" providerId="ADAL" clId="{EC3AB5F6-00C2-4549-A35F-FBC6D0FCCF80}" dt="2021-10-31T19:12:00.400" v="3523" actId="14100"/>
          <ac:picMkLst>
            <pc:docMk/>
            <pc:sldMk cId="460961233" sldId="303"/>
            <ac:picMk id="4" creationId="{6EB6DE87-466C-404E-ACFB-071FA6CEB303}"/>
          </ac:picMkLst>
        </pc:picChg>
      </pc:sldChg>
      <pc:sldChg chg="del">
        <pc:chgData name="Matthew Suderman" userId="2709995e-3ea8-4fb0-9b62-eb8034dec529" providerId="ADAL" clId="{EC3AB5F6-00C2-4549-A35F-FBC6D0FCCF80}" dt="2021-10-31T17:07:12.216" v="141" actId="47"/>
        <pc:sldMkLst>
          <pc:docMk/>
          <pc:sldMk cId="1560105621" sldId="303"/>
        </pc:sldMkLst>
      </pc:sldChg>
      <pc:sldChg chg="del">
        <pc:chgData name="Matthew Suderman" userId="2709995e-3ea8-4fb0-9b62-eb8034dec529" providerId="ADAL" clId="{EC3AB5F6-00C2-4549-A35F-FBC6D0FCCF80}" dt="2021-10-31T17:07:12.613" v="142" actId="47"/>
        <pc:sldMkLst>
          <pc:docMk/>
          <pc:sldMk cId="2458785995" sldId="304"/>
        </pc:sldMkLst>
      </pc:sldChg>
      <pc:sldChg chg="modSp new mod modAnim">
        <pc:chgData name="Matthew Suderman" userId="2709995e-3ea8-4fb0-9b62-eb8034dec529" providerId="ADAL" clId="{EC3AB5F6-00C2-4549-A35F-FBC6D0FCCF80}" dt="2021-10-31T19:46:06.591" v="5244"/>
        <pc:sldMkLst>
          <pc:docMk/>
          <pc:sldMk cId="2779894588" sldId="304"/>
        </pc:sldMkLst>
        <pc:spChg chg="mod">
          <ac:chgData name="Matthew Suderman" userId="2709995e-3ea8-4fb0-9b62-eb8034dec529" providerId="ADAL" clId="{EC3AB5F6-00C2-4549-A35F-FBC6D0FCCF80}" dt="2021-10-31T19:19:59.850" v="3851" actId="20577"/>
          <ac:spMkLst>
            <pc:docMk/>
            <pc:sldMk cId="2779894588" sldId="304"/>
            <ac:spMk id="2" creationId="{D663EB4A-6DF1-4C48-902B-B6716C152B00}"/>
          </ac:spMkLst>
        </pc:spChg>
        <pc:spChg chg="mod">
          <ac:chgData name="Matthew Suderman" userId="2709995e-3ea8-4fb0-9b62-eb8034dec529" providerId="ADAL" clId="{EC3AB5F6-00C2-4549-A35F-FBC6D0FCCF80}" dt="2021-10-31T19:45:48.038" v="5242" actId="1035"/>
          <ac:spMkLst>
            <pc:docMk/>
            <pc:sldMk cId="2779894588" sldId="304"/>
            <ac:spMk id="3" creationId="{B83D3BBC-A477-4FAA-892C-D452AF631068}"/>
          </ac:spMkLst>
        </pc:spChg>
      </pc:sldChg>
      <pc:sldChg chg="del">
        <pc:chgData name="Matthew Suderman" userId="2709995e-3ea8-4fb0-9b62-eb8034dec529" providerId="ADAL" clId="{EC3AB5F6-00C2-4549-A35F-FBC6D0FCCF80}" dt="2021-10-31T17:07:13.059" v="143" actId="47"/>
        <pc:sldMkLst>
          <pc:docMk/>
          <pc:sldMk cId="1173659520" sldId="305"/>
        </pc:sldMkLst>
      </pc:sldChg>
      <pc:sldChg chg="del">
        <pc:chgData name="Matthew Suderman" userId="2709995e-3ea8-4fb0-9b62-eb8034dec529" providerId="ADAL" clId="{EC3AB5F6-00C2-4549-A35F-FBC6D0FCCF80}" dt="2021-10-31T17:07:13.585" v="144" actId="47"/>
        <pc:sldMkLst>
          <pc:docMk/>
          <pc:sldMk cId="1526593456" sldId="306"/>
        </pc:sldMkLst>
      </pc:sldChg>
      <pc:sldChg chg="del">
        <pc:chgData name="Matthew Suderman" userId="2709995e-3ea8-4fb0-9b62-eb8034dec529" providerId="ADAL" clId="{EC3AB5F6-00C2-4549-A35F-FBC6D0FCCF80}" dt="2021-10-31T17:07:13.969" v="145" actId="47"/>
        <pc:sldMkLst>
          <pc:docMk/>
          <pc:sldMk cId="2451055706" sldId="307"/>
        </pc:sldMkLst>
      </pc:sldChg>
      <pc:sldChg chg="del">
        <pc:chgData name="Matthew Suderman" userId="2709995e-3ea8-4fb0-9b62-eb8034dec529" providerId="ADAL" clId="{EC3AB5F6-00C2-4549-A35F-FBC6D0FCCF80}" dt="2021-10-31T17:07:14.454" v="146" actId="47"/>
        <pc:sldMkLst>
          <pc:docMk/>
          <pc:sldMk cId="1421834082" sldId="308"/>
        </pc:sldMkLst>
      </pc:sldChg>
      <pc:sldChg chg="del">
        <pc:chgData name="Matthew Suderman" userId="2709995e-3ea8-4fb0-9b62-eb8034dec529" providerId="ADAL" clId="{EC3AB5F6-00C2-4549-A35F-FBC6D0FCCF80}" dt="2021-10-31T17:07:14.960" v="147" actId="47"/>
        <pc:sldMkLst>
          <pc:docMk/>
          <pc:sldMk cId="3934191110" sldId="310"/>
        </pc:sldMkLst>
      </pc:sldChg>
    </pc:docChg>
  </pc:docChgLst>
  <pc:docChgLst>
    <pc:chgData name="Matthew Suderman" userId="2709995e-3ea8-4fb0-9b62-eb8034dec529" providerId="ADAL" clId="{654F4AF2-5394-43CF-A8E6-8EE56F16B67E}"/>
    <pc:docChg chg="undo custSel addSld delSld modSld sldOrd">
      <pc:chgData name="Matthew Suderman" userId="2709995e-3ea8-4fb0-9b62-eb8034dec529" providerId="ADAL" clId="{654F4AF2-5394-43CF-A8E6-8EE56F16B67E}" dt="2021-07-26T00:04:55.301" v="3879"/>
      <pc:docMkLst>
        <pc:docMk/>
      </pc:docMkLst>
      <pc:sldChg chg="modSp mod">
        <pc:chgData name="Matthew Suderman" userId="2709995e-3ea8-4fb0-9b62-eb8034dec529" providerId="ADAL" clId="{654F4AF2-5394-43CF-A8E6-8EE56F16B67E}" dt="2021-07-25T14:57:24.527" v="9" actId="20577"/>
        <pc:sldMkLst>
          <pc:docMk/>
          <pc:sldMk cId="0" sldId="288"/>
        </pc:sldMkLst>
        <pc:spChg chg="mod">
          <ac:chgData name="Matthew Suderman" userId="2709995e-3ea8-4fb0-9b62-eb8034dec529" providerId="ADAL" clId="{654F4AF2-5394-43CF-A8E6-8EE56F16B67E}" dt="2021-07-25T14:57:24.527" v="9" actId="20577"/>
          <ac:spMkLst>
            <pc:docMk/>
            <pc:sldMk cId="0" sldId="288"/>
            <ac:spMk id="3" creationId="{00000000-0000-0000-0000-000000000000}"/>
          </ac:spMkLst>
        </pc:spChg>
      </pc:sldChg>
      <pc:sldChg chg="modSp mod modAnim">
        <pc:chgData name="Matthew Suderman" userId="2709995e-3ea8-4fb0-9b62-eb8034dec529" providerId="ADAL" clId="{654F4AF2-5394-43CF-A8E6-8EE56F16B67E}" dt="2021-07-25T16:44:54.867" v="357"/>
        <pc:sldMkLst>
          <pc:docMk/>
          <pc:sldMk cId="0" sldId="318"/>
        </pc:sldMkLst>
        <pc:spChg chg="mod">
          <ac:chgData name="Matthew Suderman" userId="2709995e-3ea8-4fb0-9b62-eb8034dec529" providerId="ADAL" clId="{654F4AF2-5394-43CF-A8E6-8EE56F16B67E}" dt="2021-07-25T16:43:15.158" v="330" actId="20577"/>
          <ac:spMkLst>
            <pc:docMk/>
            <pc:sldMk cId="0" sldId="318"/>
            <ac:spMk id="2" creationId="{00000000-0000-0000-0000-000000000000}"/>
          </ac:spMkLst>
        </pc:spChg>
        <pc:spChg chg="mod">
          <ac:chgData name="Matthew Suderman" userId="2709995e-3ea8-4fb0-9b62-eb8034dec529" providerId="ADAL" clId="{654F4AF2-5394-43CF-A8E6-8EE56F16B67E}" dt="2021-07-25T16:42:59.396" v="314" actId="1035"/>
          <ac:spMkLst>
            <pc:docMk/>
            <pc:sldMk cId="0" sldId="318"/>
            <ac:spMk id="6" creationId="{6171DB27-5E3F-442E-AC0D-5BD6E2287E7F}"/>
          </ac:spMkLst>
        </pc:spChg>
        <pc:graphicFrameChg chg="mod modGraphic">
          <ac:chgData name="Matthew Suderman" userId="2709995e-3ea8-4fb0-9b62-eb8034dec529" providerId="ADAL" clId="{654F4AF2-5394-43CF-A8E6-8EE56F16B67E}" dt="2021-07-25T16:42:48.969" v="302"/>
          <ac:graphicFrameMkLst>
            <pc:docMk/>
            <pc:sldMk cId="0" sldId="318"/>
            <ac:graphicFrameMk id="4" creationId="{F534F4DB-5FFD-47BE-B9BC-84765E6BA4F9}"/>
          </ac:graphicFrameMkLst>
        </pc:graphicFrameChg>
      </pc:sldChg>
      <pc:sldChg chg="delSp modSp add mod">
        <pc:chgData name="Matthew Suderman" userId="2709995e-3ea8-4fb0-9b62-eb8034dec529" providerId="ADAL" clId="{654F4AF2-5394-43CF-A8E6-8EE56F16B67E}" dt="2021-07-25T16:46:17.584" v="379" actId="122"/>
        <pc:sldMkLst>
          <pc:docMk/>
          <pc:sldMk cId="123698861" sldId="319"/>
        </pc:sldMkLst>
        <pc:spChg chg="mod">
          <ac:chgData name="Matthew Suderman" userId="2709995e-3ea8-4fb0-9b62-eb8034dec529" providerId="ADAL" clId="{654F4AF2-5394-43CF-A8E6-8EE56F16B67E}" dt="2021-07-25T16:45:45.203" v="366" actId="20577"/>
          <ac:spMkLst>
            <pc:docMk/>
            <pc:sldMk cId="123698861" sldId="319"/>
            <ac:spMk id="2" creationId="{00000000-0000-0000-0000-000000000000}"/>
          </ac:spMkLst>
        </pc:spChg>
        <pc:spChg chg="del mod">
          <ac:chgData name="Matthew Suderman" userId="2709995e-3ea8-4fb0-9b62-eb8034dec529" providerId="ADAL" clId="{654F4AF2-5394-43CF-A8E6-8EE56F16B67E}" dt="2021-07-25T16:44:48.484" v="356" actId="478"/>
          <ac:spMkLst>
            <pc:docMk/>
            <pc:sldMk cId="123698861" sldId="319"/>
            <ac:spMk id="6" creationId="{6171DB27-5E3F-442E-AC0D-5BD6E2287E7F}"/>
          </ac:spMkLst>
        </pc:spChg>
        <pc:graphicFrameChg chg="mod modGraphic">
          <ac:chgData name="Matthew Suderman" userId="2709995e-3ea8-4fb0-9b62-eb8034dec529" providerId="ADAL" clId="{654F4AF2-5394-43CF-A8E6-8EE56F16B67E}" dt="2021-07-25T16:46:17.584" v="379" actId="122"/>
          <ac:graphicFrameMkLst>
            <pc:docMk/>
            <pc:sldMk cId="123698861" sldId="319"/>
            <ac:graphicFrameMk id="4" creationId="{F534F4DB-5FFD-47BE-B9BC-84765E6BA4F9}"/>
          </ac:graphicFrameMkLst>
        </pc:graphicFrameChg>
      </pc:sldChg>
      <pc:sldChg chg="modSp add mod modAnim">
        <pc:chgData name="Matthew Suderman" userId="2709995e-3ea8-4fb0-9b62-eb8034dec529" providerId="ADAL" clId="{654F4AF2-5394-43CF-A8E6-8EE56F16B67E}" dt="2021-07-25T16:49:34.419" v="449"/>
        <pc:sldMkLst>
          <pc:docMk/>
          <pc:sldMk cId="3755787548" sldId="320"/>
        </pc:sldMkLst>
        <pc:spChg chg="mod">
          <ac:chgData name="Matthew Suderman" userId="2709995e-3ea8-4fb0-9b62-eb8034dec529" providerId="ADAL" clId="{654F4AF2-5394-43CF-A8E6-8EE56F16B67E}" dt="2021-07-25T16:45:36.154" v="365" actId="20577"/>
          <ac:spMkLst>
            <pc:docMk/>
            <pc:sldMk cId="3755787548" sldId="320"/>
            <ac:spMk id="2" creationId="{00000000-0000-0000-0000-000000000000}"/>
          </ac:spMkLst>
        </pc:spChg>
        <pc:spChg chg="mod">
          <ac:chgData name="Matthew Suderman" userId="2709995e-3ea8-4fb0-9b62-eb8034dec529" providerId="ADAL" clId="{654F4AF2-5394-43CF-A8E6-8EE56F16B67E}" dt="2021-07-25T16:49:19.062" v="447" actId="20577"/>
          <ac:spMkLst>
            <pc:docMk/>
            <pc:sldMk cId="3755787548" sldId="320"/>
            <ac:spMk id="6" creationId="{6171DB27-5E3F-442E-AC0D-5BD6E2287E7F}"/>
          </ac:spMkLst>
        </pc:spChg>
        <pc:graphicFrameChg chg="mod modGraphic">
          <ac:chgData name="Matthew Suderman" userId="2709995e-3ea8-4fb0-9b62-eb8034dec529" providerId="ADAL" clId="{654F4AF2-5394-43CF-A8E6-8EE56F16B67E}" dt="2021-07-25T16:49:28.030" v="448" actId="2165"/>
          <ac:graphicFrameMkLst>
            <pc:docMk/>
            <pc:sldMk cId="3755787548" sldId="320"/>
            <ac:graphicFrameMk id="4" creationId="{F534F4DB-5FFD-47BE-B9BC-84765E6BA4F9}"/>
          </ac:graphicFrameMkLst>
        </pc:graphicFrameChg>
      </pc:sldChg>
      <pc:sldChg chg="addSp delSp modSp new mod ord">
        <pc:chgData name="Matthew Suderman" userId="2709995e-3ea8-4fb0-9b62-eb8034dec529" providerId="ADAL" clId="{654F4AF2-5394-43CF-A8E6-8EE56F16B67E}" dt="2021-07-26T00:04:45.848" v="3877"/>
        <pc:sldMkLst>
          <pc:docMk/>
          <pc:sldMk cId="676957949" sldId="321"/>
        </pc:sldMkLst>
        <pc:spChg chg="mod">
          <ac:chgData name="Matthew Suderman" userId="2709995e-3ea8-4fb0-9b62-eb8034dec529" providerId="ADAL" clId="{654F4AF2-5394-43CF-A8E6-8EE56F16B67E}" dt="2021-07-25T22:28:12.219" v="752" actId="20577"/>
          <ac:spMkLst>
            <pc:docMk/>
            <pc:sldMk cId="676957949" sldId="321"/>
            <ac:spMk id="2" creationId="{C02DE96D-77B0-46CF-A6AF-DA44A406228B}"/>
          </ac:spMkLst>
        </pc:spChg>
        <pc:spChg chg="mod">
          <ac:chgData name="Matthew Suderman" userId="2709995e-3ea8-4fb0-9b62-eb8034dec529" providerId="ADAL" clId="{654F4AF2-5394-43CF-A8E6-8EE56F16B67E}" dt="2021-07-25T22:08:28.968" v="454" actId="20577"/>
          <ac:spMkLst>
            <pc:docMk/>
            <pc:sldMk cId="676957949" sldId="321"/>
            <ac:spMk id="3" creationId="{36792135-2FB9-4BAF-BB0C-764BEE2F4CCD}"/>
          </ac:spMkLst>
        </pc:spChg>
        <pc:spChg chg="add del">
          <ac:chgData name="Matthew Suderman" userId="2709995e-3ea8-4fb0-9b62-eb8034dec529" providerId="ADAL" clId="{654F4AF2-5394-43CF-A8E6-8EE56F16B67E}" dt="2021-07-25T22:14:06.856" v="456"/>
          <ac:spMkLst>
            <pc:docMk/>
            <pc:sldMk cId="676957949" sldId="321"/>
            <ac:spMk id="4" creationId="{FC32AABD-40F3-4243-BC28-8480AF700F7E}"/>
          </ac:spMkLst>
        </pc:spChg>
        <pc:spChg chg="add del">
          <ac:chgData name="Matthew Suderman" userId="2709995e-3ea8-4fb0-9b62-eb8034dec529" providerId="ADAL" clId="{654F4AF2-5394-43CF-A8E6-8EE56F16B67E}" dt="2021-07-25T22:14:17.571" v="458"/>
          <ac:spMkLst>
            <pc:docMk/>
            <pc:sldMk cId="676957949" sldId="321"/>
            <ac:spMk id="5" creationId="{B20B90C8-639B-4C98-BCAA-28C75B5198AE}"/>
          </ac:spMkLst>
        </pc:spChg>
        <pc:spChg chg="add del">
          <ac:chgData name="Matthew Suderman" userId="2709995e-3ea8-4fb0-9b62-eb8034dec529" providerId="ADAL" clId="{654F4AF2-5394-43CF-A8E6-8EE56F16B67E}" dt="2021-07-25T22:15:19.066" v="462"/>
          <ac:spMkLst>
            <pc:docMk/>
            <pc:sldMk cId="676957949" sldId="321"/>
            <ac:spMk id="7" creationId="{1883B804-F6D5-4A7F-9158-9EA00849699B}"/>
          </ac:spMkLst>
        </pc:spChg>
        <pc:spChg chg="add del">
          <ac:chgData name="Matthew Suderman" userId="2709995e-3ea8-4fb0-9b62-eb8034dec529" providerId="ADAL" clId="{654F4AF2-5394-43CF-A8E6-8EE56F16B67E}" dt="2021-07-25T22:27:05.837" v="602" actId="478"/>
          <ac:spMkLst>
            <pc:docMk/>
            <pc:sldMk cId="676957949" sldId="321"/>
            <ac:spMk id="9" creationId="{3900244B-C215-4D2E-A7E8-F7B6DE138F81}"/>
          </ac:spMkLst>
        </pc:spChg>
        <pc:spChg chg="add mod">
          <ac:chgData name="Matthew Suderman" userId="2709995e-3ea8-4fb0-9b62-eb8034dec529" providerId="ADAL" clId="{654F4AF2-5394-43CF-A8E6-8EE56F16B67E}" dt="2021-07-25T22:32:14.187" v="1062" actId="1037"/>
          <ac:spMkLst>
            <pc:docMk/>
            <pc:sldMk cId="676957949" sldId="321"/>
            <ac:spMk id="11" creationId="{5031AC7D-DBE3-4D84-A8EE-AE2430E02815}"/>
          </ac:spMkLst>
        </pc:spChg>
        <pc:spChg chg="add mod">
          <ac:chgData name="Matthew Suderman" userId="2709995e-3ea8-4fb0-9b62-eb8034dec529" providerId="ADAL" clId="{654F4AF2-5394-43CF-A8E6-8EE56F16B67E}" dt="2021-07-25T22:29:50.389" v="760" actId="1037"/>
          <ac:spMkLst>
            <pc:docMk/>
            <pc:sldMk cId="676957949" sldId="321"/>
            <ac:spMk id="12" creationId="{88E5839D-05D7-461E-AD34-4544A917451E}"/>
          </ac:spMkLst>
        </pc:spChg>
        <pc:spChg chg="add mod">
          <ac:chgData name="Matthew Suderman" userId="2709995e-3ea8-4fb0-9b62-eb8034dec529" providerId="ADAL" clId="{654F4AF2-5394-43CF-A8E6-8EE56F16B67E}" dt="2021-07-25T22:32:14.187" v="1062" actId="1037"/>
          <ac:spMkLst>
            <pc:docMk/>
            <pc:sldMk cId="676957949" sldId="321"/>
            <ac:spMk id="13" creationId="{031F9EA9-7327-49EC-AD66-A9E90A9E5313}"/>
          </ac:spMkLst>
        </pc:spChg>
        <pc:spChg chg="add mod">
          <ac:chgData name="Matthew Suderman" userId="2709995e-3ea8-4fb0-9b62-eb8034dec529" providerId="ADAL" clId="{654F4AF2-5394-43CF-A8E6-8EE56F16B67E}" dt="2021-07-25T22:36:23.032" v="1189" actId="20577"/>
          <ac:spMkLst>
            <pc:docMk/>
            <pc:sldMk cId="676957949" sldId="321"/>
            <ac:spMk id="14" creationId="{F9D4BFAC-A368-4735-A078-B64428A9019D}"/>
          </ac:spMkLst>
        </pc:spChg>
        <pc:picChg chg="add del mod">
          <ac:chgData name="Matthew Suderman" userId="2709995e-3ea8-4fb0-9b62-eb8034dec529" providerId="ADAL" clId="{654F4AF2-5394-43CF-A8E6-8EE56F16B67E}" dt="2021-07-25T22:15:24.786" v="465" actId="478"/>
          <ac:picMkLst>
            <pc:docMk/>
            <pc:sldMk cId="676957949" sldId="321"/>
            <ac:picMk id="6" creationId="{26C5AF31-D523-42DD-8E7B-810FA3BF0BDC}"/>
          </ac:picMkLst>
        </pc:picChg>
        <pc:picChg chg="add mod">
          <ac:chgData name="Matthew Suderman" userId="2709995e-3ea8-4fb0-9b62-eb8034dec529" providerId="ADAL" clId="{654F4AF2-5394-43CF-A8E6-8EE56F16B67E}" dt="2021-07-25T22:32:14.187" v="1062" actId="1037"/>
          <ac:picMkLst>
            <pc:docMk/>
            <pc:sldMk cId="676957949" sldId="321"/>
            <ac:picMk id="8" creationId="{A729B484-BD78-4327-85EE-346A1EB55F69}"/>
          </ac:picMkLst>
        </pc:picChg>
        <pc:picChg chg="add mod modCrop">
          <ac:chgData name="Matthew Suderman" userId="2709995e-3ea8-4fb0-9b62-eb8034dec529" providerId="ADAL" clId="{654F4AF2-5394-43CF-A8E6-8EE56F16B67E}" dt="2021-07-25T22:29:50.389" v="760" actId="1037"/>
          <ac:picMkLst>
            <pc:docMk/>
            <pc:sldMk cId="676957949" sldId="321"/>
            <ac:picMk id="10" creationId="{72A8B7F7-E7FD-4685-BDE4-F54526431CBB}"/>
          </ac:picMkLst>
        </pc:picChg>
      </pc:sldChg>
      <pc:sldChg chg="addSp modSp new mod modAnim">
        <pc:chgData name="Matthew Suderman" userId="2709995e-3ea8-4fb0-9b62-eb8034dec529" providerId="ADAL" clId="{654F4AF2-5394-43CF-A8E6-8EE56F16B67E}" dt="2021-07-25T22:46:35.917" v="1531"/>
        <pc:sldMkLst>
          <pc:docMk/>
          <pc:sldMk cId="3650141433" sldId="322"/>
        </pc:sldMkLst>
        <pc:spChg chg="mod">
          <ac:chgData name="Matthew Suderman" userId="2709995e-3ea8-4fb0-9b62-eb8034dec529" providerId="ADAL" clId="{654F4AF2-5394-43CF-A8E6-8EE56F16B67E}" dt="2021-07-25T22:39:11.479" v="1260" actId="20577"/>
          <ac:spMkLst>
            <pc:docMk/>
            <pc:sldMk cId="3650141433" sldId="322"/>
            <ac:spMk id="2" creationId="{D0BA960C-850D-427F-BC38-200002DC46D6}"/>
          </ac:spMkLst>
        </pc:spChg>
        <pc:spChg chg="mod">
          <ac:chgData name="Matthew Suderman" userId="2709995e-3ea8-4fb0-9b62-eb8034dec529" providerId="ADAL" clId="{654F4AF2-5394-43CF-A8E6-8EE56F16B67E}" dt="2021-07-25T22:40:28.406" v="1267" actId="20577"/>
          <ac:spMkLst>
            <pc:docMk/>
            <pc:sldMk cId="3650141433" sldId="322"/>
            <ac:spMk id="3" creationId="{D7AE30E1-7D81-4692-A008-2BEA4644D3D0}"/>
          </ac:spMkLst>
        </pc:spChg>
        <pc:spChg chg="add mod">
          <ac:chgData name="Matthew Suderman" userId="2709995e-3ea8-4fb0-9b62-eb8034dec529" providerId="ADAL" clId="{654F4AF2-5394-43CF-A8E6-8EE56F16B67E}" dt="2021-07-25T22:42:54.765" v="1398" actId="207"/>
          <ac:spMkLst>
            <pc:docMk/>
            <pc:sldMk cId="3650141433" sldId="322"/>
            <ac:spMk id="5" creationId="{D604D6F0-3A3F-4751-9A03-CBAD7F211B8E}"/>
          </ac:spMkLst>
        </pc:spChg>
        <pc:spChg chg="add mod">
          <ac:chgData name="Matthew Suderman" userId="2709995e-3ea8-4fb0-9b62-eb8034dec529" providerId="ADAL" clId="{654F4AF2-5394-43CF-A8E6-8EE56F16B67E}" dt="2021-07-25T22:42:54.765" v="1398" actId="207"/>
          <ac:spMkLst>
            <pc:docMk/>
            <pc:sldMk cId="3650141433" sldId="322"/>
            <ac:spMk id="6" creationId="{4AFEA193-7601-4BBA-A0F6-CE79733923F0}"/>
          </ac:spMkLst>
        </pc:spChg>
        <pc:spChg chg="add mod">
          <ac:chgData name="Matthew Suderman" userId="2709995e-3ea8-4fb0-9b62-eb8034dec529" providerId="ADAL" clId="{654F4AF2-5394-43CF-A8E6-8EE56F16B67E}" dt="2021-07-25T22:42:54.765" v="1398" actId="207"/>
          <ac:spMkLst>
            <pc:docMk/>
            <pc:sldMk cId="3650141433" sldId="322"/>
            <ac:spMk id="7" creationId="{3916629B-37B4-4822-AF15-D091D826D11E}"/>
          </ac:spMkLst>
        </pc:spChg>
        <pc:spChg chg="add mod">
          <ac:chgData name="Matthew Suderman" userId="2709995e-3ea8-4fb0-9b62-eb8034dec529" providerId="ADAL" clId="{654F4AF2-5394-43CF-A8E6-8EE56F16B67E}" dt="2021-07-25T22:46:33.565" v="1530" actId="1076"/>
          <ac:spMkLst>
            <pc:docMk/>
            <pc:sldMk cId="3650141433" sldId="322"/>
            <ac:spMk id="9" creationId="{B3A9E7EC-12E9-45E4-A2C7-B56F6067F1AE}"/>
          </ac:spMkLst>
        </pc:spChg>
        <pc:picChg chg="add mod">
          <ac:chgData name="Matthew Suderman" userId="2709995e-3ea8-4fb0-9b62-eb8034dec529" providerId="ADAL" clId="{654F4AF2-5394-43CF-A8E6-8EE56F16B67E}" dt="2021-07-25T22:40:21.144" v="1264" actId="14100"/>
          <ac:picMkLst>
            <pc:docMk/>
            <pc:sldMk cId="3650141433" sldId="322"/>
            <ac:picMk id="4" creationId="{CCB0ABF0-26A9-4946-B987-F69278F06FD8}"/>
          </ac:picMkLst>
        </pc:picChg>
      </pc:sldChg>
      <pc:sldChg chg="addSp delSp modSp new mod modAnim">
        <pc:chgData name="Matthew Suderman" userId="2709995e-3ea8-4fb0-9b62-eb8034dec529" providerId="ADAL" clId="{654F4AF2-5394-43CF-A8E6-8EE56F16B67E}" dt="2021-07-25T23:03:57.614" v="2020" actId="1076"/>
        <pc:sldMkLst>
          <pc:docMk/>
          <pc:sldMk cId="3927452386" sldId="323"/>
        </pc:sldMkLst>
        <pc:spChg chg="mod">
          <ac:chgData name="Matthew Suderman" userId="2709995e-3ea8-4fb0-9b62-eb8034dec529" providerId="ADAL" clId="{654F4AF2-5394-43CF-A8E6-8EE56F16B67E}" dt="2021-07-25T22:57:04.624" v="1815" actId="14100"/>
          <ac:spMkLst>
            <pc:docMk/>
            <pc:sldMk cId="3927452386" sldId="323"/>
            <ac:spMk id="2" creationId="{F54120A0-57D7-4682-AFE9-52C1076305F2}"/>
          </ac:spMkLst>
        </pc:spChg>
        <pc:spChg chg="mod">
          <ac:chgData name="Matthew Suderman" userId="2709995e-3ea8-4fb0-9b62-eb8034dec529" providerId="ADAL" clId="{654F4AF2-5394-43CF-A8E6-8EE56F16B67E}" dt="2021-07-25T23:03:07.606" v="1980" actId="20577"/>
          <ac:spMkLst>
            <pc:docMk/>
            <pc:sldMk cId="3927452386" sldId="323"/>
            <ac:spMk id="3" creationId="{36D75653-4C2A-4CB4-A232-508B5516E2ED}"/>
          </ac:spMkLst>
        </pc:spChg>
        <pc:spChg chg="add mod">
          <ac:chgData name="Matthew Suderman" userId="2709995e-3ea8-4fb0-9b62-eb8034dec529" providerId="ADAL" clId="{654F4AF2-5394-43CF-A8E6-8EE56F16B67E}" dt="2021-07-25T23:03:57.614" v="2020" actId="1076"/>
          <ac:spMkLst>
            <pc:docMk/>
            <pc:sldMk cId="3927452386" sldId="323"/>
            <ac:spMk id="4" creationId="{B5DCD459-FD73-4C64-BD36-2B3C3A64B92B}"/>
          </ac:spMkLst>
        </pc:spChg>
        <pc:picChg chg="add del mod">
          <ac:chgData name="Matthew Suderman" userId="2709995e-3ea8-4fb0-9b62-eb8034dec529" providerId="ADAL" clId="{654F4AF2-5394-43CF-A8E6-8EE56F16B67E}" dt="2021-07-25T22:54:57.849" v="1810" actId="478"/>
          <ac:picMkLst>
            <pc:docMk/>
            <pc:sldMk cId="3927452386" sldId="323"/>
            <ac:picMk id="2050" creationId="{4B17A9B8-7886-4BE4-99E9-ACF2E05B7825}"/>
          </ac:picMkLst>
        </pc:picChg>
        <pc:picChg chg="add mod">
          <ac:chgData name="Matthew Suderman" userId="2709995e-3ea8-4fb0-9b62-eb8034dec529" providerId="ADAL" clId="{654F4AF2-5394-43CF-A8E6-8EE56F16B67E}" dt="2021-07-25T23:03:19.613" v="1981" actId="1076"/>
          <ac:picMkLst>
            <pc:docMk/>
            <pc:sldMk cId="3927452386" sldId="323"/>
            <ac:picMk id="2052" creationId="{EFF69DBE-E6C0-4593-B0E8-82BD2639E577}"/>
          </ac:picMkLst>
        </pc:picChg>
      </pc:sldChg>
      <pc:sldChg chg="addSp delSp modSp new mod modAnim">
        <pc:chgData name="Matthew Suderman" userId="2709995e-3ea8-4fb0-9b62-eb8034dec529" providerId="ADAL" clId="{654F4AF2-5394-43CF-A8E6-8EE56F16B67E}" dt="2021-07-25T23:18:34.404" v="2547" actId="20577"/>
        <pc:sldMkLst>
          <pc:docMk/>
          <pc:sldMk cId="936950022" sldId="324"/>
        </pc:sldMkLst>
        <pc:spChg chg="mod">
          <ac:chgData name="Matthew Suderman" userId="2709995e-3ea8-4fb0-9b62-eb8034dec529" providerId="ADAL" clId="{654F4AF2-5394-43CF-A8E6-8EE56F16B67E}" dt="2021-07-25T23:05:30.276" v="2040" actId="14100"/>
          <ac:spMkLst>
            <pc:docMk/>
            <pc:sldMk cId="936950022" sldId="324"/>
            <ac:spMk id="2" creationId="{30C41CA4-B1D9-434E-BBBF-C14BEFB4D4D2}"/>
          </ac:spMkLst>
        </pc:spChg>
        <pc:spChg chg="del mod">
          <ac:chgData name="Matthew Suderman" userId="2709995e-3ea8-4fb0-9b62-eb8034dec529" providerId="ADAL" clId="{654F4AF2-5394-43CF-A8E6-8EE56F16B67E}" dt="2021-07-25T23:02:12.556" v="1920" actId="478"/>
          <ac:spMkLst>
            <pc:docMk/>
            <pc:sldMk cId="936950022" sldId="324"/>
            <ac:spMk id="3" creationId="{C0BB2EEC-D749-426D-B6F6-51A1C4C5E12B}"/>
          </ac:spMkLst>
        </pc:spChg>
        <pc:spChg chg="add del mod">
          <ac:chgData name="Matthew Suderman" userId="2709995e-3ea8-4fb0-9b62-eb8034dec529" providerId="ADAL" clId="{654F4AF2-5394-43CF-A8E6-8EE56F16B67E}" dt="2021-07-25T23:02:14.829" v="1921" actId="478"/>
          <ac:spMkLst>
            <pc:docMk/>
            <pc:sldMk cId="936950022" sldId="324"/>
            <ac:spMk id="5" creationId="{00B47E5C-2357-4BBA-8BAA-49784182EB13}"/>
          </ac:spMkLst>
        </pc:spChg>
        <pc:spChg chg="add mod">
          <ac:chgData name="Matthew Suderman" userId="2709995e-3ea8-4fb0-9b62-eb8034dec529" providerId="ADAL" clId="{654F4AF2-5394-43CF-A8E6-8EE56F16B67E}" dt="2021-07-25T23:18:34.404" v="2547" actId="20577"/>
          <ac:spMkLst>
            <pc:docMk/>
            <pc:sldMk cId="936950022" sldId="324"/>
            <ac:spMk id="9" creationId="{D745A53C-C56B-46BF-9E62-9CDD4D03D2D2}"/>
          </ac:spMkLst>
        </pc:spChg>
        <pc:spChg chg="add mod">
          <ac:chgData name="Matthew Suderman" userId="2709995e-3ea8-4fb0-9b62-eb8034dec529" providerId="ADAL" clId="{654F4AF2-5394-43CF-A8E6-8EE56F16B67E}" dt="2021-07-25T23:11:34.200" v="2307" actId="20577"/>
          <ac:spMkLst>
            <pc:docMk/>
            <pc:sldMk cId="936950022" sldId="324"/>
            <ac:spMk id="10" creationId="{8DA58431-D011-46D1-9803-EF98606A2BD8}"/>
          </ac:spMkLst>
        </pc:spChg>
        <pc:spChg chg="add mod">
          <ac:chgData name="Matthew Suderman" userId="2709995e-3ea8-4fb0-9b62-eb8034dec529" providerId="ADAL" clId="{654F4AF2-5394-43CF-A8E6-8EE56F16B67E}" dt="2021-07-25T23:17:06.594" v="2492" actId="207"/>
          <ac:spMkLst>
            <pc:docMk/>
            <pc:sldMk cId="936950022" sldId="324"/>
            <ac:spMk id="11" creationId="{817D4221-832D-47A1-93AB-D962B9BE3120}"/>
          </ac:spMkLst>
        </pc:spChg>
        <pc:picChg chg="add mod">
          <ac:chgData name="Matthew Suderman" userId="2709995e-3ea8-4fb0-9b62-eb8034dec529" providerId="ADAL" clId="{654F4AF2-5394-43CF-A8E6-8EE56F16B67E}" dt="2021-07-25T23:05:26.352" v="2039" actId="1076"/>
          <ac:picMkLst>
            <pc:docMk/>
            <pc:sldMk cId="936950022" sldId="324"/>
            <ac:picMk id="6" creationId="{09E99211-DF4F-4F8C-9301-AD78F2B6582E}"/>
          </ac:picMkLst>
        </pc:picChg>
        <pc:picChg chg="add mod">
          <ac:chgData name="Matthew Suderman" userId="2709995e-3ea8-4fb0-9b62-eb8034dec529" providerId="ADAL" clId="{654F4AF2-5394-43CF-A8E6-8EE56F16B67E}" dt="2021-07-25T23:05:44.621" v="2043" actId="167"/>
          <ac:picMkLst>
            <pc:docMk/>
            <pc:sldMk cId="936950022" sldId="324"/>
            <ac:picMk id="3074" creationId="{E4C8B720-1BCF-42E6-A4C0-0AECC6E41A84}"/>
          </ac:picMkLst>
        </pc:picChg>
        <pc:picChg chg="add del mod">
          <ac:chgData name="Matthew Suderman" userId="2709995e-3ea8-4fb0-9b62-eb8034dec529" providerId="ADAL" clId="{654F4AF2-5394-43CF-A8E6-8EE56F16B67E}" dt="2021-07-25T23:04:33.400" v="2022" actId="478"/>
          <ac:picMkLst>
            <pc:docMk/>
            <pc:sldMk cId="936950022" sldId="324"/>
            <ac:picMk id="3076" creationId="{4388719A-E375-4B9B-9DF2-3C78CCCFC5F2}"/>
          </ac:picMkLst>
        </pc:picChg>
      </pc:sldChg>
      <pc:sldChg chg="addSp delSp modSp add del mod">
        <pc:chgData name="Matthew Suderman" userId="2709995e-3ea8-4fb0-9b62-eb8034dec529" providerId="ADAL" clId="{654F4AF2-5394-43CF-A8E6-8EE56F16B67E}" dt="2021-07-25T23:18:08.793" v="2496" actId="2696"/>
        <pc:sldMkLst>
          <pc:docMk/>
          <pc:sldMk cId="678934339" sldId="325"/>
        </pc:sldMkLst>
        <pc:spChg chg="mod">
          <ac:chgData name="Matthew Suderman" userId="2709995e-3ea8-4fb0-9b62-eb8034dec529" providerId="ADAL" clId="{654F4AF2-5394-43CF-A8E6-8EE56F16B67E}" dt="2021-07-25T23:05:34" v="2041" actId="14100"/>
          <ac:spMkLst>
            <pc:docMk/>
            <pc:sldMk cId="678934339" sldId="325"/>
            <ac:spMk id="2" creationId="{30C41CA4-B1D9-434E-BBBF-C14BEFB4D4D2}"/>
          </ac:spMkLst>
        </pc:spChg>
        <pc:spChg chg="add mod">
          <ac:chgData name="Matthew Suderman" userId="2709995e-3ea8-4fb0-9b62-eb8034dec529" providerId="ADAL" clId="{654F4AF2-5394-43CF-A8E6-8EE56F16B67E}" dt="2021-07-25T23:11:24.942" v="2303" actId="20577"/>
          <ac:spMkLst>
            <pc:docMk/>
            <pc:sldMk cId="678934339" sldId="325"/>
            <ac:spMk id="7" creationId="{14C065CB-0F12-46DF-A8F4-E00693C16509}"/>
          </ac:spMkLst>
        </pc:spChg>
        <pc:picChg chg="del">
          <ac:chgData name="Matthew Suderman" userId="2709995e-3ea8-4fb0-9b62-eb8034dec529" providerId="ADAL" clId="{654F4AF2-5394-43CF-A8E6-8EE56F16B67E}" dt="2021-07-25T23:04:37.161" v="2023" actId="478"/>
          <ac:picMkLst>
            <pc:docMk/>
            <pc:sldMk cId="678934339" sldId="325"/>
            <ac:picMk id="6" creationId="{09E99211-DF4F-4F8C-9301-AD78F2B6582E}"/>
          </ac:picMkLst>
        </pc:picChg>
        <pc:picChg chg="del">
          <ac:chgData name="Matthew Suderman" userId="2709995e-3ea8-4fb0-9b62-eb8034dec529" providerId="ADAL" clId="{654F4AF2-5394-43CF-A8E6-8EE56F16B67E}" dt="2021-07-25T23:04:37.161" v="2023" actId="478"/>
          <ac:picMkLst>
            <pc:docMk/>
            <pc:sldMk cId="678934339" sldId="325"/>
            <ac:picMk id="3074" creationId="{E4C8B720-1BCF-42E6-A4C0-0AECC6E41A84}"/>
          </ac:picMkLst>
        </pc:picChg>
        <pc:picChg chg="mod">
          <ac:chgData name="Matthew Suderman" userId="2709995e-3ea8-4fb0-9b62-eb8034dec529" providerId="ADAL" clId="{654F4AF2-5394-43CF-A8E6-8EE56F16B67E}" dt="2021-07-25T23:08:57.023" v="2239" actId="1076"/>
          <ac:picMkLst>
            <pc:docMk/>
            <pc:sldMk cId="678934339" sldId="325"/>
            <ac:picMk id="3076" creationId="{4388719A-E375-4B9B-9DF2-3C78CCCFC5F2}"/>
          </ac:picMkLst>
        </pc:picChg>
      </pc:sldChg>
      <pc:sldChg chg="modSp new mod ord">
        <pc:chgData name="Matthew Suderman" userId="2709995e-3ea8-4fb0-9b62-eb8034dec529" providerId="ADAL" clId="{654F4AF2-5394-43CF-A8E6-8EE56F16B67E}" dt="2021-07-26T00:04:55.301" v="3879"/>
        <pc:sldMkLst>
          <pc:docMk/>
          <pc:sldMk cId="1034794282" sldId="325"/>
        </pc:sldMkLst>
        <pc:spChg chg="mod">
          <ac:chgData name="Matthew Suderman" userId="2709995e-3ea8-4fb0-9b62-eb8034dec529" providerId="ADAL" clId="{654F4AF2-5394-43CF-A8E6-8EE56F16B67E}" dt="2021-07-25T23:23:42.200" v="2891" actId="5793"/>
          <ac:spMkLst>
            <pc:docMk/>
            <pc:sldMk cId="1034794282" sldId="325"/>
            <ac:spMk id="2" creationId="{1CE031AD-764C-4F74-B42D-B3168CFF4029}"/>
          </ac:spMkLst>
        </pc:spChg>
        <pc:spChg chg="mod">
          <ac:chgData name="Matthew Suderman" userId="2709995e-3ea8-4fb0-9b62-eb8034dec529" providerId="ADAL" clId="{654F4AF2-5394-43CF-A8E6-8EE56F16B67E}" dt="2021-07-25T23:23:09.629" v="2851" actId="20577"/>
          <ac:spMkLst>
            <pc:docMk/>
            <pc:sldMk cId="1034794282" sldId="325"/>
            <ac:spMk id="3" creationId="{1C388E7A-733E-4BF6-8206-0B44767B32D5}"/>
          </ac:spMkLst>
        </pc:spChg>
      </pc:sldChg>
      <pc:sldChg chg="addSp delSp modSp new mod">
        <pc:chgData name="Matthew Suderman" userId="2709995e-3ea8-4fb0-9b62-eb8034dec529" providerId="ADAL" clId="{654F4AF2-5394-43CF-A8E6-8EE56F16B67E}" dt="2021-07-25T23:47:39.860" v="3427" actId="20577"/>
        <pc:sldMkLst>
          <pc:docMk/>
          <pc:sldMk cId="1069533982" sldId="326"/>
        </pc:sldMkLst>
        <pc:spChg chg="mod">
          <ac:chgData name="Matthew Suderman" userId="2709995e-3ea8-4fb0-9b62-eb8034dec529" providerId="ADAL" clId="{654F4AF2-5394-43CF-A8E6-8EE56F16B67E}" dt="2021-07-25T23:25:28.034" v="2956" actId="20577"/>
          <ac:spMkLst>
            <pc:docMk/>
            <pc:sldMk cId="1069533982" sldId="326"/>
            <ac:spMk id="2" creationId="{940F9FE5-649E-482F-AC24-E84E02BDB094}"/>
          </ac:spMkLst>
        </pc:spChg>
        <pc:spChg chg="mod">
          <ac:chgData name="Matthew Suderman" userId="2709995e-3ea8-4fb0-9b62-eb8034dec529" providerId="ADAL" clId="{654F4AF2-5394-43CF-A8E6-8EE56F16B67E}" dt="2021-07-25T23:47:39.860" v="3427" actId="20577"/>
          <ac:spMkLst>
            <pc:docMk/>
            <pc:sldMk cId="1069533982" sldId="326"/>
            <ac:spMk id="3" creationId="{19D25520-3E02-4984-9E93-78213D94C87C}"/>
          </ac:spMkLst>
        </pc:spChg>
        <pc:picChg chg="add del">
          <ac:chgData name="Matthew Suderman" userId="2709995e-3ea8-4fb0-9b62-eb8034dec529" providerId="ADAL" clId="{654F4AF2-5394-43CF-A8E6-8EE56F16B67E}" dt="2021-07-25T23:30:20.391" v="3252" actId="478"/>
          <ac:picMkLst>
            <pc:docMk/>
            <pc:sldMk cId="1069533982" sldId="326"/>
            <ac:picMk id="4" creationId="{7F35E37C-E03A-441E-9041-26226525DE81}"/>
          </ac:picMkLst>
        </pc:picChg>
        <pc:picChg chg="add mod">
          <ac:chgData name="Matthew Suderman" userId="2709995e-3ea8-4fb0-9b62-eb8034dec529" providerId="ADAL" clId="{654F4AF2-5394-43CF-A8E6-8EE56F16B67E}" dt="2021-07-25T23:35:55.427" v="3283" actId="14100"/>
          <ac:picMkLst>
            <pc:docMk/>
            <pc:sldMk cId="1069533982" sldId="326"/>
            <ac:picMk id="4098" creationId="{9D12AF86-76A4-439C-B454-0426AC60418A}"/>
          </ac:picMkLst>
        </pc:picChg>
        <pc:picChg chg="add mod">
          <ac:chgData name="Matthew Suderman" userId="2709995e-3ea8-4fb0-9b62-eb8034dec529" providerId="ADAL" clId="{654F4AF2-5394-43CF-A8E6-8EE56F16B67E}" dt="2021-07-25T23:36:02.627" v="3285" actId="14100"/>
          <ac:picMkLst>
            <pc:docMk/>
            <pc:sldMk cId="1069533982" sldId="326"/>
            <ac:picMk id="4100" creationId="{C6DFCD1B-B177-4FC2-91B0-9177D65FFA60}"/>
          </ac:picMkLst>
        </pc:picChg>
      </pc:sldChg>
      <pc:sldChg chg="add del">
        <pc:chgData name="Matthew Suderman" userId="2709995e-3ea8-4fb0-9b62-eb8034dec529" providerId="ADAL" clId="{654F4AF2-5394-43CF-A8E6-8EE56F16B67E}" dt="2021-07-25T23:17:42.668" v="2495" actId="2890"/>
        <pc:sldMkLst>
          <pc:docMk/>
          <pc:sldMk cId="1616241837" sldId="326"/>
        </pc:sldMkLst>
      </pc:sldChg>
      <pc:sldChg chg="del">
        <pc:chgData name="Matthew Suderman" userId="2709995e-3ea8-4fb0-9b62-eb8034dec529" providerId="ADAL" clId="{654F4AF2-5394-43CF-A8E6-8EE56F16B67E}" dt="2021-07-25T14:58:00.235" v="25" actId="2696"/>
        <pc:sldMkLst>
          <pc:docMk/>
          <pc:sldMk cId="1714534942" sldId="327"/>
        </pc:sldMkLst>
      </pc:sldChg>
      <pc:sldChg chg="addSp delSp modSp new mod modAnim">
        <pc:chgData name="Matthew Suderman" userId="2709995e-3ea8-4fb0-9b62-eb8034dec529" providerId="ADAL" clId="{654F4AF2-5394-43CF-A8E6-8EE56F16B67E}" dt="2021-07-25T23:59:43.462" v="3875" actId="20577"/>
        <pc:sldMkLst>
          <pc:docMk/>
          <pc:sldMk cId="4004834370" sldId="327"/>
        </pc:sldMkLst>
        <pc:spChg chg="mod">
          <ac:chgData name="Matthew Suderman" userId="2709995e-3ea8-4fb0-9b62-eb8034dec529" providerId="ADAL" clId="{654F4AF2-5394-43CF-A8E6-8EE56F16B67E}" dt="2021-07-25T23:39:00.076" v="3367" actId="20577"/>
          <ac:spMkLst>
            <pc:docMk/>
            <pc:sldMk cId="4004834370" sldId="327"/>
            <ac:spMk id="2" creationId="{49A4DA14-309B-4B4B-A170-29D8DF79D5D9}"/>
          </ac:spMkLst>
        </pc:spChg>
        <pc:spChg chg="mod">
          <ac:chgData name="Matthew Suderman" userId="2709995e-3ea8-4fb0-9b62-eb8034dec529" providerId="ADAL" clId="{654F4AF2-5394-43CF-A8E6-8EE56F16B67E}" dt="2021-07-25T23:47:11.146" v="3425" actId="20577"/>
          <ac:spMkLst>
            <pc:docMk/>
            <pc:sldMk cId="4004834370" sldId="327"/>
            <ac:spMk id="3" creationId="{7C35CE5A-921D-4A15-AD4F-97686AB5B529}"/>
          </ac:spMkLst>
        </pc:spChg>
        <pc:spChg chg="add mod">
          <ac:chgData name="Matthew Suderman" userId="2709995e-3ea8-4fb0-9b62-eb8034dec529" providerId="ADAL" clId="{654F4AF2-5394-43CF-A8E6-8EE56F16B67E}" dt="2021-07-25T23:51:58.483" v="3652" actId="20577"/>
          <ac:spMkLst>
            <pc:docMk/>
            <pc:sldMk cId="4004834370" sldId="327"/>
            <ac:spMk id="5" creationId="{D52EB563-6785-4807-9D87-04F4AE3B1A7A}"/>
          </ac:spMkLst>
        </pc:spChg>
        <pc:spChg chg="add mod">
          <ac:chgData name="Matthew Suderman" userId="2709995e-3ea8-4fb0-9b62-eb8034dec529" providerId="ADAL" clId="{654F4AF2-5394-43CF-A8E6-8EE56F16B67E}" dt="2021-07-25T23:57:30.538" v="3833" actId="1038"/>
          <ac:spMkLst>
            <pc:docMk/>
            <pc:sldMk cId="4004834370" sldId="327"/>
            <ac:spMk id="6" creationId="{705386AC-EAF7-439A-A052-FF8B0521F9DB}"/>
          </ac:spMkLst>
        </pc:spChg>
        <pc:spChg chg="add mod">
          <ac:chgData name="Matthew Suderman" userId="2709995e-3ea8-4fb0-9b62-eb8034dec529" providerId="ADAL" clId="{654F4AF2-5394-43CF-A8E6-8EE56F16B67E}" dt="2021-07-25T23:54:11.220" v="3696" actId="20577"/>
          <ac:spMkLst>
            <pc:docMk/>
            <pc:sldMk cId="4004834370" sldId="327"/>
            <ac:spMk id="7" creationId="{10C7C27D-6008-45A9-9512-33CE80B3587B}"/>
          </ac:spMkLst>
        </pc:spChg>
        <pc:spChg chg="add mod">
          <ac:chgData name="Matthew Suderman" userId="2709995e-3ea8-4fb0-9b62-eb8034dec529" providerId="ADAL" clId="{654F4AF2-5394-43CF-A8E6-8EE56F16B67E}" dt="2021-07-25T23:54:42.379" v="3736" actId="14100"/>
          <ac:spMkLst>
            <pc:docMk/>
            <pc:sldMk cId="4004834370" sldId="327"/>
            <ac:spMk id="10" creationId="{8B8396F9-8040-4309-9799-EADC08F4B44D}"/>
          </ac:spMkLst>
        </pc:spChg>
        <pc:spChg chg="add mod">
          <ac:chgData name="Matthew Suderman" userId="2709995e-3ea8-4fb0-9b62-eb8034dec529" providerId="ADAL" clId="{654F4AF2-5394-43CF-A8E6-8EE56F16B67E}" dt="2021-07-25T23:55:27.338" v="3755" actId="1076"/>
          <ac:spMkLst>
            <pc:docMk/>
            <pc:sldMk cId="4004834370" sldId="327"/>
            <ac:spMk id="11" creationId="{692F16E4-9143-4E65-9BA4-4744EE236D1F}"/>
          </ac:spMkLst>
        </pc:spChg>
        <pc:spChg chg="add mod">
          <ac:chgData name="Matthew Suderman" userId="2709995e-3ea8-4fb0-9b62-eb8034dec529" providerId="ADAL" clId="{654F4AF2-5394-43CF-A8E6-8EE56F16B67E}" dt="2021-07-25T23:59:43.462" v="3875" actId="20577"/>
          <ac:spMkLst>
            <pc:docMk/>
            <pc:sldMk cId="4004834370" sldId="327"/>
            <ac:spMk id="12" creationId="{EE1A62EC-C8D9-4211-89AE-59267CEC67DA}"/>
          </ac:spMkLst>
        </pc:spChg>
        <pc:spChg chg="add del">
          <ac:chgData name="Matthew Suderman" userId="2709995e-3ea8-4fb0-9b62-eb8034dec529" providerId="ADAL" clId="{654F4AF2-5394-43CF-A8E6-8EE56F16B67E}" dt="2021-07-25T23:57:45.443" v="3835" actId="11529"/>
          <ac:spMkLst>
            <pc:docMk/>
            <pc:sldMk cId="4004834370" sldId="327"/>
            <ac:spMk id="18" creationId="{4058B3A6-86B6-4858-AF32-99B09A7D89CA}"/>
          </ac:spMkLst>
        </pc:spChg>
        <pc:picChg chg="add mod">
          <ac:chgData name="Matthew Suderman" userId="2709995e-3ea8-4fb0-9b62-eb8034dec529" providerId="ADAL" clId="{654F4AF2-5394-43CF-A8E6-8EE56F16B67E}" dt="2021-07-25T23:58:30.084" v="3853" actId="1038"/>
          <ac:picMkLst>
            <pc:docMk/>
            <pc:sldMk cId="4004834370" sldId="327"/>
            <ac:picMk id="20" creationId="{69D185B7-8EB2-477F-902A-559AA9E9706F}"/>
          </ac:picMkLst>
        </pc:picChg>
        <pc:picChg chg="add mod">
          <ac:chgData name="Matthew Suderman" userId="2709995e-3ea8-4fb0-9b62-eb8034dec529" providerId="ADAL" clId="{654F4AF2-5394-43CF-A8E6-8EE56F16B67E}" dt="2021-07-25T23:58:16.619" v="3847" actId="167"/>
          <ac:picMkLst>
            <pc:docMk/>
            <pc:sldMk cId="4004834370" sldId="327"/>
            <ac:picMk id="5122" creationId="{AA6E9122-276E-4389-8FE4-D22A8CA839A5}"/>
          </ac:picMkLst>
        </pc:picChg>
        <pc:cxnChg chg="add mod">
          <ac:chgData name="Matthew Suderman" userId="2709995e-3ea8-4fb0-9b62-eb8034dec529" providerId="ADAL" clId="{654F4AF2-5394-43CF-A8E6-8EE56F16B67E}" dt="2021-07-25T23:54:11.146" v="3695" actId="20577"/>
          <ac:cxnSpMkLst>
            <pc:docMk/>
            <pc:sldMk cId="4004834370" sldId="327"/>
            <ac:cxnSpMk id="8" creationId="{F4C2BC88-8A38-4655-96E3-483F4E23A299}"/>
          </ac:cxnSpMkLst>
        </pc:cxnChg>
        <pc:cxnChg chg="add mod">
          <ac:chgData name="Matthew Suderman" userId="2709995e-3ea8-4fb0-9b62-eb8034dec529" providerId="ADAL" clId="{654F4AF2-5394-43CF-A8E6-8EE56F16B67E}" dt="2021-07-25T23:59:37.009" v="3867" actId="20577"/>
          <ac:cxnSpMkLst>
            <pc:docMk/>
            <pc:sldMk cId="4004834370" sldId="327"/>
            <ac:cxnSpMk id="13" creationId="{87A43038-D817-48DD-AA63-FE1756DF012C}"/>
          </ac:cxnSpMkLst>
        </pc:cxnChg>
        <pc:cxnChg chg="add mod">
          <ac:chgData name="Matthew Suderman" userId="2709995e-3ea8-4fb0-9b62-eb8034dec529" providerId="ADAL" clId="{654F4AF2-5394-43CF-A8E6-8EE56F16B67E}" dt="2021-07-25T23:59:37.009" v="3867" actId="20577"/>
          <ac:cxnSpMkLst>
            <pc:docMk/>
            <pc:sldMk cId="4004834370" sldId="327"/>
            <ac:cxnSpMk id="16" creationId="{EF9BEB89-B263-4DFC-BA80-5C9C98620859}"/>
          </ac:cxnSpMkLst>
        </pc:cxnChg>
      </pc:sldChg>
      <pc:sldChg chg="del">
        <pc:chgData name="Matthew Suderman" userId="2709995e-3ea8-4fb0-9b62-eb8034dec529" providerId="ADAL" clId="{654F4AF2-5394-43CF-A8E6-8EE56F16B67E}" dt="2021-07-25T14:58:00.235" v="25" actId="2696"/>
        <pc:sldMkLst>
          <pc:docMk/>
          <pc:sldMk cId="212326430" sldId="328"/>
        </pc:sldMkLst>
      </pc:sldChg>
      <pc:sldChg chg="del">
        <pc:chgData name="Matthew Suderman" userId="2709995e-3ea8-4fb0-9b62-eb8034dec529" providerId="ADAL" clId="{654F4AF2-5394-43CF-A8E6-8EE56F16B67E}" dt="2021-07-25T14:58:00.235" v="25" actId="2696"/>
        <pc:sldMkLst>
          <pc:docMk/>
          <pc:sldMk cId="403594669" sldId="329"/>
        </pc:sldMkLst>
      </pc:sldChg>
      <pc:sldChg chg="del">
        <pc:chgData name="Matthew Suderman" userId="2709995e-3ea8-4fb0-9b62-eb8034dec529" providerId="ADAL" clId="{654F4AF2-5394-43CF-A8E6-8EE56F16B67E}" dt="2021-07-25T14:58:00.235" v="25" actId="2696"/>
        <pc:sldMkLst>
          <pc:docMk/>
          <pc:sldMk cId="309696368" sldId="330"/>
        </pc:sldMkLst>
      </pc:sldChg>
      <pc:sldChg chg="del">
        <pc:chgData name="Matthew Suderman" userId="2709995e-3ea8-4fb0-9b62-eb8034dec529" providerId="ADAL" clId="{654F4AF2-5394-43CF-A8E6-8EE56F16B67E}" dt="2021-07-25T14:58:00.235" v="25" actId="2696"/>
        <pc:sldMkLst>
          <pc:docMk/>
          <pc:sldMk cId="2769068046" sldId="331"/>
        </pc:sldMkLst>
      </pc:sldChg>
      <pc:sldChg chg="del">
        <pc:chgData name="Matthew Suderman" userId="2709995e-3ea8-4fb0-9b62-eb8034dec529" providerId="ADAL" clId="{654F4AF2-5394-43CF-A8E6-8EE56F16B67E}" dt="2021-07-25T14:58:00.235" v="25" actId="2696"/>
        <pc:sldMkLst>
          <pc:docMk/>
          <pc:sldMk cId="4128374880" sldId="332"/>
        </pc:sldMkLst>
      </pc:sldChg>
      <pc:sldChg chg="del">
        <pc:chgData name="Matthew Suderman" userId="2709995e-3ea8-4fb0-9b62-eb8034dec529" providerId="ADAL" clId="{654F4AF2-5394-43CF-A8E6-8EE56F16B67E}" dt="2021-07-25T14:58:00.235" v="25" actId="2696"/>
        <pc:sldMkLst>
          <pc:docMk/>
          <pc:sldMk cId="1115488799" sldId="333"/>
        </pc:sldMkLst>
      </pc:sldChg>
      <pc:sldChg chg="del">
        <pc:chgData name="Matthew Suderman" userId="2709995e-3ea8-4fb0-9b62-eb8034dec529" providerId="ADAL" clId="{654F4AF2-5394-43CF-A8E6-8EE56F16B67E}" dt="2021-07-25T14:58:00.235" v="25" actId="2696"/>
        <pc:sldMkLst>
          <pc:docMk/>
          <pc:sldMk cId="2545536960" sldId="334"/>
        </pc:sldMkLst>
      </pc:sldChg>
    </pc:docChg>
  </pc:docChgLst>
  <pc:docChgLst>
    <pc:chgData name="Matthew Suderman" userId="2709995e-3ea8-4fb0-9b62-eb8034dec529" providerId="ADAL" clId="{4929D89B-CC43-4C41-92A5-3ABC52AE066B}"/>
    <pc:docChg chg="undo custSel addSld delSld modSld sldOrd modMainMaster">
      <pc:chgData name="Matthew Suderman" userId="2709995e-3ea8-4fb0-9b62-eb8034dec529" providerId="ADAL" clId="{4929D89B-CC43-4C41-92A5-3ABC52AE066B}" dt="2021-05-09T23:36:15.162" v="8344" actId="1076"/>
      <pc:docMkLst>
        <pc:docMk/>
      </pc:docMkLst>
      <pc:sldChg chg="modSp mod">
        <pc:chgData name="Matthew Suderman" userId="2709995e-3ea8-4fb0-9b62-eb8034dec529" providerId="ADAL" clId="{4929D89B-CC43-4C41-92A5-3ABC52AE066B}" dt="2021-05-08T21:25:25.709" v="184" actId="20577"/>
        <pc:sldMkLst>
          <pc:docMk/>
          <pc:sldMk cId="0" sldId="288"/>
        </pc:sldMkLst>
        <pc:spChg chg="mod">
          <ac:chgData name="Matthew Suderman" userId="2709995e-3ea8-4fb0-9b62-eb8034dec529" providerId="ADAL" clId="{4929D89B-CC43-4C41-92A5-3ABC52AE066B}" dt="2021-05-08T21:25:25.709" v="184" actId="20577"/>
          <ac:spMkLst>
            <pc:docMk/>
            <pc:sldMk cId="0" sldId="288"/>
            <ac:spMk id="3" creationId="{00000000-0000-0000-0000-000000000000}"/>
          </ac:spMkLst>
        </pc:spChg>
      </pc:sldChg>
      <pc:sldChg chg="addSp delSp modSp mod">
        <pc:chgData name="Matthew Suderman" userId="2709995e-3ea8-4fb0-9b62-eb8034dec529" providerId="ADAL" clId="{4929D89B-CC43-4C41-92A5-3ABC52AE066B}" dt="2021-05-08T22:10:57.577" v="911" actId="1076"/>
        <pc:sldMkLst>
          <pc:docMk/>
          <pc:sldMk cId="0" sldId="318"/>
        </pc:sldMkLst>
        <pc:spChg chg="mod">
          <ac:chgData name="Matthew Suderman" userId="2709995e-3ea8-4fb0-9b62-eb8034dec529" providerId="ADAL" clId="{4929D89B-CC43-4C41-92A5-3ABC52AE066B}" dt="2021-05-08T21:43:49.766" v="201" actId="20577"/>
          <ac:spMkLst>
            <pc:docMk/>
            <pc:sldMk cId="0" sldId="318"/>
            <ac:spMk id="2" creationId="{00000000-0000-0000-0000-000000000000}"/>
          </ac:spMkLst>
        </pc:spChg>
        <pc:spChg chg="del">
          <ac:chgData name="Matthew Suderman" userId="2709995e-3ea8-4fb0-9b62-eb8034dec529" providerId="ADAL" clId="{4929D89B-CC43-4C41-92A5-3ABC52AE066B}" dt="2021-05-08T21:44:02.088" v="202" actId="3680"/>
          <ac:spMkLst>
            <pc:docMk/>
            <pc:sldMk cId="0" sldId="318"/>
            <ac:spMk id="3" creationId="{00000000-0000-0000-0000-000000000000}"/>
          </ac:spMkLst>
        </pc:spChg>
        <pc:graphicFrameChg chg="add mod ord modGraphic">
          <ac:chgData name="Matthew Suderman" userId="2709995e-3ea8-4fb0-9b62-eb8034dec529" providerId="ADAL" clId="{4929D89B-CC43-4C41-92A5-3ABC52AE066B}" dt="2021-05-08T22:10:57.577" v="911" actId="1076"/>
          <ac:graphicFrameMkLst>
            <pc:docMk/>
            <pc:sldMk cId="0" sldId="318"/>
            <ac:graphicFrameMk id="4" creationId="{F534F4DB-5FFD-47BE-B9BC-84765E6BA4F9}"/>
          </ac:graphicFrameMkLst>
        </pc:graphicFrameChg>
      </pc:sldChg>
      <pc:sldChg chg="modSp add mod">
        <pc:chgData name="Matthew Suderman" userId="2709995e-3ea8-4fb0-9b62-eb8034dec529" providerId="ADAL" clId="{4929D89B-CC43-4C41-92A5-3ABC52AE066B}" dt="2021-05-08T22:53:36.518" v="1685" actId="20577"/>
        <pc:sldMkLst>
          <pc:docMk/>
          <pc:sldMk cId="2336004713" sldId="319"/>
        </pc:sldMkLst>
        <pc:spChg chg="mod">
          <ac:chgData name="Matthew Suderman" userId="2709995e-3ea8-4fb0-9b62-eb8034dec529" providerId="ADAL" clId="{4929D89B-CC43-4C41-92A5-3ABC52AE066B}" dt="2021-05-08T21:49:18.135" v="591" actId="20577"/>
          <ac:spMkLst>
            <pc:docMk/>
            <pc:sldMk cId="2336004713" sldId="319"/>
            <ac:spMk id="2" creationId="{00000000-0000-0000-0000-000000000000}"/>
          </ac:spMkLst>
        </pc:spChg>
        <pc:graphicFrameChg chg="mod modGraphic">
          <ac:chgData name="Matthew Suderman" userId="2709995e-3ea8-4fb0-9b62-eb8034dec529" providerId="ADAL" clId="{4929D89B-CC43-4C41-92A5-3ABC52AE066B}" dt="2021-05-08T22:53:36.518" v="1685" actId="20577"/>
          <ac:graphicFrameMkLst>
            <pc:docMk/>
            <pc:sldMk cId="2336004713" sldId="319"/>
            <ac:graphicFrameMk id="4" creationId="{F534F4DB-5FFD-47BE-B9BC-84765E6BA4F9}"/>
          </ac:graphicFrameMkLst>
        </pc:graphicFrameChg>
      </pc:sldChg>
      <pc:sldChg chg="addSp modSp new mod ord modClrScheme modAnim chgLayout">
        <pc:chgData name="Matthew Suderman" userId="2709995e-3ea8-4fb0-9b62-eb8034dec529" providerId="ADAL" clId="{4929D89B-CC43-4C41-92A5-3ABC52AE066B}" dt="2021-05-09T20:33:09.319" v="2492"/>
        <pc:sldMkLst>
          <pc:docMk/>
          <pc:sldMk cId="816193040" sldId="320"/>
        </pc:sldMkLst>
        <pc:spChg chg="mod ord">
          <ac:chgData name="Matthew Suderman" userId="2709995e-3ea8-4fb0-9b62-eb8034dec529" providerId="ADAL" clId="{4929D89B-CC43-4C41-92A5-3ABC52AE066B}" dt="2021-05-08T23:11:59.618" v="1842" actId="20577"/>
          <ac:spMkLst>
            <pc:docMk/>
            <pc:sldMk cId="816193040" sldId="320"/>
            <ac:spMk id="2" creationId="{8238EA50-B781-4F75-B83E-DEFBABA4C919}"/>
          </ac:spMkLst>
        </pc:spChg>
        <pc:spChg chg="mod ord">
          <ac:chgData name="Matthew Suderman" userId="2709995e-3ea8-4fb0-9b62-eb8034dec529" providerId="ADAL" clId="{4929D89B-CC43-4C41-92A5-3ABC52AE066B}" dt="2021-05-09T20:32:08.594" v="2486" actId="113"/>
          <ac:spMkLst>
            <pc:docMk/>
            <pc:sldMk cId="816193040" sldId="320"/>
            <ac:spMk id="3" creationId="{6EFCEF31-A54D-4EC8-9CC8-3E8AFF6778AA}"/>
          </ac:spMkLst>
        </pc:spChg>
        <pc:spChg chg="add mod ord">
          <ac:chgData name="Matthew Suderman" userId="2709995e-3ea8-4fb0-9b62-eb8034dec529" providerId="ADAL" clId="{4929D89B-CC43-4C41-92A5-3ABC52AE066B}" dt="2021-05-09T20:32:22.077" v="2489" actId="20577"/>
          <ac:spMkLst>
            <pc:docMk/>
            <pc:sldMk cId="816193040" sldId="320"/>
            <ac:spMk id="4" creationId="{1C502A0C-F5D0-419A-B089-87B3FA139A23}"/>
          </ac:spMkLst>
        </pc:spChg>
        <pc:picChg chg="add mod">
          <ac:chgData name="Matthew Suderman" userId="2709995e-3ea8-4fb0-9b62-eb8034dec529" providerId="ADAL" clId="{4929D89B-CC43-4C41-92A5-3ABC52AE066B}" dt="2021-05-08T23:23:37.903" v="1896"/>
          <ac:picMkLst>
            <pc:docMk/>
            <pc:sldMk cId="816193040" sldId="320"/>
            <ac:picMk id="1026" creationId="{9CF13C15-4CA1-4012-B1AD-71CAA507D139}"/>
          </ac:picMkLst>
        </pc:picChg>
      </pc:sldChg>
      <pc:sldChg chg="addSp delSp modSp new mod modClrScheme chgLayout">
        <pc:chgData name="Matthew Suderman" userId="2709995e-3ea8-4fb0-9b62-eb8034dec529" providerId="ADAL" clId="{4929D89B-CC43-4C41-92A5-3ABC52AE066B}" dt="2021-05-08T23:38:53.926" v="2213" actId="20577"/>
        <pc:sldMkLst>
          <pc:docMk/>
          <pc:sldMk cId="141314306" sldId="321"/>
        </pc:sldMkLst>
        <pc:spChg chg="del mod ord">
          <ac:chgData name="Matthew Suderman" userId="2709995e-3ea8-4fb0-9b62-eb8034dec529" providerId="ADAL" clId="{4929D89B-CC43-4C41-92A5-3ABC52AE066B}" dt="2021-05-08T23:25:57.544" v="1898" actId="700"/>
          <ac:spMkLst>
            <pc:docMk/>
            <pc:sldMk cId="141314306" sldId="321"/>
            <ac:spMk id="2" creationId="{D3557007-DB39-4428-84BC-441E8E15A34D}"/>
          </ac:spMkLst>
        </pc:spChg>
        <pc:spChg chg="del mod ord">
          <ac:chgData name="Matthew Suderman" userId="2709995e-3ea8-4fb0-9b62-eb8034dec529" providerId="ADAL" clId="{4929D89B-CC43-4C41-92A5-3ABC52AE066B}" dt="2021-05-08T23:25:57.544" v="1898" actId="700"/>
          <ac:spMkLst>
            <pc:docMk/>
            <pc:sldMk cId="141314306" sldId="321"/>
            <ac:spMk id="3" creationId="{2FC44F85-ED58-471D-AF4B-8A5200436580}"/>
          </ac:spMkLst>
        </pc:spChg>
        <pc:spChg chg="del">
          <ac:chgData name="Matthew Suderman" userId="2709995e-3ea8-4fb0-9b62-eb8034dec529" providerId="ADAL" clId="{4929D89B-CC43-4C41-92A5-3ABC52AE066B}" dt="2021-05-08T23:25:57.544" v="1898" actId="700"/>
          <ac:spMkLst>
            <pc:docMk/>
            <pc:sldMk cId="141314306" sldId="321"/>
            <ac:spMk id="4" creationId="{4AB1A330-F65F-4A5C-A797-9064C76B7376}"/>
          </ac:spMkLst>
        </pc:spChg>
        <pc:spChg chg="add mod ord">
          <ac:chgData name="Matthew Suderman" userId="2709995e-3ea8-4fb0-9b62-eb8034dec529" providerId="ADAL" clId="{4929D89B-CC43-4C41-92A5-3ABC52AE066B}" dt="2021-05-08T23:26:05.307" v="1925" actId="20577"/>
          <ac:spMkLst>
            <pc:docMk/>
            <pc:sldMk cId="141314306" sldId="321"/>
            <ac:spMk id="5" creationId="{8AAFEA23-6A2F-4028-85F5-934A467EC70A}"/>
          </ac:spMkLst>
        </pc:spChg>
        <pc:spChg chg="add del mod ord">
          <ac:chgData name="Matthew Suderman" userId="2709995e-3ea8-4fb0-9b62-eb8034dec529" providerId="ADAL" clId="{4929D89B-CC43-4C41-92A5-3ABC52AE066B}" dt="2021-05-08T23:28:14.135" v="1932" actId="22"/>
          <ac:spMkLst>
            <pc:docMk/>
            <pc:sldMk cId="141314306" sldId="321"/>
            <ac:spMk id="6" creationId="{EE547C99-8C4B-4F34-844F-9F2E9BE43200}"/>
          </ac:spMkLst>
        </pc:spChg>
        <pc:spChg chg="add del mod">
          <ac:chgData name="Matthew Suderman" userId="2709995e-3ea8-4fb0-9b62-eb8034dec529" providerId="ADAL" clId="{4929D89B-CC43-4C41-92A5-3ABC52AE066B}" dt="2021-05-08T23:29:31.754" v="1939" actId="478"/>
          <ac:spMkLst>
            <pc:docMk/>
            <pc:sldMk cId="141314306" sldId="321"/>
            <ac:spMk id="14" creationId="{EF5EB1F0-84A3-4E90-A48C-27CF1408CF2C}"/>
          </ac:spMkLst>
        </pc:spChg>
        <pc:spChg chg="add mod">
          <ac:chgData name="Matthew Suderman" userId="2709995e-3ea8-4fb0-9b62-eb8034dec529" providerId="ADAL" clId="{4929D89B-CC43-4C41-92A5-3ABC52AE066B}" dt="2021-05-08T23:38:53.926" v="2213" actId="20577"/>
          <ac:spMkLst>
            <pc:docMk/>
            <pc:sldMk cId="141314306" sldId="321"/>
            <ac:spMk id="18" creationId="{301FF7EE-0ADF-439B-A3CF-580446870B27}"/>
          </ac:spMkLst>
        </pc:spChg>
        <pc:picChg chg="add del mod ord">
          <ac:chgData name="Matthew Suderman" userId="2709995e-3ea8-4fb0-9b62-eb8034dec529" providerId="ADAL" clId="{4929D89B-CC43-4C41-92A5-3ABC52AE066B}" dt="2021-05-08T23:26:39.971" v="1929" actId="22"/>
          <ac:picMkLst>
            <pc:docMk/>
            <pc:sldMk cId="141314306" sldId="321"/>
            <ac:picMk id="8" creationId="{CAE063AF-FE4F-4A5F-97D8-47B2E9DB504A}"/>
          </ac:picMkLst>
        </pc:picChg>
        <pc:picChg chg="add del mod ord">
          <ac:chgData name="Matthew Suderman" userId="2709995e-3ea8-4fb0-9b62-eb8034dec529" providerId="ADAL" clId="{4929D89B-CC43-4C41-92A5-3ABC52AE066B}" dt="2021-05-08T23:27:14.505" v="1931" actId="22"/>
          <ac:picMkLst>
            <pc:docMk/>
            <pc:sldMk cId="141314306" sldId="321"/>
            <ac:picMk id="10" creationId="{84B87E6B-C0A0-4A08-BFEB-C9C00CF529A1}"/>
          </ac:picMkLst>
        </pc:picChg>
        <pc:picChg chg="add del mod ord">
          <ac:chgData name="Matthew Suderman" userId="2709995e-3ea8-4fb0-9b62-eb8034dec529" providerId="ADAL" clId="{4929D89B-CC43-4C41-92A5-3ABC52AE066B}" dt="2021-05-08T23:29:27.352" v="1938" actId="478"/>
          <ac:picMkLst>
            <pc:docMk/>
            <pc:sldMk cId="141314306" sldId="321"/>
            <ac:picMk id="12" creationId="{05A4FFE4-2012-43B7-9919-7D73B256D92C}"/>
          </ac:picMkLst>
        </pc:picChg>
        <pc:picChg chg="add del mod">
          <ac:chgData name="Matthew Suderman" userId="2709995e-3ea8-4fb0-9b62-eb8034dec529" providerId="ADAL" clId="{4929D89B-CC43-4C41-92A5-3ABC52AE066B}" dt="2021-05-08T23:26:20.652" v="1927"/>
          <ac:picMkLst>
            <pc:docMk/>
            <pc:sldMk cId="141314306" sldId="321"/>
            <ac:picMk id="2050" creationId="{2AE38787-5120-48F9-9E85-05D46D506781}"/>
          </ac:picMkLst>
        </pc:picChg>
        <pc:picChg chg="add mod">
          <ac:chgData name="Matthew Suderman" userId="2709995e-3ea8-4fb0-9b62-eb8034dec529" providerId="ADAL" clId="{4929D89B-CC43-4C41-92A5-3ABC52AE066B}" dt="2021-05-08T23:37:12.437" v="1988" actId="1036"/>
          <ac:picMkLst>
            <pc:docMk/>
            <pc:sldMk cId="141314306" sldId="321"/>
            <ac:picMk id="2052" creationId="{0E22FE60-72A6-4689-BEB6-1C05C968300A}"/>
          </ac:picMkLst>
        </pc:picChg>
      </pc:sldChg>
      <pc:sldChg chg="addSp modSp new mod">
        <pc:chgData name="Matthew Suderman" userId="2709995e-3ea8-4fb0-9b62-eb8034dec529" providerId="ADAL" clId="{4929D89B-CC43-4C41-92A5-3ABC52AE066B}" dt="2021-05-08T23:50:47.122" v="2326" actId="14100"/>
        <pc:sldMkLst>
          <pc:docMk/>
          <pc:sldMk cId="895679400" sldId="322"/>
        </pc:sldMkLst>
        <pc:spChg chg="mod">
          <ac:chgData name="Matthew Suderman" userId="2709995e-3ea8-4fb0-9b62-eb8034dec529" providerId="ADAL" clId="{4929D89B-CC43-4C41-92A5-3ABC52AE066B}" dt="2021-05-08T23:41:06.926" v="2273" actId="20577"/>
          <ac:spMkLst>
            <pc:docMk/>
            <pc:sldMk cId="895679400" sldId="322"/>
            <ac:spMk id="2" creationId="{CB996505-222F-475B-971A-B2755697B6AB}"/>
          </ac:spMkLst>
        </pc:spChg>
        <pc:spChg chg="mod">
          <ac:chgData name="Matthew Suderman" userId="2709995e-3ea8-4fb0-9b62-eb8034dec529" providerId="ADAL" clId="{4929D89B-CC43-4C41-92A5-3ABC52AE066B}" dt="2021-05-08T23:50:47.122" v="2326" actId="14100"/>
          <ac:spMkLst>
            <pc:docMk/>
            <pc:sldMk cId="895679400" sldId="322"/>
            <ac:spMk id="3" creationId="{AE46E155-C119-4448-A3B3-673593A43676}"/>
          </ac:spMkLst>
        </pc:spChg>
        <pc:spChg chg="add mod">
          <ac:chgData name="Matthew Suderman" userId="2709995e-3ea8-4fb0-9b62-eb8034dec529" providerId="ADAL" clId="{4929D89B-CC43-4C41-92A5-3ABC52AE066B}" dt="2021-05-08T23:50:37.502" v="2324" actId="1037"/>
          <ac:spMkLst>
            <pc:docMk/>
            <pc:sldMk cId="895679400" sldId="322"/>
            <ac:spMk id="7" creationId="{FF678843-F203-47A5-ADB4-014B37152AF5}"/>
          </ac:spMkLst>
        </pc:spChg>
        <pc:picChg chg="add mod">
          <ac:chgData name="Matthew Suderman" userId="2709995e-3ea8-4fb0-9b62-eb8034dec529" providerId="ADAL" clId="{4929D89B-CC43-4C41-92A5-3ABC52AE066B}" dt="2021-05-08T23:50:37.502" v="2324" actId="1037"/>
          <ac:picMkLst>
            <pc:docMk/>
            <pc:sldMk cId="895679400" sldId="322"/>
            <ac:picMk id="3074" creationId="{A60F2464-6A3C-4145-881A-1514B2E7AE01}"/>
          </ac:picMkLst>
        </pc:picChg>
        <pc:picChg chg="add mod">
          <ac:chgData name="Matthew Suderman" userId="2709995e-3ea8-4fb0-9b62-eb8034dec529" providerId="ADAL" clId="{4929D89B-CC43-4C41-92A5-3ABC52AE066B}" dt="2021-05-08T23:50:37.502" v="2324" actId="1037"/>
          <ac:picMkLst>
            <pc:docMk/>
            <pc:sldMk cId="895679400" sldId="322"/>
            <ac:picMk id="3076" creationId="{5F87700E-D95C-48C1-A3D3-8DAA7AB0EA30}"/>
          </ac:picMkLst>
        </pc:picChg>
      </pc:sldChg>
      <pc:sldChg chg="addSp delSp modSp new mod ord">
        <pc:chgData name="Matthew Suderman" userId="2709995e-3ea8-4fb0-9b62-eb8034dec529" providerId="ADAL" clId="{4929D89B-CC43-4C41-92A5-3ABC52AE066B}" dt="2021-05-09T20:29:09.508" v="2446"/>
        <pc:sldMkLst>
          <pc:docMk/>
          <pc:sldMk cId="701847933" sldId="323"/>
        </pc:sldMkLst>
        <pc:spChg chg="mod">
          <ac:chgData name="Matthew Suderman" userId="2709995e-3ea8-4fb0-9b62-eb8034dec529" providerId="ADAL" clId="{4929D89B-CC43-4C41-92A5-3ABC52AE066B}" dt="2021-05-08T23:51:40.460" v="2388" actId="20577"/>
          <ac:spMkLst>
            <pc:docMk/>
            <pc:sldMk cId="701847933" sldId="323"/>
            <ac:spMk id="2" creationId="{92109A3A-E10B-41FE-9947-5837639AF7FC}"/>
          </ac:spMkLst>
        </pc:spChg>
        <pc:spChg chg="mod">
          <ac:chgData name="Matthew Suderman" userId="2709995e-3ea8-4fb0-9b62-eb8034dec529" providerId="ADAL" clId="{4929D89B-CC43-4C41-92A5-3ABC52AE066B}" dt="2021-05-08T23:54:49.117" v="2399" actId="1076"/>
          <ac:spMkLst>
            <pc:docMk/>
            <pc:sldMk cId="701847933" sldId="323"/>
            <ac:spMk id="3" creationId="{308A18B3-CA9E-4907-BFB7-27C472D98F22}"/>
          </ac:spMkLst>
        </pc:spChg>
        <pc:spChg chg="add del mod">
          <ac:chgData name="Matthew Suderman" userId="2709995e-3ea8-4fb0-9b62-eb8034dec529" providerId="ADAL" clId="{4929D89B-CC43-4C41-92A5-3ABC52AE066B}" dt="2021-05-08T23:57:16.715" v="2404" actId="478"/>
          <ac:spMkLst>
            <pc:docMk/>
            <pc:sldMk cId="701847933" sldId="323"/>
            <ac:spMk id="6" creationId="{8E7FD320-2887-4BDD-AF45-DD7A37ABFBD7}"/>
          </ac:spMkLst>
        </pc:spChg>
        <pc:spChg chg="add mod">
          <ac:chgData name="Matthew Suderman" userId="2709995e-3ea8-4fb0-9b62-eb8034dec529" providerId="ADAL" clId="{4929D89B-CC43-4C41-92A5-3ABC52AE066B}" dt="2021-05-09T00:00:29.796" v="2442" actId="1076"/>
          <ac:spMkLst>
            <pc:docMk/>
            <pc:sldMk cId="701847933" sldId="323"/>
            <ac:spMk id="11" creationId="{91DB470B-AD26-415E-B03D-3E607987F598}"/>
          </ac:spMkLst>
        </pc:spChg>
        <pc:picChg chg="add mod">
          <ac:chgData name="Matthew Suderman" userId="2709995e-3ea8-4fb0-9b62-eb8034dec529" providerId="ADAL" clId="{4929D89B-CC43-4C41-92A5-3ABC52AE066B}" dt="2021-05-09T00:00:15.371" v="2439" actId="14100"/>
          <ac:picMkLst>
            <pc:docMk/>
            <pc:sldMk cId="701847933" sldId="323"/>
            <ac:picMk id="7" creationId="{B81E2B71-B1FF-4E5C-9B03-00B9C50E8EF9}"/>
          </ac:picMkLst>
        </pc:picChg>
        <pc:picChg chg="add mod">
          <ac:chgData name="Matthew Suderman" userId="2709995e-3ea8-4fb0-9b62-eb8034dec529" providerId="ADAL" clId="{4929D89B-CC43-4C41-92A5-3ABC52AE066B}" dt="2021-05-09T00:00:23.027" v="2441" actId="1037"/>
          <ac:picMkLst>
            <pc:docMk/>
            <pc:sldMk cId="701847933" sldId="323"/>
            <ac:picMk id="9" creationId="{B1B5677A-8D2D-4F45-9F0C-112E0C00E0C6}"/>
          </ac:picMkLst>
        </pc:picChg>
        <pc:picChg chg="add mod">
          <ac:chgData name="Matthew Suderman" userId="2709995e-3ea8-4fb0-9b62-eb8034dec529" providerId="ADAL" clId="{4929D89B-CC43-4C41-92A5-3ABC52AE066B}" dt="2021-05-09T00:00:23.027" v="2441" actId="1037"/>
          <ac:picMkLst>
            <pc:docMk/>
            <pc:sldMk cId="701847933" sldId="323"/>
            <ac:picMk id="4098" creationId="{17CCA2BF-0595-417B-8C4D-FFF9E310ADD7}"/>
          </ac:picMkLst>
        </pc:picChg>
      </pc:sldChg>
      <pc:sldChg chg="addSp delSp modSp new mod modClrScheme chgLayout">
        <pc:chgData name="Matthew Suderman" userId="2709995e-3ea8-4fb0-9b62-eb8034dec529" providerId="ADAL" clId="{4929D89B-CC43-4C41-92A5-3ABC52AE066B}" dt="2021-05-09T20:56:16.230" v="3575" actId="20577"/>
        <pc:sldMkLst>
          <pc:docMk/>
          <pc:sldMk cId="139685370" sldId="324"/>
        </pc:sldMkLst>
        <pc:spChg chg="mod ord">
          <ac:chgData name="Matthew Suderman" userId="2709995e-3ea8-4fb0-9b62-eb8034dec529" providerId="ADAL" clId="{4929D89B-CC43-4C41-92A5-3ABC52AE066B}" dt="2021-05-09T20:55:09.542" v="3522" actId="20577"/>
          <ac:spMkLst>
            <pc:docMk/>
            <pc:sldMk cId="139685370" sldId="324"/>
            <ac:spMk id="2" creationId="{1221262A-B670-4C9A-BE6F-D31E2E93F4DA}"/>
          </ac:spMkLst>
        </pc:spChg>
        <pc:spChg chg="del mod ord">
          <ac:chgData name="Matthew Suderman" userId="2709995e-3ea8-4fb0-9b62-eb8034dec529" providerId="ADAL" clId="{4929D89B-CC43-4C41-92A5-3ABC52AE066B}" dt="2021-05-09T20:32:51.592" v="2490" actId="700"/>
          <ac:spMkLst>
            <pc:docMk/>
            <pc:sldMk cId="139685370" sldId="324"/>
            <ac:spMk id="3" creationId="{BBB65043-9972-4C96-88C1-A29747E0518F}"/>
          </ac:spMkLst>
        </pc:spChg>
        <pc:spChg chg="del">
          <ac:chgData name="Matthew Suderman" userId="2709995e-3ea8-4fb0-9b62-eb8034dec529" providerId="ADAL" clId="{4929D89B-CC43-4C41-92A5-3ABC52AE066B}" dt="2021-05-09T20:32:51.592" v="2490" actId="700"/>
          <ac:spMkLst>
            <pc:docMk/>
            <pc:sldMk cId="139685370" sldId="324"/>
            <ac:spMk id="4" creationId="{345222DA-277A-4B20-8EFB-A64ED81832A3}"/>
          </ac:spMkLst>
        </pc:spChg>
        <pc:spChg chg="add mod ord">
          <ac:chgData name="Matthew Suderman" userId="2709995e-3ea8-4fb0-9b62-eb8034dec529" providerId="ADAL" clId="{4929D89B-CC43-4C41-92A5-3ABC52AE066B}" dt="2021-05-09T20:56:16.230" v="3575" actId="20577"/>
          <ac:spMkLst>
            <pc:docMk/>
            <pc:sldMk cId="139685370" sldId="324"/>
            <ac:spMk id="5" creationId="{ED9FB1F5-0521-41F7-A6BB-E95FB8CE2AE1}"/>
          </ac:spMkLst>
        </pc:spChg>
      </pc:sldChg>
      <pc:sldChg chg="addSp delSp modSp new mod modClrScheme chgLayout">
        <pc:chgData name="Matthew Suderman" userId="2709995e-3ea8-4fb0-9b62-eb8034dec529" providerId="ADAL" clId="{4929D89B-CC43-4C41-92A5-3ABC52AE066B}" dt="2021-05-09T23:36:15.162" v="8344" actId="1076"/>
        <pc:sldMkLst>
          <pc:docMk/>
          <pc:sldMk cId="4218096725" sldId="325"/>
        </pc:sldMkLst>
        <pc:spChg chg="mod ord">
          <ac:chgData name="Matthew Suderman" userId="2709995e-3ea8-4fb0-9b62-eb8034dec529" providerId="ADAL" clId="{4929D89B-CC43-4C41-92A5-3ABC52AE066B}" dt="2021-05-09T22:45:11.022" v="7067" actId="20577"/>
          <ac:spMkLst>
            <pc:docMk/>
            <pc:sldMk cId="4218096725" sldId="325"/>
            <ac:spMk id="2" creationId="{8925F703-9851-4FE7-AD37-FF7C209B9664}"/>
          </ac:spMkLst>
        </pc:spChg>
        <pc:spChg chg="del mod ord">
          <ac:chgData name="Matthew Suderman" userId="2709995e-3ea8-4fb0-9b62-eb8034dec529" providerId="ADAL" clId="{4929D89B-CC43-4C41-92A5-3ABC52AE066B}" dt="2021-05-09T20:32:56.184" v="2491" actId="700"/>
          <ac:spMkLst>
            <pc:docMk/>
            <pc:sldMk cId="4218096725" sldId="325"/>
            <ac:spMk id="3" creationId="{C8633002-85CD-4179-8DC2-7C326E79C4F1}"/>
          </ac:spMkLst>
        </pc:spChg>
        <pc:spChg chg="del">
          <ac:chgData name="Matthew Suderman" userId="2709995e-3ea8-4fb0-9b62-eb8034dec529" providerId="ADAL" clId="{4929D89B-CC43-4C41-92A5-3ABC52AE066B}" dt="2021-05-09T20:32:56.184" v="2491" actId="700"/>
          <ac:spMkLst>
            <pc:docMk/>
            <pc:sldMk cId="4218096725" sldId="325"/>
            <ac:spMk id="4" creationId="{978C9FDF-78C7-4115-8E95-3D47F5C67E96}"/>
          </ac:spMkLst>
        </pc:spChg>
        <pc:spChg chg="add mod ord">
          <ac:chgData name="Matthew Suderman" userId="2709995e-3ea8-4fb0-9b62-eb8034dec529" providerId="ADAL" clId="{4929D89B-CC43-4C41-92A5-3ABC52AE066B}" dt="2021-05-09T23:36:10.349" v="8343" actId="20577"/>
          <ac:spMkLst>
            <pc:docMk/>
            <pc:sldMk cId="4218096725" sldId="325"/>
            <ac:spMk id="5" creationId="{61C2349A-F397-49C4-8639-6ADA60C2CEC3}"/>
          </ac:spMkLst>
        </pc:spChg>
        <pc:picChg chg="add mod">
          <ac:chgData name="Matthew Suderman" userId="2709995e-3ea8-4fb0-9b62-eb8034dec529" providerId="ADAL" clId="{4929D89B-CC43-4C41-92A5-3ABC52AE066B}" dt="2021-05-09T23:36:15.162" v="8344" actId="1076"/>
          <ac:picMkLst>
            <pc:docMk/>
            <pc:sldMk cId="4218096725" sldId="325"/>
            <ac:picMk id="9218" creationId="{60B6E4EA-9C9A-45CA-AA62-4DED85A3F4AE}"/>
          </ac:picMkLst>
        </pc:picChg>
      </pc:sldChg>
      <pc:sldChg chg="addSp delSp modSp new mod">
        <pc:chgData name="Matthew Suderman" userId="2709995e-3ea8-4fb0-9b62-eb8034dec529" providerId="ADAL" clId="{4929D89B-CC43-4C41-92A5-3ABC52AE066B}" dt="2021-05-09T21:38:49.334" v="4184" actId="20577"/>
        <pc:sldMkLst>
          <pc:docMk/>
          <pc:sldMk cId="509286688" sldId="326"/>
        </pc:sldMkLst>
        <pc:spChg chg="mod">
          <ac:chgData name="Matthew Suderman" userId="2709995e-3ea8-4fb0-9b62-eb8034dec529" providerId="ADAL" clId="{4929D89B-CC43-4C41-92A5-3ABC52AE066B}" dt="2021-05-09T21:38:49.334" v="4184" actId="20577"/>
          <ac:spMkLst>
            <pc:docMk/>
            <pc:sldMk cId="509286688" sldId="326"/>
            <ac:spMk id="2" creationId="{2B0B872B-AA52-4B0D-BDFB-8F0805D5BF75}"/>
          </ac:spMkLst>
        </pc:spChg>
        <pc:spChg chg="del">
          <ac:chgData name="Matthew Suderman" userId="2709995e-3ea8-4fb0-9b62-eb8034dec529" providerId="ADAL" clId="{4929D89B-CC43-4C41-92A5-3ABC52AE066B}" dt="2021-05-09T21:06:54.249" v="3629" actId="478"/>
          <ac:spMkLst>
            <pc:docMk/>
            <pc:sldMk cId="509286688" sldId="326"/>
            <ac:spMk id="3" creationId="{8C85C7BC-835A-4A92-905B-E5796F546549}"/>
          </ac:spMkLst>
        </pc:spChg>
        <pc:spChg chg="add mod">
          <ac:chgData name="Matthew Suderman" userId="2709995e-3ea8-4fb0-9b62-eb8034dec529" providerId="ADAL" clId="{4929D89B-CC43-4C41-92A5-3ABC52AE066B}" dt="2021-05-09T21:15:23.160" v="3715" actId="20577"/>
          <ac:spMkLst>
            <pc:docMk/>
            <pc:sldMk cId="509286688" sldId="326"/>
            <ac:spMk id="4" creationId="{E9F55EBF-0620-4663-9479-56A49CE19BED}"/>
          </ac:spMkLst>
        </pc:spChg>
        <pc:spChg chg="add mod">
          <ac:chgData name="Matthew Suderman" userId="2709995e-3ea8-4fb0-9b62-eb8034dec529" providerId="ADAL" clId="{4929D89B-CC43-4C41-92A5-3ABC52AE066B}" dt="2021-05-09T21:15:27.655" v="3717" actId="20577"/>
          <ac:spMkLst>
            <pc:docMk/>
            <pc:sldMk cId="509286688" sldId="326"/>
            <ac:spMk id="7" creationId="{41FE48D6-535E-4574-9D76-61F5E984A3D3}"/>
          </ac:spMkLst>
        </pc:spChg>
        <pc:spChg chg="add mod">
          <ac:chgData name="Matthew Suderman" userId="2709995e-3ea8-4fb0-9b62-eb8034dec529" providerId="ADAL" clId="{4929D89B-CC43-4C41-92A5-3ABC52AE066B}" dt="2021-05-09T21:16:59.770" v="3799" actId="113"/>
          <ac:spMkLst>
            <pc:docMk/>
            <pc:sldMk cId="509286688" sldId="326"/>
            <ac:spMk id="9" creationId="{1C416C93-1F31-4658-BCFD-B2325313A8AC}"/>
          </ac:spMkLst>
        </pc:spChg>
        <pc:spChg chg="add mod">
          <ac:chgData name="Matthew Suderman" userId="2709995e-3ea8-4fb0-9b62-eb8034dec529" providerId="ADAL" clId="{4929D89B-CC43-4C41-92A5-3ABC52AE066B}" dt="2021-05-09T21:18:43.530" v="4008" actId="313"/>
          <ac:spMkLst>
            <pc:docMk/>
            <pc:sldMk cId="509286688" sldId="326"/>
            <ac:spMk id="10" creationId="{211DC2F6-F44F-4C60-AE32-87359A4779EF}"/>
          </ac:spMkLst>
        </pc:spChg>
        <pc:spChg chg="add mod">
          <ac:chgData name="Matthew Suderman" userId="2709995e-3ea8-4fb0-9b62-eb8034dec529" providerId="ADAL" clId="{4929D89B-CC43-4C41-92A5-3ABC52AE066B}" dt="2021-05-09T21:20:19.269" v="4052" actId="1076"/>
          <ac:spMkLst>
            <pc:docMk/>
            <pc:sldMk cId="509286688" sldId="326"/>
            <ac:spMk id="11" creationId="{4A70BCA0-5699-4A53-84F8-E44912C422EE}"/>
          </ac:spMkLst>
        </pc:spChg>
        <pc:spChg chg="add mod">
          <ac:chgData name="Matthew Suderman" userId="2709995e-3ea8-4fb0-9b62-eb8034dec529" providerId="ADAL" clId="{4929D89B-CC43-4C41-92A5-3ABC52AE066B}" dt="2021-05-09T21:21:51.934" v="4089" actId="20577"/>
          <ac:spMkLst>
            <pc:docMk/>
            <pc:sldMk cId="509286688" sldId="326"/>
            <ac:spMk id="13" creationId="{3C8BD110-ED60-4820-A9C0-DC375AC7BBB3}"/>
          </ac:spMkLst>
        </pc:spChg>
        <pc:picChg chg="add mod">
          <ac:chgData name="Matthew Suderman" userId="2709995e-3ea8-4fb0-9b62-eb8034dec529" providerId="ADAL" clId="{4929D89B-CC43-4C41-92A5-3ABC52AE066B}" dt="2021-05-09T21:14:55.151" v="3702" actId="1036"/>
          <ac:picMkLst>
            <pc:docMk/>
            <pc:sldMk cId="509286688" sldId="326"/>
            <ac:picMk id="5122" creationId="{4951739E-B532-44F8-B4F9-38FADBA22838}"/>
          </ac:picMkLst>
        </pc:picChg>
        <pc:picChg chg="add mod">
          <ac:chgData name="Matthew Suderman" userId="2709995e-3ea8-4fb0-9b62-eb8034dec529" providerId="ADAL" clId="{4929D89B-CC43-4C41-92A5-3ABC52AE066B}" dt="2021-05-09T21:15:11.862" v="3709" actId="1035"/>
          <ac:picMkLst>
            <pc:docMk/>
            <pc:sldMk cId="509286688" sldId="326"/>
            <ac:picMk id="5124" creationId="{AEF71CC3-3EE3-4493-A000-AD2B039EFF33}"/>
          </ac:picMkLst>
        </pc:picChg>
        <pc:picChg chg="add mod">
          <ac:chgData name="Matthew Suderman" userId="2709995e-3ea8-4fb0-9b62-eb8034dec529" providerId="ADAL" clId="{4929D89B-CC43-4C41-92A5-3ABC52AE066B}" dt="2021-05-09T21:20:32.901" v="4056" actId="1076"/>
          <ac:picMkLst>
            <pc:docMk/>
            <pc:sldMk cId="509286688" sldId="326"/>
            <ac:picMk id="5126" creationId="{5826858D-AC9E-4920-8574-0E0A3925F08B}"/>
          </ac:picMkLst>
        </pc:picChg>
      </pc:sldChg>
      <pc:sldChg chg="addSp delSp modSp new mod">
        <pc:chgData name="Matthew Suderman" userId="2709995e-3ea8-4fb0-9b62-eb8034dec529" providerId="ADAL" clId="{4929D89B-CC43-4C41-92A5-3ABC52AE066B}" dt="2021-05-09T21:46:55.593" v="4589" actId="1038"/>
        <pc:sldMkLst>
          <pc:docMk/>
          <pc:sldMk cId="4212410690" sldId="327"/>
        </pc:sldMkLst>
        <pc:spChg chg="mod">
          <ac:chgData name="Matthew Suderman" userId="2709995e-3ea8-4fb0-9b62-eb8034dec529" providerId="ADAL" clId="{4929D89B-CC43-4C41-92A5-3ABC52AE066B}" dt="2021-05-09T21:38:53.596" v="4190" actId="20577"/>
          <ac:spMkLst>
            <pc:docMk/>
            <pc:sldMk cId="4212410690" sldId="327"/>
            <ac:spMk id="2" creationId="{BFF26262-655E-405F-BF25-0BD14DFB0BF3}"/>
          </ac:spMkLst>
        </pc:spChg>
        <pc:spChg chg="del">
          <ac:chgData name="Matthew Suderman" userId="2709995e-3ea8-4fb0-9b62-eb8034dec529" providerId="ADAL" clId="{4929D89B-CC43-4C41-92A5-3ABC52AE066B}" dt="2021-05-09T21:22:32.817" v="4091" actId="478"/>
          <ac:spMkLst>
            <pc:docMk/>
            <pc:sldMk cId="4212410690" sldId="327"/>
            <ac:spMk id="3" creationId="{0E6A8414-AB26-4D2A-B4FF-510667BAB3B0}"/>
          </ac:spMkLst>
        </pc:spChg>
        <pc:spChg chg="add mod">
          <ac:chgData name="Matthew Suderman" userId="2709995e-3ea8-4fb0-9b62-eb8034dec529" providerId="ADAL" clId="{4929D89B-CC43-4C41-92A5-3ABC52AE066B}" dt="2021-05-09T21:46:55.593" v="4589" actId="1038"/>
          <ac:spMkLst>
            <pc:docMk/>
            <pc:sldMk cId="4212410690" sldId="327"/>
            <ac:spMk id="10" creationId="{34E95C98-8D72-4BD5-9285-4A24B998AC1F}"/>
          </ac:spMkLst>
        </pc:spChg>
        <pc:spChg chg="add mod">
          <ac:chgData name="Matthew Suderman" userId="2709995e-3ea8-4fb0-9b62-eb8034dec529" providerId="ADAL" clId="{4929D89B-CC43-4C41-92A5-3ABC52AE066B}" dt="2021-05-09T21:46:55.593" v="4589" actId="1038"/>
          <ac:spMkLst>
            <pc:docMk/>
            <pc:sldMk cId="4212410690" sldId="327"/>
            <ac:spMk id="11" creationId="{BF4E871C-FE79-4187-8D91-17E07A078D9C}"/>
          </ac:spMkLst>
        </pc:spChg>
        <pc:spChg chg="add mod">
          <ac:chgData name="Matthew Suderman" userId="2709995e-3ea8-4fb0-9b62-eb8034dec529" providerId="ADAL" clId="{4929D89B-CC43-4C41-92A5-3ABC52AE066B}" dt="2021-05-09T21:46:55.593" v="4589" actId="1038"/>
          <ac:spMkLst>
            <pc:docMk/>
            <pc:sldMk cId="4212410690" sldId="327"/>
            <ac:spMk id="12" creationId="{AF225118-ADA7-4819-9ADF-B602370C085D}"/>
          </ac:spMkLst>
        </pc:spChg>
        <pc:spChg chg="add mod">
          <ac:chgData name="Matthew Suderman" userId="2709995e-3ea8-4fb0-9b62-eb8034dec529" providerId="ADAL" clId="{4929D89B-CC43-4C41-92A5-3ABC52AE066B}" dt="2021-05-09T21:46:55.593" v="4589" actId="1038"/>
          <ac:spMkLst>
            <pc:docMk/>
            <pc:sldMk cId="4212410690" sldId="327"/>
            <ac:spMk id="13" creationId="{2C089E31-C5CC-493C-A0B4-8D729A186FA9}"/>
          </ac:spMkLst>
        </pc:spChg>
        <pc:spChg chg="add mod">
          <ac:chgData name="Matthew Suderman" userId="2709995e-3ea8-4fb0-9b62-eb8034dec529" providerId="ADAL" clId="{4929D89B-CC43-4C41-92A5-3ABC52AE066B}" dt="2021-05-09T21:46:55.593" v="4589" actId="1038"/>
          <ac:spMkLst>
            <pc:docMk/>
            <pc:sldMk cId="4212410690" sldId="327"/>
            <ac:spMk id="14" creationId="{5FDA0845-49C0-4C3D-AA3E-7969A05FDAF3}"/>
          </ac:spMkLst>
        </pc:spChg>
        <pc:spChg chg="add del">
          <ac:chgData name="Matthew Suderman" userId="2709995e-3ea8-4fb0-9b62-eb8034dec529" providerId="ADAL" clId="{4929D89B-CC43-4C41-92A5-3ABC52AE066B}" dt="2021-05-09T21:46:18.801" v="4538" actId="22"/>
          <ac:spMkLst>
            <pc:docMk/>
            <pc:sldMk cId="4212410690" sldId="327"/>
            <ac:spMk id="16" creationId="{9811F42C-CB04-43BC-99F1-2F024BEC9A8F}"/>
          </ac:spMkLst>
        </pc:spChg>
        <pc:spChg chg="add mod">
          <ac:chgData name="Matthew Suderman" userId="2709995e-3ea8-4fb0-9b62-eb8034dec529" providerId="ADAL" clId="{4929D89B-CC43-4C41-92A5-3ABC52AE066B}" dt="2021-05-09T21:46:44.277" v="4565" actId="20577"/>
          <ac:spMkLst>
            <pc:docMk/>
            <pc:sldMk cId="4212410690" sldId="327"/>
            <ac:spMk id="17" creationId="{7F055729-4EAC-40B9-A1C1-88E5620ACD87}"/>
          </ac:spMkLst>
        </pc:spChg>
        <pc:picChg chg="add del mod modCrop">
          <ac:chgData name="Matthew Suderman" userId="2709995e-3ea8-4fb0-9b62-eb8034dec529" providerId="ADAL" clId="{4929D89B-CC43-4C41-92A5-3ABC52AE066B}" dt="2021-05-09T21:35:05.370" v="4120" actId="478"/>
          <ac:picMkLst>
            <pc:docMk/>
            <pc:sldMk cId="4212410690" sldId="327"/>
            <ac:picMk id="4" creationId="{FAD5F0FA-35E8-4AFE-9F41-AFA76B9838B5}"/>
          </ac:picMkLst>
        </pc:picChg>
        <pc:picChg chg="add mod modCrop">
          <ac:chgData name="Matthew Suderman" userId="2709995e-3ea8-4fb0-9b62-eb8034dec529" providerId="ADAL" clId="{4929D89B-CC43-4C41-92A5-3ABC52AE066B}" dt="2021-05-09T21:46:55.593" v="4589" actId="1038"/>
          <ac:picMkLst>
            <pc:docMk/>
            <pc:sldMk cId="4212410690" sldId="327"/>
            <ac:picMk id="5" creationId="{66F1770B-4E71-48AF-8D7F-89C7CA0F369E}"/>
          </ac:picMkLst>
        </pc:picChg>
        <pc:picChg chg="add mod modCrop">
          <ac:chgData name="Matthew Suderman" userId="2709995e-3ea8-4fb0-9b62-eb8034dec529" providerId="ADAL" clId="{4929D89B-CC43-4C41-92A5-3ABC52AE066B}" dt="2021-05-09T21:46:55.593" v="4589" actId="1038"/>
          <ac:picMkLst>
            <pc:docMk/>
            <pc:sldMk cId="4212410690" sldId="327"/>
            <ac:picMk id="8" creationId="{422D1C35-6ADA-492C-8738-438D5A71537E}"/>
          </ac:picMkLst>
        </pc:picChg>
        <pc:picChg chg="add mod">
          <ac:chgData name="Matthew Suderman" userId="2709995e-3ea8-4fb0-9b62-eb8034dec529" providerId="ADAL" clId="{4929D89B-CC43-4C41-92A5-3ABC52AE066B}" dt="2021-05-09T21:46:55.593" v="4589" actId="1038"/>
          <ac:picMkLst>
            <pc:docMk/>
            <pc:sldMk cId="4212410690" sldId="327"/>
            <ac:picMk id="9" creationId="{66ABB122-526C-4A2E-B48F-92D2EDD2CBDA}"/>
          </ac:picMkLst>
        </pc:picChg>
        <pc:picChg chg="add mod">
          <ac:chgData name="Matthew Suderman" userId="2709995e-3ea8-4fb0-9b62-eb8034dec529" providerId="ADAL" clId="{4929D89B-CC43-4C41-92A5-3ABC52AE066B}" dt="2021-05-09T21:46:55.593" v="4589" actId="1038"/>
          <ac:picMkLst>
            <pc:docMk/>
            <pc:sldMk cId="4212410690" sldId="327"/>
            <ac:picMk id="6146" creationId="{9E55CD31-97F0-4625-8DC5-39502BD7A10B}"/>
          </ac:picMkLst>
        </pc:picChg>
        <pc:picChg chg="add mod">
          <ac:chgData name="Matthew Suderman" userId="2709995e-3ea8-4fb0-9b62-eb8034dec529" providerId="ADAL" clId="{4929D89B-CC43-4C41-92A5-3ABC52AE066B}" dt="2021-05-09T21:46:55.593" v="4589" actId="1038"/>
          <ac:picMkLst>
            <pc:docMk/>
            <pc:sldMk cId="4212410690" sldId="327"/>
            <ac:picMk id="6148" creationId="{985E8A3E-19FC-4F89-8BE4-F995B74F7764}"/>
          </ac:picMkLst>
        </pc:picChg>
      </pc:sldChg>
      <pc:sldChg chg="addSp delSp modSp add mod chgLayout">
        <pc:chgData name="Matthew Suderman" userId="2709995e-3ea8-4fb0-9b62-eb8034dec529" providerId="ADAL" clId="{4929D89B-CC43-4C41-92A5-3ABC52AE066B}" dt="2021-05-09T22:07:43.491" v="5557" actId="20577"/>
        <pc:sldMkLst>
          <pc:docMk/>
          <pc:sldMk cId="3921438810" sldId="328"/>
        </pc:sldMkLst>
        <pc:spChg chg="mod ord">
          <ac:chgData name="Matthew Suderman" userId="2709995e-3ea8-4fb0-9b62-eb8034dec529" providerId="ADAL" clId="{4929D89B-CC43-4C41-92A5-3ABC52AE066B}" dt="2021-05-09T21:58:20.455" v="4664" actId="700"/>
          <ac:spMkLst>
            <pc:docMk/>
            <pc:sldMk cId="3921438810" sldId="328"/>
            <ac:spMk id="2" creationId="{BFF26262-655E-405F-BF25-0BD14DFB0BF3}"/>
          </ac:spMkLst>
        </pc:spChg>
        <pc:spChg chg="add mod ord">
          <ac:chgData name="Matthew Suderman" userId="2709995e-3ea8-4fb0-9b62-eb8034dec529" providerId="ADAL" clId="{4929D89B-CC43-4C41-92A5-3ABC52AE066B}" dt="2021-05-09T22:07:43.491" v="5557" actId="20577"/>
          <ac:spMkLst>
            <pc:docMk/>
            <pc:sldMk cId="3921438810" sldId="328"/>
            <ac:spMk id="4" creationId="{2155FD75-D4FF-4333-AB61-CD4E3E486A41}"/>
          </ac:spMkLst>
        </pc:spChg>
        <pc:spChg chg="del">
          <ac:chgData name="Matthew Suderman" userId="2709995e-3ea8-4fb0-9b62-eb8034dec529" providerId="ADAL" clId="{4929D89B-CC43-4C41-92A5-3ABC52AE066B}" dt="2021-05-09T21:49:04.348" v="4591" actId="478"/>
          <ac:spMkLst>
            <pc:docMk/>
            <pc:sldMk cId="3921438810" sldId="328"/>
            <ac:spMk id="10" creationId="{34E95C98-8D72-4BD5-9285-4A24B998AC1F}"/>
          </ac:spMkLst>
        </pc:spChg>
        <pc:spChg chg="del">
          <ac:chgData name="Matthew Suderman" userId="2709995e-3ea8-4fb0-9b62-eb8034dec529" providerId="ADAL" clId="{4929D89B-CC43-4C41-92A5-3ABC52AE066B}" dt="2021-05-09T21:49:04.348" v="4591" actId="478"/>
          <ac:spMkLst>
            <pc:docMk/>
            <pc:sldMk cId="3921438810" sldId="328"/>
            <ac:spMk id="11" creationId="{BF4E871C-FE79-4187-8D91-17E07A078D9C}"/>
          </ac:spMkLst>
        </pc:spChg>
        <pc:spChg chg="del">
          <ac:chgData name="Matthew Suderman" userId="2709995e-3ea8-4fb0-9b62-eb8034dec529" providerId="ADAL" clId="{4929D89B-CC43-4C41-92A5-3ABC52AE066B}" dt="2021-05-09T21:49:04.348" v="4591" actId="478"/>
          <ac:spMkLst>
            <pc:docMk/>
            <pc:sldMk cId="3921438810" sldId="328"/>
            <ac:spMk id="12" creationId="{AF225118-ADA7-4819-9ADF-B602370C085D}"/>
          </ac:spMkLst>
        </pc:spChg>
        <pc:spChg chg="del">
          <ac:chgData name="Matthew Suderman" userId="2709995e-3ea8-4fb0-9b62-eb8034dec529" providerId="ADAL" clId="{4929D89B-CC43-4C41-92A5-3ABC52AE066B}" dt="2021-05-09T21:49:04.348" v="4591" actId="478"/>
          <ac:spMkLst>
            <pc:docMk/>
            <pc:sldMk cId="3921438810" sldId="328"/>
            <ac:spMk id="13" creationId="{2C089E31-C5CC-493C-A0B4-8D729A186FA9}"/>
          </ac:spMkLst>
        </pc:spChg>
        <pc:spChg chg="del">
          <ac:chgData name="Matthew Suderman" userId="2709995e-3ea8-4fb0-9b62-eb8034dec529" providerId="ADAL" clId="{4929D89B-CC43-4C41-92A5-3ABC52AE066B}" dt="2021-05-09T21:49:04.348" v="4591" actId="478"/>
          <ac:spMkLst>
            <pc:docMk/>
            <pc:sldMk cId="3921438810" sldId="328"/>
            <ac:spMk id="14" creationId="{5FDA0845-49C0-4C3D-AA3E-7969A05FDAF3}"/>
          </ac:spMkLst>
        </pc:spChg>
        <pc:spChg chg="del">
          <ac:chgData name="Matthew Suderman" userId="2709995e-3ea8-4fb0-9b62-eb8034dec529" providerId="ADAL" clId="{4929D89B-CC43-4C41-92A5-3ABC52AE066B}" dt="2021-05-09T21:49:04.348" v="4591" actId="478"/>
          <ac:spMkLst>
            <pc:docMk/>
            <pc:sldMk cId="3921438810" sldId="328"/>
            <ac:spMk id="17" creationId="{7F055729-4EAC-40B9-A1C1-88E5620ACD87}"/>
          </ac:spMkLst>
        </pc:spChg>
        <pc:picChg chg="add mod modCrop">
          <ac:chgData name="Matthew Suderman" userId="2709995e-3ea8-4fb0-9b62-eb8034dec529" providerId="ADAL" clId="{4929D89B-CC43-4C41-92A5-3ABC52AE066B}" dt="2021-05-09T22:01:59.654" v="4876" actId="1076"/>
          <ac:picMkLst>
            <pc:docMk/>
            <pc:sldMk cId="3921438810" sldId="328"/>
            <ac:picMk id="3" creationId="{EC50822E-B7AF-4C7D-9800-892746F4A766}"/>
          </ac:picMkLst>
        </pc:picChg>
        <pc:picChg chg="del">
          <ac:chgData name="Matthew Suderman" userId="2709995e-3ea8-4fb0-9b62-eb8034dec529" providerId="ADAL" clId="{4929D89B-CC43-4C41-92A5-3ABC52AE066B}" dt="2021-05-09T21:49:04.348" v="4591" actId="478"/>
          <ac:picMkLst>
            <pc:docMk/>
            <pc:sldMk cId="3921438810" sldId="328"/>
            <ac:picMk id="5" creationId="{66F1770B-4E71-48AF-8D7F-89C7CA0F369E}"/>
          </ac:picMkLst>
        </pc:picChg>
        <pc:picChg chg="del">
          <ac:chgData name="Matthew Suderman" userId="2709995e-3ea8-4fb0-9b62-eb8034dec529" providerId="ADAL" clId="{4929D89B-CC43-4C41-92A5-3ABC52AE066B}" dt="2021-05-09T21:49:04.348" v="4591" actId="478"/>
          <ac:picMkLst>
            <pc:docMk/>
            <pc:sldMk cId="3921438810" sldId="328"/>
            <ac:picMk id="8" creationId="{422D1C35-6ADA-492C-8738-438D5A71537E}"/>
          </ac:picMkLst>
        </pc:picChg>
        <pc:picChg chg="del">
          <ac:chgData name="Matthew Suderman" userId="2709995e-3ea8-4fb0-9b62-eb8034dec529" providerId="ADAL" clId="{4929D89B-CC43-4C41-92A5-3ABC52AE066B}" dt="2021-05-09T21:49:04.348" v="4591" actId="478"/>
          <ac:picMkLst>
            <pc:docMk/>
            <pc:sldMk cId="3921438810" sldId="328"/>
            <ac:picMk id="9" creationId="{66ABB122-526C-4A2E-B48F-92D2EDD2CBDA}"/>
          </ac:picMkLst>
        </pc:picChg>
        <pc:picChg chg="del">
          <ac:chgData name="Matthew Suderman" userId="2709995e-3ea8-4fb0-9b62-eb8034dec529" providerId="ADAL" clId="{4929D89B-CC43-4C41-92A5-3ABC52AE066B}" dt="2021-05-09T21:49:04.348" v="4591" actId="478"/>
          <ac:picMkLst>
            <pc:docMk/>
            <pc:sldMk cId="3921438810" sldId="328"/>
            <ac:picMk id="6146" creationId="{9E55CD31-97F0-4625-8DC5-39502BD7A10B}"/>
          </ac:picMkLst>
        </pc:picChg>
        <pc:picChg chg="del">
          <ac:chgData name="Matthew Suderman" userId="2709995e-3ea8-4fb0-9b62-eb8034dec529" providerId="ADAL" clId="{4929D89B-CC43-4C41-92A5-3ABC52AE066B}" dt="2021-05-09T21:49:04.348" v="4591" actId="478"/>
          <ac:picMkLst>
            <pc:docMk/>
            <pc:sldMk cId="3921438810" sldId="328"/>
            <ac:picMk id="6148" creationId="{985E8A3E-19FC-4F89-8BE4-F995B74F7764}"/>
          </ac:picMkLst>
        </pc:picChg>
      </pc:sldChg>
      <pc:sldChg chg="delSp modSp add del mod ord">
        <pc:chgData name="Matthew Suderman" userId="2709995e-3ea8-4fb0-9b62-eb8034dec529" providerId="ADAL" clId="{4929D89B-CC43-4C41-92A5-3ABC52AE066B}" dt="2021-05-09T22:34:10.019" v="6272" actId="2696"/>
        <pc:sldMkLst>
          <pc:docMk/>
          <pc:sldMk cId="4243540046" sldId="329"/>
        </pc:sldMkLst>
        <pc:spChg chg="mod">
          <ac:chgData name="Matthew Suderman" userId="2709995e-3ea8-4fb0-9b62-eb8034dec529" providerId="ADAL" clId="{4929D89B-CC43-4C41-92A5-3ABC52AE066B}" dt="2021-05-09T22:09:06.575" v="5601" actId="20577"/>
          <ac:spMkLst>
            <pc:docMk/>
            <pc:sldMk cId="4243540046" sldId="329"/>
            <ac:spMk id="2" creationId="{BFF26262-655E-405F-BF25-0BD14DFB0BF3}"/>
          </ac:spMkLst>
        </pc:spChg>
        <pc:spChg chg="mod">
          <ac:chgData name="Matthew Suderman" userId="2709995e-3ea8-4fb0-9b62-eb8034dec529" providerId="ADAL" clId="{4929D89B-CC43-4C41-92A5-3ABC52AE066B}" dt="2021-05-09T22:14:58.423" v="5820" actId="20577"/>
          <ac:spMkLst>
            <pc:docMk/>
            <pc:sldMk cId="4243540046" sldId="329"/>
            <ac:spMk id="4" creationId="{2155FD75-D4FF-4333-AB61-CD4E3E486A41}"/>
          </ac:spMkLst>
        </pc:spChg>
        <pc:picChg chg="del">
          <ac:chgData name="Matthew Suderman" userId="2709995e-3ea8-4fb0-9b62-eb8034dec529" providerId="ADAL" clId="{4929D89B-CC43-4C41-92A5-3ABC52AE066B}" dt="2021-05-09T22:08:44.617" v="5559" actId="478"/>
          <ac:picMkLst>
            <pc:docMk/>
            <pc:sldMk cId="4243540046" sldId="329"/>
            <ac:picMk id="3" creationId="{EC50822E-B7AF-4C7D-9800-892746F4A766}"/>
          </ac:picMkLst>
        </pc:picChg>
      </pc:sldChg>
      <pc:sldChg chg="modSp add mod">
        <pc:chgData name="Matthew Suderman" userId="2709995e-3ea8-4fb0-9b62-eb8034dec529" providerId="ADAL" clId="{4929D89B-CC43-4C41-92A5-3ABC52AE066B}" dt="2021-05-09T22:42:19.970" v="7049" actId="20577"/>
        <pc:sldMkLst>
          <pc:docMk/>
          <pc:sldMk cId="3849100915" sldId="330"/>
        </pc:sldMkLst>
        <pc:spChg chg="mod">
          <ac:chgData name="Matthew Suderman" userId="2709995e-3ea8-4fb0-9b62-eb8034dec529" providerId="ADAL" clId="{4929D89B-CC43-4C41-92A5-3ABC52AE066B}" dt="2021-05-09T22:34:30.822" v="6312" actId="20577"/>
          <ac:spMkLst>
            <pc:docMk/>
            <pc:sldMk cId="3849100915" sldId="330"/>
            <ac:spMk id="2" creationId="{BFF26262-655E-405F-BF25-0BD14DFB0BF3}"/>
          </ac:spMkLst>
        </pc:spChg>
        <pc:spChg chg="mod">
          <ac:chgData name="Matthew Suderman" userId="2709995e-3ea8-4fb0-9b62-eb8034dec529" providerId="ADAL" clId="{4929D89B-CC43-4C41-92A5-3ABC52AE066B}" dt="2021-05-09T22:42:19.970" v="7049" actId="20577"/>
          <ac:spMkLst>
            <pc:docMk/>
            <pc:sldMk cId="3849100915" sldId="330"/>
            <ac:spMk id="4" creationId="{2155FD75-D4FF-4333-AB61-CD4E3E486A41}"/>
          </ac:spMkLst>
        </pc:spChg>
      </pc:sldChg>
      <pc:sldChg chg="addSp delSp modSp add mod ord">
        <pc:chgData name="Matthew Suderman" userId="2709995e-3ea8-4fb0-9b62-eb8034dec529" providerId="ADAL" clId="{4929D89B-CC43-4C41-92A5-3ABC52AE066B}" dt="2021-05-09T22:33:56.889" v="6271" actId="113"/>
        <pc:sldMkLst>
          <pc:docMk/>
          <pc:sldMk cId="1426400336" sldId="331"/>
        </pc:sldMkLst>
        <pc:spChg chg="mod">
          <ac:chgData name="Matthew Suderman" userId="2709995e-3ea8-4fb0-9b62-eb8034dec529" providerId="ADAL" clId="{4929D89B-CC43-4C41-92A5-3ABC52AE066B}" dt="2021-05-09T22:32:02.455" v="6201" actId="20577"/>
          <ac:spMkLst>
            <pc:docMk/>
            <pc:sldMk cId="1426400336" sldId="331"/>
            <ac:spMk id="2" creationId="{BFF26262-655E-405F-BF25-0BD14DFB0BF3}"/>
          </ac:spMkLst>
        </pc:spChg>
        <pc:spChg chg="del">
          <ac:chgData name="Matthew Suderman" userId="2709995e-3ea8-4fb0-9b62-eb8034dec529" providerId="ADAL" clId="{4929D89B-CC43-4C41-92A5-3ABC52AE066B}" dt="2021-05-09T22:17:39.797" v="5855" actId="478"/>
          <ac:spMkLst>
            <pc:docMk/>
            <pc:sldMk cId="1426400336" sldId="331"/>
            <ac:spMk id="4" creationId="{2155FD75-D4FF-4333-AB61-CD4E3E486A41}"/>
          </ac:spMkLst>
        </pc:spChg>
        <pc:spChg chg="add del mod">
          <ac:chgData name="Matthew Suderman" userId="2709995e-3ea8-4fb0-9b62-eb8034dec529" providerId="ADAL" clId="{4929D89B-CC43-4C41-92A5-3ABC52AE066B}" dt="2021-05-09T22:17:44.905" v="5856" actId="478"/>
          <ac:spMkLst>
            <pc:docMk/>
            <pc:sldMk cId="1426400336" sldId="331"/>
            <ac:spMk id="6" creationId="{F3A76438-8F0C-4C33-8F2F-CF7391262DBE}"/>
          </ac:spMkLst>
        </pc:spChg>
        <pc:spChg chg="add mod">
          <ac:chgData name="Matthew Suderman" userId="2709995e-3ea8-4fb0-9b62-eb8034dec529" providerId="ADAL" clId="{4929D89B-CC43-4C41-92A5-3ABC52AE066B}" dt="2021-05-09T22:32:59.912" v="6238" actId="1035"/>
          <ac:spMkLst>
            <pc:docMk/>
            <pc:sldMk cId="1426400336" sldId="331"/>
            <ac:spMk id="8" creationId="{A7D1AB57-FB88-4070-9EF2-8C614C14549D}"/>
          </ac:spMkLst>
        </pc:spChg>
        <pc:spChg chg="add mod">
          <ac:chgData name="Matthew Suderman" userId="2709995e-3ea8-4fb0-9b62-eb8034dec529" providerId="ADAL" clId="{4929D89B-CC43-4C41-92A5-3ABC52AE066B}" dt="2021-05-09T22:32:59.912" v="6238" actId="1035"/>
          <ac:spMkLst>
            <pc:docMk/>
            <pc:sldMk cId="1426400336" sldId="331"/>
            <ac:spMk id="9" creationId="{A417B16F-6699-4C4E-9938-6B37789BB45D}"/>
          </ac:spMkLst>
        </pc:spChg>
        <pc:spChg chg="add mod">
          <ac:chgData name="Matthew Suderman" userId="2709995e-3ea8-4fb0-9b62-eb8034dec529" providerId="ADAL" clId="{4929D89B-CC43-4C41-92A5-3ABC52AE066B}" dt="2021-05-09T22:33:56.889" v="6271" actId="113"/>
          <ac:spMkLst>
            <pc:docMk/>
            <pc:sldMk cId="1426400336" sldId="331"/>
            <ac:spMk id="11" creationId="{02845647-7411-4BA2-9757-1FE0DF62AA38}"/>
          </ac:spMkLst>
        </pc:spChg>
        <pc:picChg chg="del">
          <ac:chgData name="Matthew Suderman" userId="2709995e-3ea8-4fb0-9b62-eb8034dec529" providerId="ADAL" clId="{4929D89B-CC43-4C41-92A5-3ABC52AE066B}" dt="2021-05-09T22:17:35.931" v="5854" actId="478"/>
          <ac:picMkLst>
            <pc:docMk/>
            <pc:sldMk cId="1426400336" sldId="331"/>
            <ac:picMk id="3" creationId="{EC50822E-B7AF-4C7D-9800-892746F4A766}"/>
          </ac:picMkLst>
        </pc:picChg>
        <pc:picChg chg="add mod">
          <ac:chgData name="Matthew Suderman" userId="2709995e-3ea8-4fb0-9b62-eb8034dec529" providerId="ADAL" clId="{4929D89B-CC43-4C41-92A5-3ABC52AE066B}" dt="2021-05-09T22:33:27.124" v="6248" actId="1035"/>
          <ac:picMkLst>
            <pc:docMk/>
            <pc:sldMk cId="1426400336" sldId="331"/>
            <ac:picMk id="7170" creationId="{398FA060-8571-4E9E-9CA2-73A146302439}"/>
          </ac:picMkLst>
        </pc:picChg>
      </pc:sldChg>
      <pc:sldChg chg="addSp delSp modSp add mod">
        <pc:chgData name="Matthew Suderman" userId="2709995e-3ea8-4fb0-9b62-eb8034dec529" providerId="ADAL" clId="{4929D89B-CC43-4C41-92A5-3ABC52AE066B}" dt="2021-05-09T22:32:15.896" v="6232" actId="20577"/>
        <pc:sldMkLst>
          <pc:docMk/>
          <pc:sldMk cId="3070378642" sldId="332"/>
        </pc:sldMkLst>
        <pc:spChg chg="mod">
          <ac:chgData name="Matthew Suderman" userId="2709995e-3ea8-4fb0-9b62-eb8034dec529" providerId="ADAL" clId="{4929D89B-CC43-4C41-92A5-3ABC52AE066B}" dt="2021-05-09T22:32:15.896" v="6232" actId="20577"/>
          <ac:spMkLst>
            <pc:docMk/>
            <pc:sldMk cId="3070378642" sldId="332"/>
            <ac:spMk id="2" creationId="{BFF26262-655E-405F-BF25-0BD14DFB0BF3}"/>
          </ac:spMkLst>
        </pc:spChg>
        <pc:spChg chg="del">
          <ac:chgData name="Matthew Suderman" userId="2709995e-3ea8-4fb0-9b62-eb8034dec529" providerId="ADAL" clId="{4929D89B-CC43-4C41-92A5-3ABC52AE066B}" dt="2021-05-09T22:24:34.901" v="6027" actId="478"/>
          <ac:spMkLst>
            <pc:docMk/>
            <pc:sldMk cId="3070378642" sldId="332"/>
            <ac:spMk id="4" creationId="{2155FD75-D4FF-4333-AB61-CD4E3E486A41}"/>
          </ac:spMkLst>
        </pc:spChg>
        <pc:spChg chg="add mod">
          <ac:chgData name="Matthew Suderman" userId="2709995e-3ea8-4fb0-9b62-eb8034dec529" providerId="ADAL" clId="{4929D89B-CC43-4C41-92A5-3ABC52AE066B}" dt="2021-05-09T22:26:45.005" v="6149" actId="20577"/>
          <ac:spMkLst>
            <pc:docMk/>
            <pc:sldMk cId="3070378642" sldId="332"/>
            <ac:spMk id="6" creationId="{44CFBDE3-E17E-4171-A1D3-B1DC9F89B252}"/>
          </ac:spMkLst>
        </pc:spChg>
        <pc:picChg chg="del">
          <ac:chgData name="Matthew Suderman" userId="2709995e-3ea8-4fb0-9b62-eb8034dec529" providerId="ADAL" clId="{4929D89B-CC43-4C41-92A5-3ABC52AE066B}" dt="2021-05-09T22:24:37.679" v="6028" actId="478"/>
          <ac:picMkLst>
            <pc:docMk/>
            <pc:sldMk cId="3070378642" sldId="332"/>
            <ac:picMk id="3" creationId="{EC50822E-B7AF-4C7D-9800-892746F4A766}"/>
          </ac:picMkLst>
        </pc:picChg>
        <pc:picChg chg="add mod">
          <ac:chgData name="Matthew Suderman" userId="2709995e-3ea8-4fb0-9b62-eb8034dec529" providerId="ADAL" clId="{4929D89B-CC43-4C41-92A5-3ABC52AE066B}" dt="2021-05-09T22:26:53.398" v="6151" actId="1076"/>
          <ac:picMkLst>
            <pc:docMk/>
            <pc:sldMk cId="3070378642" sldId="332"/>
            <ac:picMk id="8194" creationId="{7FD29078-425B-4474-ACF8-C3ABBC680783}"/>
          </ac:picMkLst>
        </pc:picChg>
      </pc:sldChg>
      <pc:sldMasterChg chg="addSp delSp modSp mod">
        <pc:chgData name="Matthew Suderman" userId="2709995e-3ea8-4fb0-9b62-eb8034dec529" providerId="ADAL" clId="{4929D89B-CC43-4C41-92A5-3ABC52AE066B}" dt="2021-05-08T21:24:35.655" v="32" actId="1038"/>
        <pc:sldMasterMkLst>
          <pc:docMk/>
          <pc:sldMasterMk cId="0" sldId="2147483648"/>
        </pc:sldMasterMkLst>
        <pc:picChg chg="add del mod">
          <ac:chgData name="Matthew Suderman" userId="2709995e-3ea8-4fb0-9b62-eb8034dec529" providerId="ADAL" clId="{4929D89B-CC43-4C41-92A5-3ABC52AE066B}" dt="2021-05-08T21:23:32.488" v="3" actId="478"/>
          <ac:picMkLst>
            <pc:docMk/>
            <pc:sldMasterMk cId="0" sldId="2147483648"/>
            <ac:picMk id="4" creationId="{69045306-24DF-4262-9C0C-B6FCB3EE29BD}"/>
          </ac:picMkLst>
        </pc:picChg>
        <pc:picChg chg="add mod">
          <ac:chgData name="Matthew Suderman" userId="2709995e-3ea8-4fb0-9b62-eb8034dec529" providerId="ADAL" clId="{4929D89B-CC43-4C41-92A5-3ABC52AE066B}" dt="2021-05-08T21:24:35.655" v="32" actId="1038"/>
          <ac:picMkLst>
            <pc:docMk/>
            <pc:sldMasterMk cId="0" sldId="2147483648"/>
            <ac:picMk id="7" creationId="{77226A00-C8B1-43FE-8F27-8BAE794011B4}"/>
          </ac:picMkLst>
        </pc:picChg>
      </pc:sldMasterChg>
      <pc:sldMasterChg chg="modSp">
        <pc:chgData name="Matthew Suderman" userId="2709995e-3ea8-4fb0-9b62-eb8034dec529" providerId="ADAL" clId="{4929D89B-CC43-4C41-92A5-3ABC52AE066B}" dt="2021-05-08T23:10:15.682" v="1748" actId="207"/>
        <pc:sldMasterMkLst>
          <pc:docMk/>
          <pc:sldMasterMk cId="0" sldId="2147483654"/>
        </pc:sldMasterMkLst>
        <pc:spChg chg="mod">
          <ac:chgData name="Matthew Suderman" userId="2709995e-3ea8-4fb0-9b62-eb8034dec529" providerId="ADAL" clId="{4929D89B-CC43-4C41-92A5-3ABC52AE066B}" dt="2021-05-08T23:10:15.682" v="1748" actId="207"/>
          <ac:spMkLst>
            <pc:docMk/>
            <pc:sldMasterMk cId="0" sldId="2147483654"/>
            <ac:spMk id="421891" creationId="{00000000-0000-0000-0000-000000000000}"/>
          </ac:spMkLst>
        </pc:spChg>
      </pc:sldMasterChg>
    </pc:docChg>
  </pc:docChgLst>
  <pc:docChgLst>
    <pc:chgData name="Matthew Suderman" userId="2709995e-3ea8-4fb0-9b62-eb8034dec529" providerId="ADAL" clId="{266D8BA1-BA73-4002-BC75-459C330210DA}"/>
    <pc:docChg chg="undo custSel addSld delSld modSld sldOrd">
      <pc:chgData name="Matthew Suderman" userId="2709995e-3ea8-4fb0-9b62-eb8034dec529" providerId="ADAL" clId="{266D8BA1-BA73-4002-BC75-459C330210DA}" dt="2021-11-28T23:24:46.573" v="7623" actId="20577"/>
      <pc:docMkLst>
        <pc:docMk/>
      </pc:docMkLst>
      <pc:sldChg chg="modSp mod">
        <pc:chgData name="Matthew Suderman" userId="2709995e-3ea8-4fb0-9b62-eb8034dec529" providerId="ADAL" clId="{266D8BA1-BA73-4002-BC75-459C330210DA}" dt="2021-11-28T19:32:19.916" v="2" actId="20577"/>
        <pc:sldMkLst>
          <pc:docMk/>
          <pc:sldMk cId="0" sldId="288"/>
        </pc:sldMkLst>
        <pc:spChg chg="mod">
          <ac:chgData name="Matthew Suderman" userId="2709995e-3ea8-4fb0-9b62-eb8034dec529" providerId="ADAL" clId="{266D8BA1-BA73-4002-BC75-459C330210DA}" dt="2021-11-28T19:32:19.916" v="2" actId="20577"/>
          <ac:spMkLst>
            <pc:docMk/>
            <pc:sldMk cId="0" sldId="288"/>
            <ac:spMk id="3" creationId="{00000000-0000-0000-0000-000000000000}"/>
          </ac:spMkLst>
        </pc:spChg>
      </pc:sldChg>
      <pc:sldChg chg="modSp mod">
        <pc:chgData name="Matthew Suderman" userId="2709995e-3ea8-4fb0-9b62-eb8034dec529" providerId="ADAL" clId="{266D8BA1-BA73-4002-BC75-459C330210DA}" dt="2021-11-28T19:41:07.946" v="372" actId="20577"/>
        <pc:sldMkLst>
          <pc:docMk/>
          <pc:sldMk cId="2594997046" sldId="293"/>
        </pc:sldMkLst>
        <pc:graphicFrameChg chg="mod modGraphic">
          <ac:chgData name="Matthew Suderman" userId="2709995e-3ea8-4fb0-9b62-eb8034dec529" providerId="ADAL" clId="{266D8BA1-BA73-4002-BC75-459C330210DA}" dt="2021-11-28T19:41:07.946" v="372" actId="20577"/>
          <ac:graphicFrameMkLst>
            <pc:docMk/>
            <pc:sldMk cId="2594997046" sldId="293"/>
            <ac:graphicFrameMk id="10" creationId="{065FA294-F681-46A7-BD04-E1E841EBBE97}"/>
          </ac:graphicFrameMkLst>
        </pc:graphicFrameChg>
      </pc:sldChg>
      <pc:sldChg chg="addSp modSp add del mod">
        <pc:chgData name="Matthew Suderman" userId="2709995e-3ea8-4fb0-9b62-eb8034dec529" providerId="ADAL" clId="{266D8BA1-BA73-4002-BC75-459C330210DA}" dt="2021-11-28T20:35:21.673" v="2181" actId="2696"/>
        <pc:sldMkLst>
          <pc:docMk/>
          <pc:sldMk cId="316733845" sldId="295"/>
        </pc:sldMkLst>
        <pc:spChg chg="mod">
          <ac:chgData name="Matthew Suderman" userId="2709995e-3ea8-4fb0-9b62-eb8034dec529" providerId="ADAL" clId="{266D8BA1-BA73-4002-BC75-459C330210DA}" dt="2021-11-28T20:34:56.664" v="2179" actId="20577"/>
          <ac:spMkLst>
            <pc:docMk/>
            <pc:sldMk cId="316733845" sldId="295"/>
            <ac:spMk id="2" creationId="{D8072004-0E62-4A41-9603-564DC9F5E1E6}"/>
          </ac:spMkLst>
        </pc:spChg>
        <pc:spChg chg="mod">
          <ac:chgData name="Matthew Suderman" userId="2709995e-3ea8-4fb0-9b62-eb8034dec529" providerId="ADAL" clId="{266D8BA1-BA73-4002-BC75-459C330210DA}" dt="2021-11-28T20:33:33.782" v="1973" actId="20577"/>
          <ac:spMkLst>
            <pc:docMk/>
            <pc:sldMk cId="316733845" sldId="295"/>
            <ac:spMk id="3" creationId="{C42E9CF8-2587-4F83-9062-3DA613FE3078}"/>
          </ac:spMkLst>
        </pc:spChg>
        <pc:picChg chg="add mod">
          <ac:chgData name="Matthew Suderman" userId="2709995e-3ea8-4fb0-9b62-eb8034dec529" providerId="ADAL" clId="{266D8BA1-BA73-4002-BC75-459C330210DA}" dt="2021-11-28T20:33:47.598" v="1990" actId="1036"/>
          <ac:picMkLst>
            <pc:docMk/>
            <pc:sldMk cId="316733845" sldId="295"/>
            <ac:picMk id="1026" creationId="{91508AD6-C0C2-4806-B58E-83D1518C38B9}"/>
          </ac:picMkLst>
        </pc:picChg>
      </pc:sldChg>
      <pc:sldChg chg="del">
        <pc:chgData name="Matthew Suderman" userId="2709995e-3ea8-4fb0-9b62-eb8034dec529" providerId="ADAL" clId="{266D8BA1-BA73-4002-BC75-459C330210DA}" dt="2021-11-28T19:32:27.988" v="3" actId="47"/>
        <pc:sldMkLst>
          <pc:docMk/>
          <pc:sldMk cId="2921165612" sldId="296"/>
        </pc:sldMkLst>
      </pc:sldChg>
      <pc:sldChg chg="addSp delSp modSp add mod">
        <pc:chgData name="Matthew Suderman" userId="2709995e-3ea8-4fb0-9b62-eb8034dec529" providerId="ADAL" clId="{266D8BA1-BA73-4002-BC75-459C330210DA}" dt="2021-11-28T21:01:38.645" v="3609" actId="20577"/>
        <pc:sldMkLst>
          <pc:docMk/>
          <pc:sldMk cId="4049465638" sldId="296"/>
        </pc:sldMkLst>
        <pc:spChg chg="mod">
          <ac:chgData name="Matthew Suderman" userId="2709995e-3ea8-4fb0-9b62-eb8034dec529" providerId="ADAL" clId="{266D8BA1-BA73-4002-BC75-459C330210DA}" dt="2021-11-28T20:35:31.278" v="2189" actId="20577"/>
          <ac:spMkLst>
            <pc:docMk/>
            <pc:sldMk cId="4049465638" sldId="296"/>
            <ac:spMk id="2" creationId="{D8072004-0E62-4A41-9603-564DC9F5E1E6}"/>
          </ac:spMkLst>
        </pc:spChg>
        <pc:spChg chg="mod">
          <ac:chgData name="Matthew Suderman" userId="2709995e-3ea8-4fb0-9b62-eb8034dec529" providerId="ADAL" clId="{266D8BA1-BA73-4002-BC75-459C330210DA}" dt="2021-11-28T21:01:38.645" v="3609" actId="20577"/>
          <ac:spMkLst>
            <pc:docMk/>
            <pc:sldMk cId="4049465638" sldId="296"/>
            <ac:spMk id="3" creationId="{C42E9CF8-2587-4F83-9062-3DA613FE3078}"/>
          </ac:spMkLst>
        </pc:spChg>
        <pc:picChg chg="add del mod">
          <ac:chgData name="Matthew Suderman" userId="2709995e-3ea8-4fb0-9b62-eb8034dec529" providerId="ADAL" clId="{266D8BA1-BA73-4002-BC75-459C330210DA}" dt="2021-11-28T20:52:10.229" v="2876" actId="478"/>
          <ac:picMkLst>
            <pc:docMk/>
            <pc:sldMk cId="4049465638" sldId="296"/>
            <ac:picMk id="7" creationId="{E20DFB40-20D2-495D-A1C0-B38CC8E3003B}"/>
          </ac:picMkLst>
        </pc:picChg>
        <pc:picChg chg="del">
          <ac:chgData name="Matthew Suderman" userId="2709995e-3ea8-4fb0-9b62-eb8034dec529" providerId="ADAL" clId="{266D8BA1-BA73-4002-BC75-459C330210DA}" dt="2021-11-28T20:35:42.358" v="2191" actId="478"/>
          <ac:picMkLst>
            <pc:docMk/>
            <pc:sldMk cId="4049465638" sldId="296"/>
            <ac:picMk id="1026" creationId="{91508AD6-C0C2-4806-B58E-83D1518C38B9}"/>
          </ac:picMkLst>
        </pc:picChg>
        <pc:picChg chg="add del mod">
          <ac:chgData name="Matthew Suderman" userId="2709995e-3ea8-4fb0-9b62-eb8034dec529" providerId="ADAL" clId="{266D8BA1-BA73-4002-BC75-459C330210DA}" dt="2021-11-28T20:41:14.331" v="2205" actId="478"/>
          <ac:picMkLst>
            <pc:docMk/>
            <pc:sldMk cId="4049465638" sldId="296"/>
            <ac:picMk id="2050" creationId="{A0C7811B-1547-4484-8224-533FE033AC86}"/>
          </ac:picMkLst>
        </pc:picChg>
        <pc:picChg chg="add del mod">
          <ac:chgData name="Matthew Suderman" userId="2709995e-3ea8-4fb0-9b62-eb8034dec529" providerId="ADAL" clId="{266D8BA1-BA73-4002-BC75-459C330210DA}" dt="2021-11-28T20:51:30.575" v="2860" actId="21"/>
          <ac:picMkLst>
            <pc:docMk/>
            <pc:sldMk cId="4049465638" sldId="296"/>
            <ac:picMk id="2052" creationId="{BD3AB679-1580-4476-BF55-50EB40037B4B}"/>
          </ac:picMkLst>
        </pc:picChg>
        <pc:picChg chg="add mod">
          <ac:chgData name="Matthew Suderman" userId="2709995e-3ea8-4fb0-9b62-eb8034dec529" providerId="ADAL" clId="{266D8BA1-BA73-4002-BC75-459C330210DA}" dt="2021-11-28T20:54:24.238" v="2906" actId="1038"/>
          <ac:picMkLst>
            <pc:docMk/>
            <pc:sldMk cId="4049465638" sldId="296"/>
            <ac:picMk id="2054" creationId="{E9464162-7A11-4E44-BCB4-78510792FFB8}"/>
          </ac:picMkLst>
        </pc:picChg>
      </pc:sldChg>
      <pc:sldChg chg="delSp modSp add mod ord">
        <pc:chgData name="Matthew Suderman" userId="2709995e-3ea8-4fb0-9b62-eb8034dec529" providerId="ADAL" clId="{266D8BA1-BA73-4002-BC75-459C330210DA}" dt="2021-11-28T20:51:41.330" v="2867" actId="20577"/>
        <pc:sldMkLst>
          <pc:docMk/>
          <pc:sldMk cId="2285562532" sldId="297"/>
        </pc:sldMkLst>
        <pc:spChg chg="mod">
          <ac:chgData name="Matthew Suderman" userId="2709995e-3ea8-4fb0-9b62-eb8034dec529" providerId="ADAL" clId="{266D8BA1-BA73-4002-BC75-459C330210DA}" dt="2021-11-28T20:51:41.330" v="2867" actId="20577"/>
          <ac:spMkLst>
            <pc:docMk/>
            <pc:sldMk cId="2285562532" sldId="297"/>
            <ac:spMk id="3" creationId="{C42E9CF8-2587-4F83-9062-3DA613FE3078}"/>
          </ac:spMkLst>
        </pc:spChg>
        <pc:picChg chg="mod">
          <ac:chgData name="Matthew Suderman" userId="2709995e-3ea8-4fb0-9b62-eb8034dec529" providerId="ADAL" clId="{266D8BA1-BA73-4002-BC75-459C330210DA}" dt="2021-11-28T20:51:35.757" v="2864" actId="1035"/>
          <ac:picMkLst>
            <pc:docMk/>
            <pc:sldMk cId="2285562532" sldId="297"/>
            <ac:picMk id="2050" creationId="{A0C7811B-1547-4484-8224-533FE033AC86}"/>
          </ac:picMkLst>
        </pc:picChg>
        <pc:picChg chg="del">
          <ac:chgData name="Matthew Suderman" userId="2709995e-3ea8-4fb0-9b62-eb8034dec529" providerId="ADAL" clId="{266D8BA1-BA73-4002-BC75-459C330210DA}" dt="2021-11-28T20:41:05.992" v="2202" actId="478"/>
          <ac:picMkLst>
            <pc:docMk/>
            <pc:sldMk cId="2285562532" sldId="297"/>
            <ac:picMk id="2052" creationId="{BD3AB679-1580-4476-BF55-50EB40037B4B}"/>
          </ac:picMkLst>
        </pc:picChg>
      </pc:sldChg>
      <pc:sldChg chg="del">
        <pc:chgData name="Matthew Suderman" userId="2709995e-3ea8-4fb0-9b62-eb8034dec529" providerId="ADAL" clId="{266D8BA1-BA73-4002-BC75-459C330210DA}" dt="2021-11-28T19:32:28.477" v="4" actId="47"/>
        <pc:sldMkLst>
          <pc:docMk/>
          <pc:sldMk cId="4283011390" sldId="297"/>
        </pc:sldMkLst>
      </pc:sldChg>
      <pc:sldChg chg="modSp new mod">
        <pc:chgData name="Matthew Suderman" userId="2709995e-3ea8-4fb0-9b62-eb8034dec529" providerId="ADAL" clId="{266D8BA1-BA73-4002-BC75-459C330210DA}" dt="2021-11-28T21:41:58.180" v="5372" actId="20577"/>
        <pc:sldMkLst>
          <pc:docMk/>
          <pc:sldMk cId="517282719" sldId="298"/>
        </pc:sldMkLst>
        <pc:spChg chg="mod">
          <ac:chgData name="Matthew Suderman" userId="2709995e-3ea8-4fb0-9b62-eb8034dec529" providerId="ADAL" clId="{266D8BA1-BA73-4002-BC75-459C330210DA}" dt="2021-11-28T21:14:59.730" v="4252" actId="20577"/>
          <ac:spMkLst>
            <pc:docMk/>
            <pc:sldMk cId="517282719" sldId="298"/>
            <ac:spMk id="2" creationId="{4AA49FC2-ABF9-41FC-A75B-86C88DE933F0}"/>
          </ac:spMkLst>
        </pc:spChg>
        <pc:spChg chg="mod">
          <ac:chgData name="Matthew Suderman" userId="2709995e-3ea8-4fb0-9b62-eb8034dec529" providerId="ADAL" clId="{266D8BA1-BA73-4002-BC75-459C330210DA}" dt="2021-11-28T21:41:58.180" v="5372" actId="20577"/>
          <ac:spMkLst>
            <pc:docMk/>
            <pc:sldMk cId="517282719" sldId="298"/>
            <ac:spMk id="3" creationId="{FCEF12EF-C390-4B85-BD8C-7D5E56DB7AF7}"/>
          </ac:spMkLst>
        </pc:spChg>
      </pc:sldChg>
      <pc:sldChg chg="del">
        <pc:chgData name="Matthew Suderman" userId="2709995e-3ea8-4fb0-9b62-eb8034dec529" providerId="ADAL" clId="{266D8BA1-BA73-4002-BC75-459C330210DA}" dt="2021-11-28T19:32:28.610" v="5" actId="47"/>
        <pc:sldMkLst>
          <pc:docMk/>
          <pc:sldMk cId="791343883" sldId="298"/>
        </pc:sldMkLst>
      </pc:sldChg>
      <pc:sldChg chg="del">
        <pc:chgData name="Matthew Suderman" userId="2709995e-3ea8-4fb0-9b62-eb8034dec529" providerId="ADAL" clId="{266D8BA1-BA73-4002-BC75-459C330210DA}" dt="2021-11-28T19:32:28.750" v="6" actId="47"/>
        <pc:sldMkLst>
          <pc:docMk/>
          <pc:sldMk cId="268440243" sldId="299"/>
        </pc:sldMkLst>
      </pc:sldChg>
      <pc:sldChg chg="addSp delSp modSp add mod">
        <pc:chgData name="Matthew Suderman" userId="2709995e-3ea8-4fb0-9b62-eb8034dec529" providerId="ADAL" clId="{266D8BA1-BA73-4002-BC75-459C330210DA}" dt="2021-11-28T21:11:34.955" v="4180" actId="20577"/>
        <pc:sldMkLst>
          <pc:docMk/>
          <pc:sldMk cId="678716849" sldId="299"/>
        </pc:sldMkLst>
        <pc:spChg chg="mod">
          <ac:chgData name="Matthew Suderman" userId="2709995e-3ea8-4fb0-9b62-eb8034dec529" providerId="ADAL" clId="{266D8BA1-BA73-4002-BC75-459C330210DA}" dt="2021-11-28T21:11:34.955" v="4180" actId="20577"/>
          <ac:spMkLst>
            <pc:docMk/>
            <pc:sldMk cId="678716849" sldId="299"/>
            <ac:spMk id="3" creationId="{C42E9CF8-2587-4F83-9062-3DA613FE3078}"/>
          </ac:spMkLst>
        </pc:spChg>
        <pc:picChg chg="del">
          <ac:chgData name="Matthew Suderman" userId="2709995e-3ea8-4fb0-9b62-eb8034dec529" providerId="ADAL" clId="{266D8BA1-BA73-4002-BC75-459C330210DA}" dt="2021-11-28T21:05:49.939" v="3613" actId="478"/>
          <ac:picMkLst>
            <pc:docMk/>
            <pc:sldMk cId="678716849" sldId="299"/>
            <ac:picMk id="2054" creationId="{E9464162-7A11-4E44-BCB4-78510792FFB8}"/>
          </ac:picMkLst>
        </pc:picChg>
        <pc:picChg chg="add mod">
          <ac:chgData name="Matthew Suderman" userId="2709995e-3ea8-4fb0-9b62-eb8034dec529" providerId="ADAL" clId="{266D8BA1-BA73-4002-BC75-459C330210DA}" dt="2021-11-28T21:10:07.664" v="4094" actId="1076"/>
          <ac:picMkLst>
            <pc:docMk/>
            <pc:sldMk cId="678716849" sldId="299"/>
            <ac:picMk id="3074" creationId="{5C0FA9E4-76CC-4B7A-BCB2-F1381DA1C6AE}"/>
          </ac:picMkLst>
        </pc:picChg>
      </pc:sldChg>
      <pc:sldChg chg="del">
        <pc:chgData name="Matthew Suderman" userId="2709995e-3ea8-4fb0-9b62-eb8034dec529" providerId="ADAL" clId="{266D8BA1-BA73-4002-BC75-459C330210DA}" dt="2021-11-28T19:32:28.935" v="7" actId="47"/>
        <pc:sldMkLst>
          <pc:docMk/>
          <pc:sldMk cId="1881534695" sldId="300"/>
        </pc:sldMkLst>
      </pc:sldChg>
      <pc:sldChg chg="addSp delSp modSp add mod chgLayout">
        <pc:chgData name="Matthew Suderman" userId="2709995e-3ea8-4fb0-9b62-eb8034dec529" providerId="ADAL" clId="{266D8BA1-BA73-4002-BC75-459C330210DA}" dt="2021-11-28T21:53:56.155" v="6005" actId="14100"/>
        <pc:sldMkLst>
          <pc:docMk/>
          <pc:sldMk cId="2221005776" sldId="300"/>
        </pc:sldMkLst>
        <pc:spChg chg="mod ord">
          <ac:chgData name="Matthew Suderman" userId="2709995e-3ea8-4fb0-9b62-eb8034dec529" providerId="ADAL" clId="{266D8BA1-BA73-4002-BC75-459C330210DA}" dt="2021-11-28T21:44:54.154" v="5387" actId="700"/>
          <ac:spMkLst>
            <pc:docMk/>
            <pc:sldMk cId="2221005776" sldId="300"/>
            <ac:spMk id="2" creationId="{4AA49FC2-ABF9-41FC-A75B-86C88DE933F0}"/>
          </ac:spMkLst>
        </pc:spChg>
        <pc:spChg chg="del mod">
          <ac:chgData name="Matthew Suderman" userId="2709995e-3ea8-4fb0-9b62-eb8034dec529" providerId="ADAL" clId="{266D8BA1-BA73-4002-BC75-459C330210DA}" dt="2021-11-28T21:43:08.241" v="5382" actId="478"/>
          <ac:spMkLst>
            <pc:docMk/>
            <pc:sldMk cId="2221005776" sldId="300"/>
            <ac:spMk id="3" creationId="{FCEF12EF-C390-4B85-BD8C-7D5E56DB7AF7}"/>
          </ac:spMkLst>
        </pc:spChg>
        <pc:spChg chg="add mod ord">
          <ac:chgData name="Matthew Suderman" userId="2709995e-3ea8-4fb0-9b62-eb8034dec529" providerId="ADAL" clId="{266D8BA1-BA73-4002-BC75-459C330210DA}" dt="2021-11-28T21:53:56.155" v="6005" actId="14100"/>
          <ac:spMkLst>
            <pc:docMk/>
            <pc:sldMk cId="2221005776" sldId="300"/>
            <ac:spMk id="4" creationId="{AB95DCF1-B9B5-4555-A85B-6EB4B0F6A53F}"/>
          </ac:spMkLst>
        </pc:spChg>
        <pc:picChg chg="add mod">
          <ac:chgData name="Matthew Suderman" userId="2709995e-3ea8-4fb0-9b62-eb8034dec529" providerId="ADAL" clId="{266D8BA1-BA73-4002-BC75-459C330210DA}" dt="2021-11-28T21:45:02.063" v="5389" actId="14100"/>
          <ac:picMkLst>
            <pc:docMk/>
            <pc:sldMk cId="2221005776" sldId="300"/>
            <ac:picMk id="4098" creationId="{3D8BF956-2127-4D09-8BC2-AFEDD37A323C}"/>
          </ac:picMkLst>
        </pc:picChg>
      </pc:sldChg>
      <pc:sldChg chg="addSp delSp modSp new del mod">
        <pc:chgData name="Matthew Suderman" userId="2709995e-3ea8-4fb0-9b62-eb8034dec529" providerId="ADAL" clId="{266D8BA1-BA73-4002-BC75-459C330210DA}" dt="2021-11-28T21:56:25.362" v="6011" actId="2696"/>
        <pc:sldMkLst>
          <pc:docMk/>
          <pc:sldMk cId="14276993" sldId="301"/>
        </pc:sldMkLst>
        <pc:spChg chg="del">
          <ac:chgData name="Matthew Suderman" userId="2709995e-3ea8-4fb0-9b62-eb8034dec529" providerId="ADAL" clId="{266D8BA1-BA73-4002-BC75-459C330210DA}" dt="2021-11-28T21:56:07.679" v="6007" actId="478"/>
          <ac:spMkLst>
            <pc:docMk/>
            <pc:sldMk cId="14276993" sldId="301"/>
            <ac:spMk id="3" creationId="{709AAFEA-E940-425E-A29E-C3BBDD0CB58D}"/>
          </ac:spMkLst>
        </pc:spChg>
        <pc:picChg chg="add mod">
          <ac:chgData name="Matthew Suderman" userId="2709995e-3ea8-4fb0-9b62-eb8034dec529" providerId="ADAL" clId="{266D8BA1-BA73-4002-BC75-459C330210DA}" dt="2021-11-28T21:56:16.714" v="6010" actId="14100"/>
          <ac:picMkLst>
            <pc:docMk/>
            <pc:sldMk cId="14276993" sldId="301"/>
            <ac:picMk id="5" creationId="{CF4AD3F0-21B0-4B46-9A28-ECDAB452D0E4}"/>
          </ac:picMkLst>
        </pc:picChg>
      </pc:sldChg>
      <pc:sldChg chg="addSp delSp new del mod">
        <pc:chgData name="Matthew Suderman" userId="2709995e-3ea8-4fb0-9b62-eb8034dec529" providerId="ADAL" clId="{266D8BA1-BA73-4002-BC75-459C330210DA}" dt="2021-11-28T22:14:56.969" v="6711" actId="2696"/>
        <pc:sldMkLst>
          <pc:docMk/>
          <pc:sldMk cId="1387509885" sldId="301"/>
        </pc:sldMkLst>
        <pc:spChg chg="add del">
          <ac:chgData name="Matthew Suderman" userId="2709995e-3ea8-4fb0-9b62-eb8034dec529" providerId="ADAL" clId="{266D8BA1-BA73-4002-BC75-459C330210DA}" dt="2021-11-28T21:56:45.597" v="6014" actId="22"/>
          <ac:spMkLst>
            <pc:docMk/>
            <pc:sldMk cId="1387509885" sldId="301"/>
            <ac:spMk id="5" creationId="{DE41A365-58DA-4AC2-9C34-D882430674C5}"/>
          </ac:spMkLst>
        </pc:spChg>
        <pc:picChg chg="add">
          <ac:chgData name="Matthew Suderman" userId="2709995e-3ea8-4fb0-9b62-eb8034dec529" providerId="ADAL" clId="{266D8BA1-BA73-4002-BC75-459C330210DA}" dt="2021-11-28T21:57:20.291" v="6015" actId="22"/>
          <ac:picMkLst>
            <pc:docMk/>
            <pc:sldMk cId="1387509885" sldId="301"/>
            <ac:picMk id="7" creationId="{6A533B7A-989B-46C5-B39D-84E5E91CC1AA}"/>
          </ac:picMkLst>
        </pc:picChg>
      </pc:sldChg>
      <pc:sldChg chg="del">
        <pc:chgData name="Matthew Suderman" userId="2709995e-3ea8-4fb0-9b62-eb8034dec529" providerId="ADAL" clId="{266D8BA1-BA73-4002-BC75-459C330210DA}" dt="2021-11-28T19:32:29.606" v="8" actId="47"/>
        <pc:sldMkLst>
          <pc:docMk/>
          <pc:sldMk cId="4287521953" sldId="301"/>
        </pc:sldMkLst>
      </pc:sldChg>
      <pc:sldChg chg="addSp modSp new mod">
        <pc:chgData name="Matthew Suderman" userId="2709995e-3ea8-4fb0-9b62-eb8034dec529" providerId="ADAL" clId="{266D8BA1-BA73-4002-BC75-459C330210DA}" dt="2021-11-28T23:03:06.901" v="6721" actId="20577"/>
        <pc:sldMkLst>
          <pc:docMk/>
          <pc:sldMk cId="2286190718" sldId="302"/>
        </pc:sldMkLst>
        <pc:spChg chg="mod">
          <ac:chgData name="Matthew Suderman" userId="2709995e-3ea8-4fb0-9b62-eb8034dec529" providerId="ADAL" clId="{266D8BA1-BA73-4002-BC75-459C330210DA}" dt="2021-11-28T23:03:06.901" v="6721" actId="20577"/>
          <ac:spMkLst>
            <pc:docMk/>
            <pc:sldMk cId="2286190718" sldId="302"/>
            <ac:spMk id="2" creationId="{5807985B-530E-402B-9F20-FD280BA1F640}"/>
          </ac:spMkLst>
        </pc:spChg>
        <pc:spChg chg="mod">
          <ac:chgData name="Matthew Suderman" userId="2709995e-3ea8-4fb0-9b62-eb8034dec529" providerId="ADAL" clId="{266D8BA1-BA73-4002-BC75-459C330210DA}" dt="2021-11-28T22:14:48.341" v="6710" actId="20577"/>
          <ac:spMkLst>
            <pc:docMk/>
            <pc:sldMk cId="2286190718" sldId="302"/>
            <ac:spMk id="3" creationId="{BA5A2763-383D-43CD-803B-7757CA5A3AE3}"/>
          </ac:spMkLst>
        </pc:spChg>
        <pc:picChg chg="add mod">
          <ac:chgData name="Matthew Suderman" userId="2709995e-3ea8-4fb0-9b62-eb8034dec529" providerId="ADAL" clId="{266D8BA1-BA73-4002-BC75-459C330210DA}" dt="2021-11-28T22:13:27.150" v="6503" actId="1076"/>
          <ac:picMkLst>
            <pc:docMk/>
            <pc:sldMk cId="2286190718" sldId="302"/>
            <ac:picMk id="5122" creationId="{312E749C-1980-44DD-9846-E1C6BAF0914B}"/>
          </ac:picMkLst>
        </pc:picChg>
      </pc:sldChg>
      <pc:sldChg chg="del">
        <pc:chgData name="Matthew Suderman" userId="2709995e-3ea8-4fb0-9b62-eb8034dec529" providerId="ADAL" clId="{266D8BA1-BA73-4002-BC75-459C330210DA}" dt="2021-11-28T19:32:29.918" v="9" actId="47"/>
        <pc:sldMkLst>
          <pc:docMk/>
          <pc:sldMk cId="2790356196" sldId="302"/>
        </pc:sldMkLst>
      </pc:sldChg>
      <pc:sldChg chg="del">
        <pc:chgData name="Matthew Suderman" userId="2709995e-3ea8-4fb0-9b62-eb8034dec529" providerId="ADAL" clId="{266D8BA1-BA73-4002-BC75-459C330210DA}" dt="2021-11-28T19:32:30.378" v="10" actId="47"/>
        <pc:sldMkLst>
          <pc:docMk/>
          <pc:sldMk cId="460961233" sldId="303"/>
        </pc:sldMkLst>
      </pc:sldChg>
      <pc:sldChg chg="addSp modSp new mod">
        <pc:chgData name="Matthew Suderman" userId="2709995e-3ea8-4fb0-9b62-eb8034dec529" providerId="ADAL" clId="{266D8BA1-BA73-4002-BC75-459C330210DA}" dt="2021-11-28T23:24:46.573" v="7623" actId="20577"/>
        <pc:sldMkLst>
          <pc:docMk/>
          <pc:sldMk cId="2226909434" sldId="303"/>
        </pc:sldMkLst>
        <pc:spChg chg="mod">
          <ac:chgData name="Matthew Suderman" userId="2709995e-3ea8-4fb0-9b62-eb8034dec529" providerId="ADAL" clId="{266D8BA1-BA73-4002-BC75-459C330210DA}" dt="2021-11-28T23:03:42.711" v="6777" actId="20577"/>
          <ac:spMkLst>
            <pc:docMk/>
            <pc:sldMk cId="2226909434" sldId="303"/>
            <ac:spMk id="2" creationId="{A63D0A6B-0892-464F-BA7D-7543D19284D7}"/>
          </ac:spMkLst>
        </pc:spChg>
        <pc:spChg chg="mod">
          <ac:chgData name="Matthew Suderman" userId="2709995e-3ea8-4fb0-9b62-eb8034dec529" providerId="ADAL" clId="{266D8BA1-BA73-4002-BC75-459C330210DA}" dt="2021-11-28T23:24:46.573" v="7623" actId="20577"/>
          <ac:spMkLst>
            <pc:docMk/>
            <pc:sldMk cId="2226909434" sldId="303"/>
            <ac:spMk id="3" creationId="{91AE952D-75B1-4506-A380-336482A38946}"/>
          </ac:spMkLst>
        </pc:spChg>
        <pc:picChg chg="add mod">
          <ac:chgData name="Matthew Suderman" userId="2709995e-3ea8-4fb0-9b62-eb8034dec529" providerId="ADAL" clId="{266D8BA1-BA73-4002-BC75-459C330210DA}" dt="2021-11-28T23:05:07.611" v="6784" actId="1076"/>
          <ac:picMkLst>
            <pc:docMk/>
            <pc:sldMk cId="2226909434" sldId="303"/>
            <ac:picMk id="6146" creationId="{6F2ADCBF-12A7-46CA-A9A6-F93F8976AB95}"/>
          </ac:picMkLst>
        </pc:picChg>
      </pc:sldChg>
      <pc:sldChg chg="del">
        <pc:chgData name="Matthew Suderman" userId="2709995e-3ea8-4fb0-9b62-eb8034dec529" providerId="ADAL" clId="{266D8BA1-BA73-4002-BC75-459C330210DA}" dt="2021-11-28T19:32:30.920" v="11" actId="47"/>
        <pc:sldMkLst>
          <pc:docMk/>
          <pc:sldMk cId="2779894588" sldId="304"/>
        </pc:sldMkLst>
      </pc:sldChg>
    </pc:docChg>
  </pc:docChgLst>
  <pc:docChgLst>
    <pc:chgData name="Matthew Suderman" userId="2709995e-3ea8-4fb0-9b62-eb8034dec529" providerId="ADAL" clId="{0E34BF37-D3A1-4D43-A599-70CB49C8EC85}"/>
    <pc:docChg chg="undo custSel addSld delSld modSld sldOrd">
      <pc:chgData name="Matthew Suderman" userId="2709995e-3ea8-4fb0-9b62-eb8034dec529" providerId="ADAL" clId="{0E34BF37-D3A1-4D43-A599-70CB49C8EC85}" dt="2021-10-03T23:53:10.304" v="4746" actId="20577"/>
      <pc:docMkLst>
        <pc:docMk/>
      </pc:docMkLst>
      <pc:sldChg chg="modSp mod">
        <pc:chgData name="Matthew Suderman" userId="2709995e-3ea8-4fb0-9b62-eb8034dec529" providerId="ADAL" clId="{0E34BF37-D3A1-4D43-A599-70CB49C8EC85}" dt="2021-10-03T20:08:46.809" v="25" actId="20577"/>
        <pc:sldMkLst>
          <pc:docMk/>
          <pc:sldMk cId="0" sldId="288"/>
        </pc:sldMkLst>
        <pc:spChg chg="mod">
          <ac:chgData name="Matthew Suderman" userId="2709995e-3ea8-4fb0-9b62-eb8034dec529" providerId="ADAL" clId="{0E34BF37-D3A1-4D43-A599-70CB49C8EC85}" dt="2021-10-03T20:08:46.809" v="25" actId="20577"/>
          <ac:spMkLst>
            <pc:docMk/>
            <pc:sldMk cId="0" sldId="288"/>
            <ac:spMk id="3" creationId="{00000000-0000-0000-0000-000000000000}"/>
          </ac:spMkLst>
        </pc:spChg>
      </pc:sldChg>
      <pc:sldChg chg="add del">
        <pc:chgData name="Matthew Suderman" userId="2709995e-3ea8-4fb0-9b62-eb8034dec529" providerId="ADAL" clId="{0E34BF37-D3A1-4D43-A599-70CB49C8EC85}" dt="2021-10-03T22:28:40.073" v="2804" actId="2696"/>
        <pc:sldMkLst>
          <pc:docMk/>
          <pc:sldMk cId="2070802930" sldId="289"/>
        </pc:sldMkLst>
      </pc:sldChg>
      <pc:sldChg chg="del">
        <pc:chgData name="Matthew Suderman" userId="2709995e-3ea8-4fb0-9b62-eb8034dec529" providerId="ADAL" clId="{0E34BF37-D3A1-4D43-A599-70CB49C8EC85}" dt="2021-10-03T20:08:52.870" v="30" actId="47"/>
        <pc:sldMkLst>
          <pc:docMk/>
          <pc:sldMk cId="1230045071" sldId="290"/>
        </pc:sldMkLst>
      </pc:sldChg>
      <pc:sldChg chg="addSp delSp modSp new mod modClrScheme chgLayout">
        <pc:chgData name="Matthew Suderman" userId="2709995e-3ea8-4fb0-9b62-eb8034dec529" providerId="ADAL" clId="{0E34BF37-D3A1-4D43-A599-70CB49C8EC85}" dt="2021-10-03T21:20:59.573" v="2094" actId="20577"/>
        <pc:sldMkLst>
          <pc:docMk/>
          <pc:sldMk cId="3976131759" sldId="290"/>
        </pc:sldMkLst>
        <pc:spChg chg="del">
          <ac:chgData name="Matthew Suderman" userId="2709995e-3ea8-4fb0-9b62-eb8034dec529" providerId="ADAL" clId="{0E34BF37-D3A1-4D43-A599-70CB49C8EC85}" dt="2021-10-03T20:09:27.425" v="36" actId="26606"/>
          <ac:spMkLst>
            <pc:docMk/>
            <pc:sldMk cId="3976131759" sldId="290"/>
            <ac:spMk id="2" creationId="{30979351-8688-49AB-B015-CAFC67442EB7}"/>
          </ac:spMkLst>
        </pc:spChg>
        <pc:spChg chg="del">
          <ac:chgData name="Matthew Suderman" userId="2709995e-3ea8-4fb0-9b62-eb8034dec529" providerId="ADAL" clId="{0E34BF37-D3A1-4D43-A599-70CB49C8EC85}" dt="2021-10-03T20:09:21.363" v="35"/>
          <ac:spMkLst>
            <pc:docMk/>
            <pc:sldMk cId="3976131759" sldId="290"/>
            <ac:spMk id="3" creationId="{03D29260-3084-4388-9667-3CCEB3A6998D}"/>
          </ac:spMkLst>
        </pc:spChg>
        <pc:spChg chg="add mod">
          <ac:chgData name="Matthew Suderman" userId="2709995e-3ea8-4fb0-9b62-eb8034dec529" providerId="ADAL" clId="{0E34BF37-D3A1-4D43-A599-70CB49C8EC85}" dt="2021-10-03T20:30:08.573" v="188" actId="1035"/>
          <ac:spMkLst>
            <pc:docMk/>
            <pc:sldMk cId="3976131759" sldId="290"/>
            <ac:spMk id="8" creationId="{AAEEB9A6-A481-4D4F-9C4E-B25806E7040B}"/>
          </ac:spMkLst>
        </pc:spChg>
        <pc:spChg chg="add mod">
          <ac:chgData name="Matthew Suderman" userId="2709995e-3ea8-4fb0-9b62-eb8034dec529" providerId="ADAL" clId="{0E34BF37-D3A1-4D43-A599-70CB49C8EC85}" dt="2021-10-03T20:12:46.026" v="151" actId="20577"/>
          <ac:spMkLst>
            <pc:docMk/>
            <pc:sldMk cId="3976131759" sldId="290"/>
            <ac:spMk id="71" creationId="{F4E01FA9-4D55-45D9-B2B5-8CABDD88604F}"/>
          </ac:spMkLst>
        </pc:spChg>
        <pc:spChg chg="add mod">
          <ac:chgData name="Matthew Suderman" userId="2709995e-3ea8-4fb0-9b62-eb8034dec529" providerId="ADAL" clId="{0E34BF37-D3A1-4D43-A599-70CB49C8EC85}" dt="2021-10-03T21:20:59.573" v="2094" actId="20577"/>
          <ac:spMkLst>
            <pc:docMk/>
            <pc:sldMk cId="3976131759" sldId="290"/>
            <ac:spMk id="73" creationId="{7EF9E6EE-2CCE-474B-8FA9-8C20D5415BC6}"/>
          </ac:spMkLst>
        </pc:spChg>
        <pc:picChg chg="add mod">
          <ac:chgData name="Matthew Suderman" userId="2709995e-3ea8-4fb0-9b62-eb8034dec529" providerId="ADAL" clId="{0E34BF37-D3A1-4D43-A599-70CB49C8EC85}" dt="2021-10-03T20:11:25.098" v="87" actId="1036"/>
          <ac:picMkLst>
            <pc:docMk/>
            <pc:sldMk cId="3976131759" sldId="290"/>
            <ac:picMk id="1026" creationId="{1B141AA5-BF4D-4A16-B8F3-904C13051261}"/>
          </ac:picMkLst>
        </pc:picChg>
      </pc:sldChg>
      <pc:sldChg chg="addSp delSp modSp new del mod modClrScheme chgLayout">
        <pc:chgData name="Matthew Suderman" userId="2709995e-3ea8-4fb0-9b62-eb8034dec529" providerId="ADAL" clId="{0E34BF37-D3A1-4D43-A599-70CB49C8EC85}" dt="2021-10-03T21:25:49.770" v="2513" actId="2696"/>
        <pc:sldMkLst>
          <pc:docMk/>
          <pc:sldMk cId="1743167879" sldId="291"/>
        </pc:sldMkLst>
        <pc:spChg chg="mod ord">
          <ac:chgData name="Matthew Suderman" userId="2709995e-3ea8-4fb0-9b62-eb8034dec529" providerId="ADAL" clId="{0E34BF37-D3A1-4D43-A599-70CB49C8EC85}" dt="2021-10-03T20:46:14.224" v="985"/>
          <ac:spMkLst>
            <pc:docMk/>
            <pc:sldMk cId="1743167879" sldId="291"/>
            <ac:spMk id="2" creationId="{DD2D4346-6382-46C6-B790-4FCF65A6F5E1}"/>
          </ac:spMkLst>
        </pc:spChg>
        <pc:spChg chg="del mod ord">
          <ac:chgData name="Matthew Suderman" userId="2709995e-3ea8-4fb0-9b62-eb8034dec529" providerId="ADAL" clId="{0E34BF37-D3A1-4D43-A599-70CB49C8EC85}" dt="2021-10-03T20:45:55.083" v="984" actId="700"/>
          <ac:spMkLst>
            <pc:docMk/>
            <pc:sldMk cId="1743167879" sldId="291"/>
            <ac:spMk id="3" creationId="{856BE2B7-05CC-421A-9C40-CEEFA9BAE8D5}"/>
          </ac:spMkLst>
        </pc:spChg>
        <pc:spChg chg="del">
          <ac:chgData name="Matthew Suderman" userId="2709995e-3ea8-4fb0-9b62-eb8034dec529" providerId="ADAL" clId="{0E34BF37-D3A1-4D43-A599-70CB49C8EC85}" dt="2021-10-03T20:45:55.083" v="984" actId="700"/>
          <ac:spMkLst>
            <pc:docMk/>
            <pc:sldMk cId="1743167879" sldId="291"/>
            <ac:spMk id="4" creationId="{0F61FFAF-FA63-4D41-B219-245EBD0F4F4A}"/>
          </ac:spMkLst>
        </pc:spChg>
        <pc:spChg chg="add mod ord">
          <ac:chgData name="Matthew Suderman" userId="2709995e-3ea8-4fb0-9b62-eb8034dec529" providerId="ADAL" clId="{0E34BF37-D3A1-4D43-A599-70CB49C8EC85}" dt="2021-10-03T20:56:14.237" v="1570" actId="20577"/>
          <ac:spMkLst>
            <pc:docMk/>
            <pc:sldMk cId="1743167879" sldId="291"/>
            <ac:spMk id="5" creationId="{7DF1CB3A-6B34-4FA6-AD25-1C1EC816F363}"/>
          </ac:spMkLst>
        </pc:spChg>
      </pc:sldChg>
      <pc:sldChg chg="del">
        <pc:chgData name="Matthew Suderman" userId="2709995e-3ea8-4fb0-9b62-eb8034dec529" providerId="ADAL" clId="{0E34BF37-D3A1-4D43-A599-70CB49C8EC85}" dt="2021-10-03T20:08:53.109" v="31" actId="47"/>
        <pc:sldMkLst>
          <pc:docMk/>
          <pc:sldMk cId="3302419284" sldId="291"/>
        </pc:sldMkLst>
      </pc:sldChg>
      <pc:sldChg chg="del">
        <pc:chgData name="Matthew Suderman" userId="2709995e-3ea8-4fb0-9b62-eb8034dec529" providerId="ADAL" clId="{0E34BF37-D3A1-4D43-A599-70CB49C8EC85}" dt="2021-10-03T20:08:52.051" v="27" actId="47"/>
        <pc:sldMkLst>
          <pc:docMk/>
          <pc:sldMk cId="1242910687" sldId="292"/>
        </pc:sldMkLst>
      </pc:sldChg>
      <pc:sldChg chg="modSp add mod">
        <pc:chgData name="Matthew Suderman" userId="2709995e-3ea8-4fb0-9b62-eb8034dec529" providerId="ADAL" clId="{0E34BF37-D3A1-4D43-A599-70CB49C8EC85}" dt="2021-10-03T21:25:36.494" v="2512" actId="20577"/>
        <pc:sldMkLst>
          <pc:docMk/>
          <pc:sldMk cId="3027161321" sldId="292"/>
        </pc:sldMkLst>
        <pc:spChg chg="mod">
          <ac:chgData name="Matthew Suderman" userId="2709995e-3ea8-4fb0-9b62-eb8034dec529" providerId="ADAL" clId="{0E34BF37-D3A1-4D43-A599-70CB49C8EC85}" dt="2021-10-03T21:25:36.494" v="2512" actId="20577"/>
          <ac:spMkLst>
            <pc:docMk/>
            <pc:sldMk cId="3027161321" sldId="292"/>
            <ac:spMk id="73" creationId="{7EF9E6EE-2CCE-474B-8FA9-8C20D5415BC6}"/>
          </ac:spMkLst>
        </pc:spChg>
      </pc:sldChg>
      <pc:sldChg chg="del">
        <pc:chgData name="Matthew Suderman" userId="2709995e-3ea8-4fb0-9b62-eb8034dec529" providerId="ADAL" clId="{0E34BF37-D3A1-4D43-A599-70CB49C8EC85}" dt="2021-10-03T20:08:52.497" v="28" actId="47"/>
        <pc:sldMkLst>
          <pc:docMk/>
          <pc:sldMk cId="457932714" sldId="293"/>
        </pc:sldMkLst>
      </pc:sldChg>
      <pc:sldChg chg="addSp delSp modSp new mod modAnim">
        <pc:chgData name="Matthew Suderman" userId="2709995e-3ea8-4fb0-9b62-eb8034dec529" providerId="ADAL" clId="{0E34BF37-D3A1-4D43-A599-70CB49C8EC85}" dt="2021-10-03T22:47:27.202" v="3124" actId="166"/>
        <pc:sldMkLst>
          <pc:docMk/>
          <pc:sldMk cId="2594997046" sldId="293"/>
        </pc:sldMkLst>
        <pc:spChg chg="mod">
          <ac:chgData name="Matthew Suderman" userId="2709995e-3ea8-4fb0-9b62-eb8034dec529" providerId="ADAL" clId="{0E34BF37-D3A1-4D43-A599-70CB49C8EC85}" dt="2021-10-03T22:23:11.173" v="2777" actId="20577"/>
          <ac:spMkLst>
            <pc:docMk/>
            <pc:sldMk cId="2594997046" sldId="293"/>
            <ac:spMk id="2" creationId="{1CA4AFD4-3725-4112-B60D-7E93DA5E08CC}"/>
          </ac:spMkLst>
        </pc:spChg>
        <pc:spChg chg="del">
          <ac:chgData name="Matthew Suderman" userId="2709995e-3ea8-4fb0-9b62-eb8034dec529" providerId="ADAL" clId="{0E34BF37-D3A1-4D43-A599-70CB49C8EC85}" dt="2021-10-03T22:08:52.695" v="2515"/>
          <ac:spMkLst>
            <pc:docMk/>
            <pc:sldMk cId="2594997046" sldId="293"/>
            <ac:spMk id="3" creationId="{DCFEC87F-0C64-4383-BD12-82036A8F31BA}"/>
          </ac:spMkLst>
        </pc:spChg>
        <pc:spChg chg="add del mod">
          <ac:chgData name="Matthew Suderman" userId="2709995e-3ea8-4fb0-9b62-eb8034dec529" providerId="ADAL" clId="{0E34BF37-D3A1-4D43-A599-70CB49C8EC85}" dt="2021-10-03T22:13:33.316" v="2537"/>
          <ac:spMkLst>
            <pc:docMk/>
            <pc:sldMk cId="2594997046" sldId="293"/>
            <ac:spMk id="6" creationId="{0455D0D1-31A2-4C37-9548-5C4F040FB368}"/>
          </ac:spMkLst>
        </pc:spChg>
        <pc:spChg chg="add del mod">
          <ac:chgData name="Matthew Suderman" userId="2709995e-3ea8-4fb0-9b62-eb8034dec529" providerId="ADAL" clId="{0E34BF37-D3A1-4D43-A599-70CB49C8EC85}" dt="2021-10-03T22:14:45.021" v="2546"/>
          <ac:spMkLst>
            <pc:docMk/>
            <pc:sldMk cId="2594997046" sldId="293"/>
            <ac:spMk id="9" creationId="{C842405C-DEA5-48D6-BB13-BA19686A249C}"/>
          </ac:spMkLst>
        </pc:spChg>
        <pc:spChg chg="add mod ord">
          <ac:chgData name="Matthew Suderman" userId="2709995e-3ea8-4fb0-9b62-eb8034dec529" providerId="ADAL" clId="{0E34BF37-D3A1-4D43-A599-70CB49C8EC85}" dt="2021-10-03T22:47:27.202" v="3124" actId="166"/>
          <ac:spMkLst>
            <pc:docMk/>
            <pc:sldMk cId="2594997046" sldId="293"/>
            <ac:spMk id="12" creationId="{93FAAB06-8B65-47C1-BA75-947F3C85B2D4}"/>
          </ac:spMkLst>
        </pc:spChg>
        <pc:graphicFrameChg chg="add del mod modGraphic">
          <ac:chgData name="Matthew Suderman" userId="2709995e-3ea8-4fb0-9b62-eb8034dec529" providerId="ADAL" clId="{0E34BF37-D3A1-4D43-A599-70CB49C8EC85}" dt="2021-10-03T22:10:42.788" v="2536" actId="478"/>
          <ac:graphicFrameMkLst>
            <pc:docMk/>
            <pc:sldMk cId="2594997046" sldId="293"/>
            <ac:graphicFrameMk id="4" creationId="{DF5A2296-F763-452F-9878-73B3DBFFF937}"/>
          </ac:graphicFrameMkLst>
        </pc:graphicFrameChg>
        <pc:graphicFrameChg chg="add del mod modGraphic">
          <ac:chgData name="Matthew Suderman" userId="2709995e-3ea8-4fb0-9b62-eb8034dec529" providerId="ADAL" clId="{0E34BF37-D3A1-4D43-A599-70CB49C8EC85}" dt="2021-10-03T22:14:22.204" v="2545" actId="478"/>
          <ac:graphicFrameMkLst>
            <pc:docMk/>
            <pc:sldMk cId="2594997046" sldId="293"/>
            <ac:graphicFrameMk id="7" creationId="{05DB1276-C108-4B2A-A190-759EB9AD4E6E}"/>
          </ac:graphicFrameMkLst>
        </pc:graphicFrameChg>
        <pc:graphicFrameChg chg="add mod modGraphic">
          <ac:chgData name="Matthew Suderman" userId="2709995e-3ea8-4fb0-9b62-eb8034dec529" providerId="ADAL" clId="{0E34BF37-D3A1-4D43-A599-70CB49C8EC85}" dt="2021-10-03T22:47:20.095" v="3123" actId="20577"/>
          <ac:graphicFrameMkLst>
            <pc:docMk/>
            <pc:sldMk cId="2594997046" sldId="293"/>
            <ac:graphicFrameMk id="10" creationId="{065FA294-F681-46A7-BD04-E1E841EBBE97}"/>
          </ac:graphicFrameMkLst>
        </pc:graphicFrameChg>
        <pc:graphicFrameChg chg="add del mod">
          <ac:chgData name="Matthew Suderman" userId="2709995e-3ea8-4fb0-9b62-eb8034dec529" providerId="ADAL" clId="{0E34BF37-D3A1-4D43-A599-70CB49C8EC85}" dt="2021-10-03T22:23:19.208" v="2778" actId="478"/>
          <ac:graphicFrameMkLst>
            <pc:docMk/>
            <pc:sldMk cId="2594997046" sldId="293"/>
            <ac:graphicFrameMk id="11" creationId="{7B58D0AB-9A49-4EF5-B0DF-8FEBD0F11B83}"/>
          </ac:graphicFrameMkLst>
        </pc:graphicFrameChg>
      </pc:sldChg>
      <pc:sldChg chg="del">
        <pc:chgData name="Matthew Suderman" userId="2709995e-3ea8-4fb0-9b62-eb8034dec529" providerId="ADAL" clId="{0E34BF37-D3A1-4D43-A599-70CB49C8EC85}" dt="2021-10-03T20:08:52.698" v="29" actId="47"/>
        <pc:sldMkLst>
          <pc:docMk/>
          <pc:sldMk cId="647796064" sldId="294"/>
        </pc:sldMkLst>
      </pc:sldChg>
      <pc:sldChg chg="addSp delSp modSp new del mod">
        <pc:chgData name="Matthew Suderman" userId="2709995e-3ea8-4fb0-9b62-eb8034dec529" providerId="ADAL" clId="{0E34BF37-D3A1-4D43-A599-70CB49C8EC85}" dt="2021-10-03T22:28:27.548" v="2803" actId="2696"/>
        <pc:sldMkLst>
          <pc:docMk/>
          <pc:sldMk cId="2639197381" sldId="294"/>
        </pc:sldMkLst>
        <pc:spChg chg="mod">
          <ac:chgData name="Matthew Suderman" userId="2709995e-3ea8-4fb0-9b62-eb8034dec529" providerId="ADAL" clId="{0E34BF37-D3A1-4D43-A599-70CB49C8EC85}" dt="2021-10-03T22:18:36.413" v="2690" actId="20577"/>
          <ac:spMkLst>
            <pc:docMk/>
            <pc:sldMk cId="2639197381" sldId="294"/>
            <ac:spMk id="2" creationId="{0D086E9C-07ED-4033-8B30-CB92EC883C0D}"/>
          </ac:spMkLst>
        </pc:spChg>
        <pc:spChg chg="del mod">
          <ac:chgData name="Matthew Suderman" userId="2709995e-3ea8-4fb0-9b62-eb8034dec529" providerId="ADAL" clId="{0E34BF37-D3A1-4D43-A599-70CB49C8EC85}" dt="2021-10-03T22:15:03.579" v="2547"/>
          <ac:spMkLst>
            <pc:docMk/>
            <pc:sldMk cId="2639197381" sldId="294"/>
            <ac:spMk id="3" creationId="{D2F8C217-F6DC-4AC8-92A1-A984ABB3B47C}"/>
          </ac:spMkLst>
        </pc:spChg>
        <pc:graphicFrameChg chg="add mod modGraphic">
          <ac:chgData name="Matthew Suderman" userId="2709995e-3ea8-4fb0-9b62-eb8034dec529" providerId="ADAL" clId="{0E34BF37-D3A1-4D43-A599-70CB49C8EC85}" dt="2021-10-03T22:22:45.165" v="2762" actId="113"/>
          <ac:graphicFrameMkLst>
            <pc:docMk/>
            <pc:sldMk cId="2639197381" sldId="294"/>
            <ac:graphicFrameMk id="4" creationId="{56A6526F-BA5A-4B26-A4DD-6C851414BB3E}"/>
          </ac:graphicFrameMkLst>
        </pc:graphicFrameChg>
      </pc:sldChg>
      <pc:sldChg chg="addSp delSp modSp new del mod modClrScheme chgLayout">
        <pc:chgData name="Matthew Suderman" userId="2709995e-3ea8-4fb0-9b62-eb8034dec529" providerId="ADAL" clId="{0E34BF37-D3A1-4D43-A599-70CB49C8EC85}" dt="2021-10-03T23:33:45.197" v="4131" actId="2696"/>
        <pc:sldMkLst>
          <pc:docMk/>
          <pc:sldMk cId="3262459716" sldId="294"/>
        </pc:sldMkLst>
        <pc:spChg chg="del mod ord">
          <ac:chgData name="Matthew Suderman" userId="2709995e-3ea8-4fb0-9b62-eb8034dec529" providerId="ADAL" clId="{0E34BF37-D3A1-4D43-A599-70CB49C8EC85}" dt="2021-10-03T22:32:48.462" v="2806" actId="700"/>
          <ac:spMkLst>
            <pc:docMk/>
            <pc:sldMk cId="3262459716" sldId="294"/>
            <ac:spMk id="2" creationId="{658BB986-F477-47A6-A77E-909986C6A37C}"/>
          </ac:spMkLst>
        </pc:spChg>
        <pc:spChg chg="del mod ord">
          <ac:chgData name="Matthew Suderman" userId="2709995e-3ea8-4fb0-9b62-eb8034dec529" providerId="ADAL" clId="{0E34BF37-D3A1-4D43-A599-70CB49C8EC85}" dt="2021-10-03T22:32:48.462" v="2806" actId="700"/>
          <ac:spMkLst>
            <pc:docMk/>
            <pc:sldMk cId="3262459716" sldId="294"/>
            <ac:spMk id="3" creationId="{D92A722F-305E-4042-ABCA-573214D47FDC}"/>
          </ac:spMkLst>
        </pc:spChg>
        <pc:spChg chg="del">
          <ac:chgData name="Matthew Suderman" userId="2709995e-3ea8-4fb0-9b62-eb8034dec529" providerId="ADAL" clId="{0E34BF37-D3A1-4D43-A599-70CB49C8EC85}" dt="2021-10-03T22:32:48.462" v="2806" actId="700"/>
          <ac:spMkLst>
            <pc:docMk/>
            <pc:sldMk cId="3262459716" sldId="294"/>
            <ac:spMk id="4" creationId="{278F133D-17BD-41FE-BFF5-CB1BEFD3EE06}"/>
          </ac:spMkLst>
        </pc:spChg>
        <pc:spChg chg="add mod ord">
          <ac:chgData name="Matthew Suderman" userId="2709995e-3ea8-4fb0-9b62-eb8034dec529" providerId="ADAL" clId="{0E34BF37-D3A1-4D43-A599-70CB49C8EC85}" dt="2021-10-03T22:32:48.462" v="2806" actId="700"/>
          <ac:spMkLst>
            <pc:docMk/>
            <pc:sldMk cId="3262459716" sldId="294"/>
            <ac:spMk id="5" creationId="{EABEA025-204F-40BB-B6DD-E77B47D4B6D3}"/>
          </ac:spMkLst>
        </pc:spChg>
        <pc:spChg chg="add del mod ord">
          <ac:chgData name="Matthew Suderman" userId="2709995e-3ea8-4fb0-9b62-eb8034dec529" providerId="ADAL" clId="{0E34BF37-D3A1-4D43-A599-70CB49C8EC85}" dt="2021-10-03T22:32:50.540" v="2807"/>
          <ac:spMkLst>
            <pc:docMk/>
            <pc:sldMk cId="3262459716" sldId="294"/>
            <ac:spMk id="6" creationId="{4DCE3986-AC0E-4899-B344-AEACC9911979}"/>
          </ac:spMkLst>
        </pc:spChg>
        <pc:graphicFrameChg chg="add mod modGraphic">
          <ac:chgData name="Matthew Suderman" userId="2709995e-3ea8-4fb0-9b62-eb8034dec529" providerId="ADAL" clId="{0E34BF37-D3A1-4D43-A599-70CB49C8EC85}" dt="2021-10-03T22:33:04.883" v="2816" actId="14100"/>
          <ac:graphicFrameMkLst>
            <pc:docMk/>
            <pc:sldMk cId="3262459716" sldId="294"/>
            <ac:graphicFrameMk id="7" creationId="{46DF3587-AD46-48C2-AE9E-C973596A09D0}"/>
          </ac:graphicFrameMkLst>
        </pc:graphicFrameChg>
      </pc:sldChg>
      <pc:sldChg chg="del">
        <pc:chgData name="Matthew Suderman" userId="2709995e-3ea8-4fb0-9b62-eb8034dec529" providerId="ADAL" clId="{0E34BF37-D3A1-4D43-A599-70CB49C8EC85}" dt="2021-10-03T20:08:51.470" v="26" actId="47"/>
        <pc:sldMkLst>
          <pc:docMk/>
          <pc:sldMk cId="96798056" sldId="295"/>
        </pc:sldMkLst>
      </pc:sldChg>
      <pc:sldChg chg="addSp modSp new mod ord">
        <pc:chgData name="Matthew Suderman" userId="2709995e-3ea8-4fb0-9b62-eb8034dec529" providerId="ADAL" clId="{0E34BF37-D3A1-4D43-A599-70CB49C8EC85}" dt="2021-10-03T22:42:55.162" v="2978" actId="20577"/>
        <pc:sldMkLst>
          <pc:docMk/>
          <pc:sldMk cId="316733845" sldId="295"/>
        </pc:sldMkLst>
        <pc:spChg chg="mod">
          <ac:chgData name="Matthew Suderman" userId="2709995e-3ea8-4fb0-9b62-eb8034dec529" providerId="ADAL" clId="{0E34BF37-D3A1-4D43-A599-70CB49C8EC85}" dt="2021-10-03T22:33:56.263" v="2868" actId="20577"/>
          <ac:spMkLst>
            <pc:docMk/>
            <pc:sldMk cId="316733845" sldId="295"/>
            <ac:spMk id="2" creationId="{D8072004-0E62-4A41-9603-564DC9F5E1E6}"/>
          </ac:spMkLst>
        </pc:spChg>
        <pc:spChg chg="mod">
          <ac:chgData name="Matthew Suderman" userId="2709995e-3ea8-4fb0-9b62-eb8034dec529" providerId="ADAL" clId="{0E34BF37-D3A1-4D43-A599-70CB49C8EC85}" dt="2021-10-03T22:42:55.162" v="2978" actId="20577"/>
          <ac:spMkLst>
            <pc:docMk/>
            <pc:sldMk cId="316733845" sldId="295"/>
            <ac:spMk id="3" creationId="{C42E9CF8-2587-4F83-9062-3DA613FE3078}"/>
          </ac:spMkLst>
        </pc:spChg>
        <pc:graphicFrameChg chg="add mod modGraphic">
          <ac:chgData name="Matthew Suderman" userId="2709995e-3ea8-4fb0-9b62-eb8034dec529" providerId="ADAL" clId="{0E34BF37-D3A1-4D43-A599-70CB49C8EC85}" dt="2021-10-03T22:42:44.109" v="2964" actId="113"/>
          <ac:graphicFrameMkLst>
            <pc:docMk/>
            <pc:sldMk cId="316733845" sldId="295"/>
            <ac:graphicFrameMk id="4" creationId="{0D12BE19-E32B-4A0A-9BBD-8F70695C5397}"/>
          </ac:graphicFrameMkLst>
        </pc:graphicFrameChg>
      </pc:sldChg>
      <pc:sldChg chg="addSp delSp modSp new mod">
        <pc:chgData name="Matthew Suderman" userId="2709995e-3ea8-4fb0-9b62-eb8034dec529" providerId="ADAL" clId="{0E34BF37-D3A1-4D43-A599-70CB49C8EC85}" dt="2021-10-03T22:46:41.052" v="3116" actId="20577"/>
        <pc:sldMkLst>
          <pc:docMk/>
          <pc:sldMk cId="3120615481" sldId="296"/>
        </pc:sldMkLst>
        <pc:spChg chg="del">
          <ac:chgData name="Matthew Suderman" userId="2709995e-3ea8-4fb0-9b62-eb8034dec529" providerId="ADAL" clId="{0E34BF37-D3A1-4D43-A599-70CB49C8EC85}" dt="2021-10-03T22:42:01.918" v="2963"/>
          <ac:spMkLst>
            <pc:docMk/>
            <pc:sldMk cId="3120615481" sldId="296"/>
            <ac:spMk id="2" creationId="{E07DE2B4-36A9-4514-8602-14D3D7AC9D56}"/>
          </ac:spMkLst>
        </pc:spChg>
        <pc:spChg chg="del">
          <ac:chgData name="Matthew Suderman" userId="2709995e-3ea8-4fb0-9b62-eb8034dec529" providerId="ADAL" clId="{0E34BF37-D3A1-4D43-A599-70CB49C8EC85}" dt="2021-10-03T22:43:44.057" v="2981" actId="478"/>
          <ac:spMkLst>
            <pc:docMk/>
            <pc:sldMk cId="3120615481" sldId="296"/>
            <ac:spMk id="3" creationId="{90920DEA-CD12-4FC8-B5A7-A954AE4AD8C9}"/>
          </ac:spMkLst>
        </pc:spChg>
        <pc:spChg chg="add mod">
          <ac:chgData name="Matthew Suderman" userId="2709995e-3ea8-4fb0-9b62-eb8034dec529" providerId="ADAL" clId="{0E34BF37-D3A1-4D43-A599-70CB49C8EC85}" dt="2021-10-03T22:42:01.918" v="2963"/>
          <ac:spMkLst>
            <pc:docMk/>
            <pc:sldMk cId="3120615481" sldId="296"/>
            <ac:spMk id="4" creationId="{249C9B0E-4A17-4AB7-BED3-B83A942D064E}"/>
          </ac:spMkLst>
        </pc:spChg>
        <pc:spChg chg="add mod">
          <ac:chgData name="Matthew Suderman" userId="2709995e-3ea8-4fb0-9b62-eb8034dec529" providerId="ADAL" clId="{0E34BF37-D3A1-4D43-A599-70CB49C8EC85}" dt="2021-10-03T22:46:41.052" v="3116" actId="20577"/>
          <ac:spMkLst>
            <pc:docMk/>
            <pc:sldMk cId="3120615481" sldId="296"/>
            <ac:spMk id="6" creationId="{092C9648-28F9-402A-B383-B5968D87ACCA}"/>
          </ac:spMkLst>
        </pc:spChg>
        <pc:picChg chg="add mod">
          <ac:chgData name="Matthew Suderman" userId="2709995e-3ea8-4fb0-9b62-eb8034dec529" providerId="ADAL" clId="{0E34BF37-D3A1-4D43-A599-70CB49C8EC85}" dt="2021-10-03T22:44:34.077" v="2998" actId="167"/>
          <ac:picMkLst>
            <pc:docMk/>
            <pc:sldMk cId="3120615481" sldId="296"/>
            <ac:picMk id="6146" creationId="{13A84984-3D55-4803-B716-C456CFCB0A07}"/>
          </ac:picMkLst>
        </pc:picChg>
      </pc:sldChg>
      <pc:sldChg chg="modSp new mod modAnim">
        <pc:chgData name="Matthew Suderman" userId="2709995e-3ea8-4fb0-9b62-eb8034dec529" providerId="ADAL" clId="{0E34BF37-D3A1-4D43-A599-70CB49C8EC85}" dt="2021-10-03T23:06:11.219" v="3652"/>
        <pc:sldMkLst>
          <pc:docMk/>
          <pc:sldMk cId="2877745955" sldId="297"/>
        </pc:sldMkLst>
        <pc:spChg chg="mod">
          <ac:chgData name="Matthew Suderman" userId="2709995e-3ea8-4fb0-9b62-eb8034dec529" providerId="ADAL" clId="{0E34BF37-D3A1-4D43-A599-70CB49C8EC85}" dt="2021-10-03T22:48:26.648" v="3126"/>
          <ac:spMkLst>
            <pc:docMk/>
            <pc:sldMk cId="2877745955" sldId="297"/>
            <ac:spMk id="2" creationId="{4165F1E3-FF94-4B11-A7F0-6B6A29E3893D}"/>
          </ac:spMkLst>
        </pc:spChg>
        <pc:spChg chg="mod">
          <ac:chgData name="Matthew Suderman" userId="2709995e-3ea8-4fb0-9b62-eb8034dec529" providerId="ADAL" clId="{0E34BF37-D3A1-4D43-A599-70CB49C8EC85}" dt="2021-10-03T23:04:03.319" v="3650" actId="20577"/>
          <ac:spMkLst>
            <pc:docMk/>
            <pc:sldMk cId="2877745955" sldId="297"/>
            <ac:spMk id="3" creationId="{AAEEDB6E-A31B-419C-BDD0-D8B81524E3CB}"/>
          </ac:spMkLst>
        </pc:spChg>
      </pc:sldChg>
      <pc:sldChg chg="modSp new mod ord modAnim">
        <pc:chgData name="Matthew Suderman" userId="2709995e-3ea8-4fb0-9b62-eb8034dec529" providerId="ADAL" clId="{0E34BF37-D3A1-4D43-A599-70CB49C8EC85}" dt="2021-10-03T23:33:27.446" v="4129" actId="20577"/>
        <pc:sldMkLst>
          <pc:docMk/>
          <pc:sldMk cId="2620836704" sldId="298"/>
        </pc:sldMkLst>
        <pc:spChg chg="mod">
          <ac:chgData name="Matthew Suderman" userId="2709995e-3ea8-4fb0-9b62-eb8034dec529" providerId="ADAL" clId="{0E34BF37-D3A1-4D43-A599-70CB49C8EC85}" dt="2021-10-03T23:21:27.426" v="3675" actId="20577"/>
          <ac:spMkLst>
            <pc:docMk/>
            <pc:sldMk cId="2620836704" sldId="298"/>
            <ac:spMk id="2" creationId="{E67FD9D8-115E-4893-87D2-CB85C3F4049A}"/>
          </ac:spMkLst>
        </pc:spChg>
        <pc:spChg chg="mod">
          <ac:chgData name="Matthew Suderman" userId="2709995e-3ea8-4fb0-9b62-eb8034dec529" providerId="ADAL" clId="{0E34BF37-D3A1-4D43-A599-70CB49C8EC85}" dt="2021-10-03T23:33:27.446" v="4129" actId="20577"/>
          <ac:spMkLst>
            <pc:docMk/>
            <pc:sldMk cId="2620836704" sldId="298"/>
            <ac:spMk id="3" creationId="{9C38802B-EA75-472B-95A7-7271BFF3F1DC}"/>
          </ac:spMkLst>
        </pc:spChg>
      </pc:sldChg>
      <pc:sldChg chg="modSp add mod modAnim">
        <pc:chgData name="Matthew Suderman" userId="2709995e-3ea8-4fb0-9b62-eb8034dec529" providerId="ADAL" clId="{0E34BF37-D3A1-4D43-A599-70CB49C8EC85}" dt="2021-10-03T23:53:10.304" v="4746" actId="20577"/>
        <pc:sldMkLst>
          <pc:docMk/>
          <pc:sldMk cId="2515515165" sldId="299"/>
        </pc:sldMkLst>
        <pc:spChg chg="mod">
          <ac:chgData name="Matthew Suderman" userId="2709995e-3ea8-4fb0-9b62-eb8034dec529" providerId="ADAL" clId="{0E34BF37-D3A1-4D43-A599-70CB49C8EC85}" dt="2021-10-03T23:53:10.304" v="4746" actId="20577"/>
          <ac:spMkLst>
            <pc:docMk/>
            <pc:sldMk cId="2515515165" sldId="299"/>
            <ac:spMk id="3" creationId="{9C38802B-EA75-472B-95A7-7271BFF3F1DC}"/>
          </ac:spMkLst>
        </pc:spChg>
      </pc:sldChg>
    </pc:docChg>
  </pc:docChgLst>
  <pc:docChgLst>
    <pc:chgData name="Matthew Suderman" userId="2709995e-3ea8-4fb0-9b62-eb8034dec529" providerId="ADAL" clId="{494F1318-6255-4D87-B28E-76222DCA4808}"/>
    <pc:docChg chg="undo custSel addSld delSld modSld">
      <pc:chgData name="Matthew Suderman" userId="2709995e-3ea8-4fb0-9b62-eb8034dec529" providerId="ADAL" clId="{494F1318-6255-4D87-B28E-76222DCA4808}" dt="2021-09-05T23:14:36.583" v="3053" actId="403"/>
      <pc:docMkLst>
        <pc:docMk/>
      </pc:docMkLst>
      <pc:sldChg chg="modSp add del mod">
        <pc:chgData name="Matthew Suderman" userId="2709995e-3ea8-4fb0-9b62-eb8034dec529" providerId="ADAL" clId="{494F1318-6255-4D87-B28E-76222DCA4808}" dt="2021-09-05T21:42:13.244" v="41" actId="20577"/>
        <pc:sldMkLst>
          <pc:docMk/>
          <pc:sldMk cId="0" sldId="288"/>
        </pc:sldMkLst>
        <pc:spChg chg="mod">
          <ac:chgData name="Matthew Suderman" userId="2709995e-3ea8-4fb0-9b62-eb8034dec529" providerId="ADAL" clId="{494F1318-6255-4D87-B28E-76222DCA4808}" dt="2021-09-05T21:42:13.244" v="41" actId="20577"/>
          <ac:spMkLst>
            <pc:docMk/>
            <pc:sldMk cId="0" sldId="288"/>
            <ac:spMk id="3" creationId="{00000000-0000-0000-0000-000000000000}"/>
          </ac:spMkLst>
        </pc:spChg>
      </pc:sldChg>
      <pc:sldChg chg="addSp delSp modSp new del mod">
        <pc:chgData name="Matthew Suderman" userId="2709995e-3ea8-4fb0-9b62-eb8034dec529" providerId="ADAL" clId="{494F1318-6255-4D87-B28E-76222DCA4808}" dt="2021-09-05T21:47:51.175" v="77" actId="2696"/>
        <pc:sldMkLst>
          <pc:docMk/>
          <pc:sldMk cId="3546153058" sldId="289"/>
        </pc:sldMkLst>
        <pc:picChg chg="add del mod modCrop">
          <ac:chgData name="Matthew Suderman" userId="2709995e-3ea8-4fb0-9b62-eb8034dec529" providerId="ADAL" clId="{494F1318-6255-4D87-B28E-76222DCA4808}" dt="2021-09-05T21:45:35.212" v="54" actId="22"/>
          <ac:picMkLst>
            <pc:docMk/>
            <pc:sldMk cId="3546153058" sldId="289"/>
            <ac:picMk id="3" creationId="{7424B09E-9E3B-4C77-ADC6-C6EEFF2852F2}"/>
          </ac:picMkLst>
        </pc:picChg>
        <pc:picChg chg="add del mod">
          <ac:chgData name="Matthew Suderman" userId="2709995e-3ea8-4fb0-9b62-eb8034dec529" providerId="ADAL" clId="{494F1318-6255-4D87-B28E-76222DCA4808}" dt="2021-09-05T21:47:12.122" v="60" actId="21"/>
          <ac:picMkLst>
            <pc:docMk/>
            <pc:sldMk cId="3546153058" sldId="289"/>
            <ac:picMk id="5" creationId="{10DB1010-000C-4EB1-AD84-ED4242C40687}"/>
          </ac:picMkLst>
        </pc:picChg>
      </pc:sldChg>
      <pc:sldChg chg="addSp delSp modSp new mod modClrScheme chgLayout">
        <pc:chgData name="Matthew Suderman" userId="2709995e-3ea8-4fb0-9b62-eb8034dec529" providerId="ADAL" clId="{494F1318-6255-4D87-B28E-76222DCA4808}" dt="2021-09-05T21:47:47.159" v="76" actId="1035"/>
        <pc:sldMkLst>
          <pc:docMk/>
          <pc:sldMk cId="3597726512" sldId="290"/>
        </pc:sldMkLst>
        <pc:spChg chg="add del mod">
          <ac:chgData name="Matthew Suderman" userId="2709995e-3ea8-4fb0-9b62-eb8034dec529" providerId="ADAL" clId="{494F1318-6255-4D87-B28E-76222DCA4808}" dt="2021-09-05T21:47:28.177" v="62" actId="700"/>
          <ac:spMkLst>
            <pc:docMk/>
            <pc:sldMk cId="3597726512" sldId="290"/>
            <ac:spMk id="2" creationId="{4E94AD3C-42B1-420A-B285-A06016A0F455}"/>
          </ac:spMkLst>
        </pc:spChg>
        <pc:spChg chg="add del mod">
          <ac:chgData name="Matthew Suderman" userId="2709995e-3ea8-4fb0-9b62-eb8034dec529" providerId="ADAL" clId="{494F1318-6255-4D87-B28E-76222DCA4808}" dt="2021-09-05T21:47:28.177" v="62" actId="700"/>
          <ac:spMkLst>
            <pc:docMk/>
            <pc:sldMk cId="3597726512" sldId="290"/>
            <ac:spMk id="3" creationId="{BC871BE3-27E4-47F8-AEA4-E26F7BE58773}"/>
          </ac:spMkLst>
        </pc:spChg>
        <pc:picChg chg="add mod">
          <ac:chgData name="Matthew Suderman" userId="2709995e-3ea8-4fb0-9b62-eb8034dec529" providerId="ADAL" clId="{494F1318-6255-4D87-B28E-76222DCA4808}" dt="2021-09-05T21:47:47.159" v="76" actId="1035"/>
          <ac:picMkLst>
            <pc:docMk/>
            <pc:sldMk cId="3597726512" sldId="290"/>
            <ac:picMk id="4" creationId="{9BF9E80F-A3FC-4076-93BC-67DD55E3A091}"/>
          </ac:picMkLst>
        </pc:picChg>
      </pc:sldChg>
      <pc:sldChg chg="addSp modSp new mod modClrScheme modAnim chgLayout">
        <pc:chgData name="Matthew Suderman" userId="2709995e-3ea8-4fb0-9b62-eb8034dec529" providerId="ADAL" clId="{494F1318-6255-4D87-B28E-76222DCA4808}" dt="2021-09-05T23:14:26.513" v="3052" actId="403"/>
        <pc:sldMkLst>
          <pc:docMk/>
          <pc:sldMk cId="1899749454" sldId="291"/>
        </pc:sldMkLst>
        <pc:spChg chg="add mod">
          <ac:chgData name="Matthew Suderman" userId="2709995e-3ea8-4fb0-9b62-eb8034dec529" providerId="ADAL" clId="{494F1318-6255-4D87-B28E-76222DCA4808}" dt="2021-09-05T21:49:55.053" v="114" actId="20577"/>
          <ac:spMkLst>
            <pc:docMk/>
            <pc:sldMk cId="1899749454" sldId="291"/>
            <ac:spMk id="2" creationId="{BAA40F40-90C0-4F73-A66A-6D022DE2D9D7}"/>
          </ac:spMkLst>
        </pc:spChg>
        <pc:spChg chg="add mod">
          <ac:chgData name="Matthew Suderman" userId="2709995e-3ea8-4fb0-9b62-eb8034dec529" providerId="ADAL" clId="{494F1318-6255-4D87-B28E-76222DCA4808}" dt="2021-09-05T23:14:26.513" v="3052" actId="403"/>
          <ac:spMkLst>
            <pc:docMk/>
            <pc:sldMk cId="1899749454" sldId="291"/>
            <ac:spMk id="3" creationId="{6E8C9CC3-1473-49B6-A972-2844EB676983}"/>
          </ac:spMkLst>
        </pc:spChg>
      </pc:sldChg>
      <pc:sldChg chg="addSp modSp new mod modAnim">
        <pc:chgData name="Matthew Suderman" userId="2709995e-3ea8-4fb0-9b62-eb8034dec529" providerId="ADAL" clId="{494F1318-6255-4D87-B28E-76222DCA4808}" dt="2021-09-05T23:14:36.583" v="3053" actId="403"/>
        <pc:sldMkLst>
          <pc:docMk/>
          <pc:sldMk cId="220029430" sldId="292"/>
        </pc:sldMkLst>
        <pc:spChg chg="mod">
          <ac:chgData name="Matthew Suderman" userId="2709995e-3ea8-4fb0-9b62-eb8034dec529" providerId="ADAL" clId="{494F1318-6255-4D87-B28E-76222DCA4808}" dt="2021-09-05T22:24:36.986" v="316" actId="20577"/>
          <ac:spMkLst>
            <pc:docMk/>
            <pc:sldMk cId="220029430" sldId="292"/>
            <ac:spMk id="2" creationId="{1CA5DFFC-5264-4D58-B848-9EF1D51EC34A}"/>
          </ac:spMkLst>
        </pc:spChg>
        <pc:spChg chg="mod">
          <ac:chgData name="Matthew Suderman" userId="2709995e-3ea8-4fb0-9b62-eb8034dec529" providerId="ADAL" clId="{494F1318-6255-4D87-B28E-76222DCA4808}" dt="2021-09-05T23:14:36.583" v="3053" actId="403"/>
          <ac:spMkLst>
            <pc:docMk/>
            <pc:sldMk cId="220029430" sldId="292"/>
            <ac:spMk id="3" creationId="{59790457-ECE7-4BC5-8513-414ED4776E73}"/>
          </ac:spMkLst>
        </pc:spChg>
        <pc:spChg chg="add mod">
          <ac:chgData name="Matthew Suderman" userId="2709995e-3ea8-4fb0-9b62-eb8034dec529" providerId="ADAL" clId="{494F1318-6255-4D87-B28E-76222DCA4808}" dt="2021-09-05T22:36:35.743" v="1177" actId="404"/>
          <ac:spMkLst>
            <pc:docMk/>
            <pc:sldMk cId="220029430" sldId="292"/>
            <ac:spMk id="4" creationId="{87B22A1E-2AD6-4D8C-8AC2-6CAB5A671B8A}"/>
          </ac:spMkLst>
        </pc:spChg>
        <pc:spChg chg="add mod">
          <ac:chgData name="Matthew Suderman" userId="2709995e-3ea8-4fb0-9b62-eb8034dec529" providerId="ADAL" clId="{494F1318-6255-4D87-B28E-76222DCA4808}" dt="2021-09-05T22:36:25.149" v="1174" actId="120"/>
          <ac:spMkLst>
            <pc:docMk/>
            <pc:sldMk cId="220029430" sldId="292"/>
            <ac:spMk id="8" creationId="{C3BA1D8E-CB0F-4CF0-B261-BE0B8A9FA592}"/>
          </ac:spMkLst>
        </pc:spChg>
        <pc:picChg chg="add mod">
          <ac:chgData name="Matthew Suderman" userId="2709995e-3ea8-4fb0-9b62-eb8034dec529" providerId="ADAL" clId="{494F1318-6255-4D87-B28E-76222DCA4808}" dt="2021-09-05T22:38:01.997" v="1195" actId="732"/>
          <ac:picMkLst>
            <pc:docMk/>
            <pc:sldMk cId="220029430" sldId="292"/>
            <ac:picMk id="6" creationId="{787335C7-C02D-42EA-ABFB-D100A0EDFF14}"/>
          </ac:picMkLst>
        </pc:picChg>
        <pc:picChg chg="add mod">
          <ac:chgData name="Matthew Suderman" userId="2709995e-3ea8-4fb0-9b62-eb8034dec529" providerId="ADAL" clId="{494F1318-6255-4D87-B28E-76222DCA4808}" dt="2021-09-05T22:26:33.584" v="341" actId="1076"/>
          <ac:picMkLst>
            <pc:docMk/>
            <pc:sldMk cId="220029430" sldId="292"/>
            <ac:picMk id="1026" creationId="{53214BAD-5E38-47A5-9429-DF519E09006E}"/>
          </ac:picMkLst>
        </pc:picChg>
      </pc:sldChg>
      <pc:sldChg chg="modSp new mod modAnim">
        <pc:chgData name="Matthew Suderman" userId="2709995e-3ea8-4fb0-9b62-eb8034dec529" providerId="ADAL" clId="{494F1318-6255-4D87-B28E-76222DCA4808}" dt="2021-09-05T22:50:34.996" v="1703" actId="21"/>
        <pc:sldMkLst>
          <pc:docMk/>
          <pc:sldMk cId="981884099" sldId="293"/>
        </pc:sldMkLst>
        <pc:spChg chg="mod">
          <ac:chgData name="Matthew Suderman" userId="2709995e-3ea8-4fb0-9b62-eb8034dec529" providerId="ADAL" clId="{494F1318-6255-4D87-B28E-76222DCA4808}" dt="2021-09-05T22:40:10.328" v="1203"/>
          <ac:spMkLst>
            <pc:docMk/>
            <pc:sldMk cId="981884099" sldId="293"/>
            <ac:spMk id="2" creationId="{978ED433-1509-42A1-B207-EF7AA8D45D7B}"/>
          </ac:spMkLst>
        </pc:spChg>
        <pc:spChg chg="mod">
          <ac:chgData name="Matthew Suderman" userId="2709995e-3ea8-4fb0-9b62-eb8034dec529" providerId="ADAL" clId="{494F1318-6255-4D87-B28E-76222DCA4808}" dt="2021-09-05T22:50:34.996" v="1703" actId="21"/>
          <ac:spMkLst>
            <pc:docMk/>
            <pc:sldMk cId="981884099" sldId="293"/>
            <ac:spMk id="3" creationId="{16D25A17-E3CF-4042-982C-B48E59172EF3}"/>
          </ac:spMkLst>
        </pc:spChg>
      </pc:sldChg>
      <pc:sldChg chg="modSp new mod modAnim">
        <pc:chgData name="Matthew Suderman" userId="2709995e-3ea8-4fb0-9b62-eb8034dec529" providerId="ADAL" clId="{494F1318-6255-4D87-B28E-76222DCA4808}" dt="2021-09-05T23:00:21.074" v="2110" actId="20577"/>
        <pc:sldMkLst>
          <pc:docMk/>
          <pc:sldMk cId="1918481118" sldId="294"/>
        </pc:sldMkLst>
        <pc:spChg chg="mod">
          <ac:chgData name="Matthew Suderman" userId="2709995e-3ea8-4fb0-9b62-eb8034dec529" providerId="ADAL" clId="{494F1318-6255-4D87-B28E-76222DCA4808}" dt="2021-09-05T22:50:41.633" v="1714" actId="20577"/>
          <ac:spMkLst>
            <pc:docMk/>
            <pc:sldMk cId="1918481118" sldId="294"/>
            <ac:spMk id="2" creationId="{E10F0DD5-F7E5-4D52-B3A3-4031EFDF0B5C}"/>
          </ac:spMkLst>
        </pc:spChg>
        <pc:spChg chg="mod">
          <ac:chgData name="Matthew Suderman" userId="2709995e-3ea8-4fb0-9b62-eb8034dec529" providerId="ADAL" clId="{494F1318-6255-4D87-B28E-76222DCA4808}" dt="2021-09-05T23:00:21.074" v="2110" actId="20577"/>
          <ac:spMkLst>
            <pc:docMk/>
            <pc:sldMk cId="1918481118" sldId="294"/>
            <ac:spMk id="3" creationId="{A6426083-478E-4A48-844F-7B02BFD1383F}"/>
          </ac:spMkLst>
        </pc:spChg>
      </pc:sldChg>
      <pc:sldChg chg="addSp delSp modSp new mod modAnim">
        <pc:chgData name="Matthew Suderman" userId="2709995e-3ea8-4fb0-9b62-eb8034dec529" providerId="ADAL" clId="{494F1318-6255-4D87-B28E-76222DCA4808}" dt="2021-09-05T23:13:22.331" v="3051"/>
        <pc:sldMkLst>
          <pc:docMk/>
          <pc:sldMk cId="561624156" sldId="295"/>
        </pc:sldMkLst>
        <pc:spChg chg="mod">
          <ac:chgData name="Matthew Suderman" userId="2709995e-3ea8-4fb0-9b62-eb8034dec529" providerId="ADAL" clId="{494F1318-6255-4D87-B28E-76222DCA4808}" dt="2021-09-05T23:10:58.917" v="3020" actId="20577"/>
          <ac:spMkLst>
            <pc:docMk/>
            <pc:sldMk cId="561624156" sldId="295"/>
            <ac:spMk id="2" creationId="{3534AA92-DDD4-4407-A1CF-92CD510F5992}"/>
          </ac:spMkLst>
        </pc:spChg>
        <pc:spChg chg="mod">
          <ac:chgData name="Matthew Suderman" userId="2709995e-3ea8-4fb0-9b62-eb8034dec529" providerId="ADAL" clId="{494F1318-6255-4D87-B28E-76222DCA4808}" dt="2021-09-05T23:12:25.585" v="3039" actId="14100"/>
          <ac:spMkLst>
            <pc:docMk/>
            <pc:sldMk cId="561624156" sldId="295"/>
            <ac:spMk id="3" creationId="{D7EA2041-4B05-4309-A09F-E23553FEB7C8}"/>
          </ac:spMkLst>
        </pc:spChg>
        <pc:spChg chg="add mod">
          <ac:chgData name="Matthew Suderman" userId="2709995e-3ea8-4fb0-9b62-eb8034dec529" providerId="ADAL" clId="{494F1318-6255-4D87-B28E-76222DCA4808}" dt="2021-09-05T23:12:29.403" v="3046" actId="1038"/>
          <ac:spMkLst>
            <pc:docMk/>
            <pc:sldMk cId="561624156" sldId="295"/>
            <ac:spMk id="9" creationId="{1AB7EA57-76D1-41E9-BDCD-BABBDDBF5B5E}"/>
          </ac:spMkLst>
        </pc:spChg>
        <pc:picChg chg="add del mod">
          <ac:chgData name="Matthew Suderman" userId="2709995e-3ea8-4fb0-9b62-eb8034dec529" providerId="ADAL" clId="{494F1318-6255-4D87-B28E-76222DCA4808}" dt="2021-09-05T23:09:30.479" v="3008" actId="478"/>
          <ac:picMkLst>
            <pc:docMk/>
            <pc:sldMk cId="561624156" sldId="295"/>
            <ac:picMk id="2050" creationId="{FE856E3E-F8B6-4F76-A8E3-55188189C0E1}"/>
          </ac:picMkLst>
        </pc:picChg>
        <pc:picChg chg="add del">
          <ac:chgData name="Matthew Suderman" userId="2709995e-3ea8-4fb0-9b62-eb8034dec529" providerId="ADAL" clId="{494F1318-6255-4D87-B28E-76222DCA4808}" dt="2021-09-05T23:09:33.581" v="3010"/>
          <ac:picMkLst>
            <pc:docMk/>
            <pc:sldMk cId="561624156" sldId="295"/>
            <ac:picMk id="2052" creationId="{D8E34E4C-CD2D-4670-B193-96295A5BA52E}"/>
          </ac:picMkLst>
        </pc:picChg>
        <pc:picChg chg="add del mod">
          <ac:chgData name="Matthew Suderman" userId="2709995e-3ea8-4fb0-9b62-eb8034dec529" providerId="ADAL" clId="{494F1318-6255-4D87-B28E-76222DCA4808}" dt="2021-09-05T23:12:29.403" v="3046" actId="1038"/>
          <ac:picMkLst>
            <pc:docMk/>
            <pc:sldMk cId="561624156" sldId="295"/>
            <ac:picMk id="2054" creationId="{6919DB1C-7214-4791-BBE4-59DE1B04CCD3}"/>
          </ac:picMkLst>
        </pc:picChg>
        <pc:picChg chg="add del">
          <ac:chgData name="Matthew Suderman" userId="2709995e-3ea8-4fb0-9b62-eb8034dec529" providerId="ADAL" clId="{494F1318-6255-4D87-B28E-76222DCA4808}" dt="2021-09-05T23:10:23.850" v="3016" actId="478"/>
          <ac:picMkLst>
            <pc:docMk/>
            <pc:sldMk cId="561624156" sldId="295"/>
            <ac:picMk id="2056" creationId="{C23B6AB1-EE87-4331-984D-F404F65C99A5}"/>
          </ac:picMkLst>
        </pc:picChg>
      </pc:sldChg>
      <pc:sldChg chg="del">
        <pc:chgData name="Matthew Suderman" userId="2709995e-3ea8-4fb0-9b62-eb8034dec529" providerId="ADAL" clId="{494F1318-6255-4D87-B28E-76222DCA4808}" dt="2021-09-05T21:41:55.154" v="0" actId="47"/>
        <pc:sldMkLst>
          <pc:docMk/>
          <pc:sldMk cId="0" sldId="318"/>
        </pc:sldMkLst>
      </pc:sldChg>
      <pc:sldChg chg="del">
        <pc:chgData name="Matthew Suderman" userId="2709995e-3ea8-4fb0-9b62-eb8034dec529" providerId="ADAL" clId="{494F1318-6255-4D87-B28E-76222DCA4808}" dt="2021-09-05T21:41:55.742" v="1" actId="47"/>
        <pc:sldMkLst>
          <pc:docMk/>
          <pc:sldMk cId="123698861" sldId="319"/>
        </pc:sldMkLst>
      </pc:sldChg>
      <pc:sldChg chg="del">
        <pc:chgData name="Matthew Suderman" userId="2709995e-3ea8-4fb0-9b62-eb8034dec529" providerId="ADAL" clId="{494F1318-6255-4D87-B28E-76222DCA4808}" dt="2021-09-05T21:41:56.131" v="2" actId="47"/>
        <pc:sldMkLst>
          <pc:docMk/>
          <pc:sldMk cId="3755787548" sldId="320"/>
        </pc:sldMkLst>
      </pc:sldChg>
      <pc:sldChg chg="del">
        <pc:chgData name="Matthew Suderman" userId="2709995e-3ea8-4fb0-9b62-eb8034dec529" providerId="ADAL" clId="{494F1318-6255-4D87-B28E-76222DCA4808}" dt="2021-09-05T21:41:56.953" v="6" actId="47"/>
        <pc:sldMkLst>
          <pc:docMk/>
          <pc:sldMk cId="676957949" sldId="321"/>
        </pc:sldMkLst>
      </pc:sldChg>
      <pc:sldChg chg="del">
        <pc:chgData name="Matthew Suderman" userId="2709995e-3ea8-4fb0-9b62-eb8034dec529" providerId="ADAL" clId="{494F1318-6255-4D87-B28E-76222DCA4808}" dt="2021-09-05T21:41:56.377" v="3" actId="47"/>
        <pc:sldMkLst>
          <pc:docMk/>
          <pc:sldMk cId="3650141433" sldId="322"/>
        </pc:sldMkLst>
      </pc:sldChg>
      <pc:sldChg chg="del">
        <pc:chgData name="Matthew Suderman" userId="2709995e-3ea8-4fb0-9b62-eb8034dec529" providerId="ADAL" clId="{494F1318-6255-4D87-B28E-76222DCA4808}" dt="2021-09-05T21:41:56.584" v="4" actId="47"/>
        <pc:sldMkLst>
          <pc:docMk/>
          <pc:sldMk cId="3927452386" sldId="323"/>
        </pc:sldMkLst>
      </pc:sldChg>
      <pc:sldChg chg="del">
        <pc:chgData name="Matthew Suderman" userId="2709995e-3ea8-4fb0-9b62-eb8034dec529" providerId="ADAL" clId="{494F1318-6255-4D87-B28E-76222DCA4808}" dt="2021-09-05T21:41:56.774" v="5" actId="47"/>
        <pc:sldMkLst>
          <pc:docMk/>
          <pc:sldMk cId="936950022" sldId="324"/>
        </pc:sldMkLst>
      </pc:sldChg>
      <pc:sldChg chg="del">
        <pc:chgData name="Matthew Suderman" userId="2709995e-3ea8-4fb0-9b62-eb8034dec529" providerId="ADAL" clId="{494F1318-6255-4D87-B28E-76222DCA4808}" dt="2021-09-05T21:41:57.511" v="9" actId="47"/>
        <pc:sldMkLst>
          <pc:docMk/>
          <pc:sldMk cId="1034794282" sldId="325"/>
        </pc:sldMkLst>
      </pc:sldChg>
      <pc:sldChg chg="del">
        <pc:chgData name="Matthew Suderman" userId="2709995e-3ea8-4fb0-9b62-eb8034dec529" providerId="ADAL" clId="{494F1318-6255-4D87-B28E-76222DCA4808}" dt="2021-09-05T21:41:57.164" v="7" actId="47"/>
        <pc:sldMkLst>
          <pc:docMk/>
          <pc:sldMk cId="1069533982" sldId="326"/>
        </pc:sldMkLst>
      </pc:sldChg>
      <pc:sldChg chg="del">
        <pc:chgData name="Matthew Suderman" userId="2709995e-3ea8-4fb0-9b62-eb8034dec529" providerId="ADAL" clId="{494F1318-6255-4D87-B28E-76222DCA4808}" dt="2021-09-05T21:41:57.324" v="8" actId="47"/>
        <pc:sldMkLst>
          <pc:docMk/>
          <pc:sldMk cId="4004834370" sldId="327"/>
        </pc:sldMkLst>
      </pc:sldChg>
      <pc:sldChg chg="del">
        <pc:chgData name="Matthew Suderman" userId="2709995e-3ea8-4fb0-9b62-eb8034dec529" providerId="ADAL" clId="{494F1318-6255-4D87-B28E-76222DCA4808}" dt="2021-09-05T21:41:57.652" v="10" actId="47"/>
        <pc:sldMkLst>
          <pc:docMk/>
          <pc:sldMk cId="1046233399" sldId="328"/>
        </pc:sldMkLst>
      </pc:sldChg>
    </pc:docChg>
  </pc:docChgLst>
  <pc:docChgLst>
    <pc:chgData name="Matthew Suderman" userId="2709995e-3ea8-4fb0-9b62-eb8034dec529" providerId="ADAL" clId="{37585BB9-C2A3-49A6-AE98-61830FCDBBE6}"/>
    <pc:docChg chg="undo redo custSel addSld delSld modSld sldOrd">
      <pc:chgData name="Matthew Suderman" userId="2709995e-3ea8-4fb0-9b62-eb8034dec529" providerId="ADAL" clId="{37585BB9-C2A3-49A6-AE98-61830FCDBBE6}" dt="2021-07-05T11:00:42.438" v="4433" actId="20577"/>
      <pc:docMkLst>
        <pc:docMk/>
      </pc:docMkLst>
      <pc:sldChg chg="modSp mod">
        <pc:chgData name="Matthew Suderman" userId="2709995e-3ea8-4fb0-9b62-eb8034dec529" providerId="ADAL" clId="{37585BB9-C2A3-49A6-AE98-61830FCDBBE6}" dt="2021-06-27T13:10:44.473" v="6" actId="20577"/>
        <pc:sldMkLst>
          <pc:docMk/>
          <pc:sldMk cId="0" sldId="288"/>
        </pc:sldMkLst>
        <pc:spChg chg="mod">
          <ac:chgData name="Matthew Suderman" userId="2709995e-3ea8-4fb0-9b62-eb8034dec529" providerId="ADAL" clId="{37585BB9-C2A3-49A6-AE98-61830FCDBBE6}" dt="2021-06-27T13:10:44.473" v="6" actId="20577"/>
          <ac:spMkLst>
            <pc:docMk/>
            <pc:sldMk cId="0" sldId="288"/>
            <ac:spMk id="3" creationId="{00000000-0000-0000-0000-000000000000}"/>
          </ac:spMkLst>
        </pc:spChg>
      </pc:sldChg>
      <pc:sldChg chg="addSp delSp modSp mod">
        <pc:chgData name="Matthew Suderman" userId="2709995e-3ea8-4fb0-9b62-eb8034dec529" providerId="ADAL" clId="{37585BB9-C2A3-49A6-AE98-61830FCDBBE6}" dt="2021-07-05T10:30:51.127" v="4043" actId="20577"/>
        <pc:sldMkLst>
          <pc:docMk/>
          <pc:sldMk cId="0" sldId="318"/>
        </pc:sldMkLst>
        <pc:spChg chg="mod">
          <ac:chgData name="Matthew Suderman" userId="2709995e-3ea8-4fb0-9b62-eb8034dec529" providerId="ADAL" clId="{37585BB9-C2A3-49A6-AE98-61830FCDBBE6}" dt="2021-06-27T14:05:32.965" v="101" actId="20577"/>
          <ac:spMkLst>
            <pc:docMk/>
            <pc:sldMk cId="0" sldId="318"/>
            <ac:spMk id="2" creationId="{00000000-0000-0000-0000-000000000000}"/>
          </ac:spMkLst>
        </pc:spChg>
        <pc:spChg chg="add del mod">
          <ac:chgData name="Matthew Suderman" userId="2709995e-3ea8-4fb0-9b62-eb8034dec529" providerId="ADAL" clId="{37585BB9-C2A3-49A6-AE98-61830FCDBBE6}" dt="2021-07-05T10:30:51.127" v="4043" actId="20577"/>
          <ac:spMkLst>
            <pc:docMk/>
            <pc:sldMk cId="0" sldId="318"/>
            <ac:spMk id="6" creationId="{6171DB27-5E3F-442E-AC0D-5BD6E2287E7F}"/>
          </ac:spMkLst>
        </pc:spChg>
        <pc:graphicFrameChg chg="mod modGraphic">
          <ac:chgData name="Matthew Suderman" userId="2709995e-3ea8-4fb0-9b62-eb8034dec529" providerId="ADAL" clId="{37585BB9-C2A3-49A6-AE98-61830FCDBBE6}" dt="2021-07-05T10:30:07.093" v="4003" actId="20577"/>
          <ac:graphicFrameMkLst>
            <pc:docMk/>
            <pc:sldMk cId="0" sldId="31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701847933" sldId="323"/>
        </pc:sldMkLst>
      </pc:sldChg>
      <pc:sldChg chg="del">
        <pc:chgData name="Matthew Suderman" userId="2709995e-3ea8-4fb0-9b62-eb8034dec529" providerId="ADAL" clId="{37585BB9-C2A3-49A6-AE98-61830FCDBBE6}" dt="2021-06-27T13:10:34.882" v="1" actId="47"/>
        <pc:sldMkLst>
          <pc:docMk/>
          <pc:sldMk cId="1951934433" sldId="324"/>
        </pc:sldMkLst>
      </pc:sldChg>
      <pc:sldChg chg="del">
        <pc:chgData name="Matthew Suderman" userId="2709995e-3ea8-4fb0-9b62-eb8034dec529" providerId="ADAL" clId="{37585BB9-C2A3-49A6-AE98-61830FCDBBE6}" dt="2021-06-27T13:10:34.882" v="1" actId="47"/>
        <pc:sldMkLst>
          <pc:docMk/>
          <pc:sldMk cId="1382524209" sldId="325"/>
        </pc:sldMkLst>
      </pc:sldChg>
      <pc:sldChg chg="del">
        <pc:chgData name="Matthew Suderman" userId="2709995e-3ea8-4fb0-9b62-eb8034dec529" providerId="ADAL" clId="{37585BB9-C2A3-49A6-AE98-61830FCDBBE6}" dt="2021-06-27T13:10:31.971" v="0" actId="47"/>
        <pc:sldMkLst>
          <pc:docMk/>
          <pc:sldMk cId="2746240235" sldId="326"/>
        </pc:sldMkLst>
      </pc:sldChg>
      <pc:sldChg chg="modSp mod modAnim">
        <pc:chgData name="Matthew Suderman" userId="2709995e-3ea8-4fb0-9b62-eb8034dec529" providerId="ADAL" clId="{37585BB9-C2A3-49A6-AE98-61830FCDBBE6}" dt="2021-06-27T21:25:23.621" v="2133" actId="20577"/>
        <pc:sldMkLst>
          <pc:docMk/>
          <pc:sldMk cId="1714534942" sldId="327"/>
        </pc:sldMkLst>
        <pc:spChg chg="mod">
          <ac:chgData name="Matthew Suderman" userId="2709995e-3ea8-4fb0-9b62-eb8034dec529" providerId="ADAL" clId="{37585BB9-C2A3-49A6-AE98-61830FCDBBE6}" dt="2021-06-27T21:20:19.647" v="1714" actId="20577"/>
          <ac:spMkLst>
            <pc:docMk/>
            <pc:sldMk cId="1714534942" sldId="327"/>
            <ac:spMk id="2" creationId="{DA9F08BA-BBF6-4F6B-A0A9-7D8689EF76C4}"/>
          </ac:spMkLst>
        </pc:spChg>
        <pc:spChg chg="mod">
          <ac:chgData name="Matthew Suderman" userId="2709995e-3ea8-4fb0-9b62-eb8034dec529" providerId="ADAL" clId="{37585BB9-C2A3-49A6-AE98-61830FCDBBE6}" dt="2021-06-27T21:25:23.621" v="2133" actId="20577"/>
          <ac:spMkLst>
            <pc:docMk/>
            <pc:sldMk cId="1714534942" sldId="327"/>
            <ac:spMk id="3" creationId="{F7F024D1-3E6E-484D-A894-9F9753EC8BFB}"/>
          </ac:spMkLst>
        </pc:spChg>
      </pc:sldChg>
      <pc:sldChg chg="delSp modSp add mod">
        <pc:chgData name="Matthew Suderman" userId="2709995e-3ea8-4fb0-9b62-eb8034dec529" providerId="ADAL" clId="{37585BB9-C2A3-49A6-AE98-61830FCDBBE6}" dt="2021-06-27T14:07:05.928" v="144" actId="478"/>
        <pc:sldMkLst>
          <pc:docMk/>
          <pc:sldMk cId="212326430" sldId="328"/>
        </pc:sldMkLst>
        <pc:spChg chg="mod">
          <ac:chgData name="Matthew Suderman" userId="2709995e-3ea8-4fb0-9b62-eb8034dec529" providerId="ADAL" clId="{37585BB9-C2A3-49A6-AE98-61830FCDBBE6}" dt="2021-06-27T14:05:39.664" v="113" actId="20577"/>
          <ac:spMkLst>
            <pc:docMk/>
            <pc:sldMk cId="212326430" sldId="328"/>
            <ac:spMk id="2" creationId="{00000000-0000-0000-0000-000000000000}"/>
          </ac:spMkLst>
        </pc:spChg>
        <pc:spChg chg="del mod">
          <ac:chgData name="Matthew Suderman" userId="2709995e-3ea8-4fb0-9b62-eb8034dec529" providerId="ADAL" clId="{37585BB9-C2A3-49A6-AE98-61830FCDBBE6}" dt="2021-06-27T14:07:05.928" v="144" actId="478"/>
          <ac:spMkLst>
            <pc:docMk/>
            <pc:sldMk cId="212326430" sldId="328"/>
            <ac:spMk id="6" creationId="{6171DB27-5E3F-442E-AC0D-5BD6E2287E7F}"/>
          </ac:spMkLst>
        </pc:spChg>
        <pc:graphicFrameChg chg="mod modGraphic">
          <ac:chgData name="Matthew Suderman" userId="2709995e-3ea8-4fb0-9b62-eb8034dec529" providerId="ADAL" clId="{37585BB9-C2A3-49A6-AE98-61830FCDBBE6}" dt="2021-06-27T14:06:56.054" v="143" actId="20577"/>
          <ac:graphicFrameMkLst>
            <pc:docMk/>
            <pc:sldMk cId="212326430" sldId="32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966900351" sldId="328"/>
        </pc:sldMkLst>
      </pc:sldChg>
      <pc:sldChg chg="modSp new mod">
        <pc:chgData name="Matthew Suderman" userId="2709995e-3ea8-4fb0-9b62-eb8034dec529" providerId="ADAL" clId="{37585BB9-C2A3-49A6-AE98-61830FCDBBE6}" dt="2021-06-27T21:48:59.342" v="3759" actId="20577"/>
        <pc:sldMkLst>
          <pc:docMk/>
          <pc:sldMk cId="403594669" sldId="329"/>
        </pc:sldMkLst>
        <pc:spChg chg="mod">
          <ac:chgData name="Matthew Suderman" userId="2709995e-3ea8-4fb0-9b62-eb8034dec529" providerId="ADAL" clId="{37585BB9-C2A3-49A6-AE98-61830FCDBBE6}" dt="2021-06-27T21:48:59.342" v="3759" actId="20577"/>
          <ac:spMkLst>
            <pc:docMk/>
            <pc:sldMk cId="403594669" sldId="329"/>
            <ac:spMk id="2" creationId="{C7997E45-FF39-4215-B8A3-B8457EB42F04}"/>
          </ac:spMkLst>
        </pc:spChg>
        <pc:spChg chg="mod">
          <ac:chgData name="Matthew Suderman" userId="2709995e-3ea8-4fb0-9b62-eb8034dec529" providerId="ADAL" clId="{37585BB9-C2A3-49A6-AE98-61830FCDBBE6}" dt="2021-06-27T20:36:19.475" v="527" actId="404"/>
          <ac:spMkLst>
            <pc:docMk/>
            <pc:sldMk cId="403594669" sldId="329"/>
            <ac:spMk id="3" creationId="{FFEED585-BFC5-448A-A56E-63812EA3CF7E}"/>
          </ac:spMkLst>
        </pc:spChg>
      </pc:sldChg>
      <pc:sldChg chg="modSp new mod">
        <pc:chgData name="Matthew Suderman" userId="2709995e-3ea8-4fb0-9b62-eb8034dec529" providerId="ADAL" clId="{37585BB9-C2A3-49A6-AE98-61830FCDBBE6}" dt="2021-07-05T10:59:16.591" v="4323" actId="20577"/>
        <pc:sldMkLst>
          <pc:docMk/>
          <pc:sldMk cId="309696368" sldId="330"/>
        </pc:sldMkLst>
        <pc:spChg chg="mod">
          <ac:chgData name="Matthew Suderman" userId="2709995e-3ea8-4fb0-9b62-eb8034dec529" providerId="ADAL" clId="{37585BB9-C2A3-49A6-AE98-61830FCDBBE6}" dt="2021-06-27T20:47:07.679" v="564" actId="20577"/>
          <ac:spMkLst>
            <pc:docMk/>
            <pc:sldMk cId="309696368" sldId="330"/>
            <ac:spMk id="2" creationId="{880F8449-967A-4B14-9A79-AA8287854B95}"/>
          </ac:spMkLst>
        </pc:spChg>
        <pc:spChg chg="mod">
          <ac:chgData name="Matthew Suderman" userId="2709995e-3ea8-4fb0-9b62-eb8034dec529" providerId="ADAL" clId="{37585BB9-C2A3-49A6-AE98-61830FCDBBE6}" dt="2021-07-05T10:59:16.591" v="4323" actId="20577"/>
          <ac:spMkLst>
            <pc:docMk/>
            <pc:sldMk cId="309696368" sldId="330"/>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4252548372" sldId="330"/>
        </pc:sldMkLst>
      </pc:sldChg>
      <pc:sldChg chg="modSp add mod">
        <pc:chgData name="Matthew Suderman" userId="2709995e-3ea8-4fb0-9b62-eb8034dec529" providerId="ADAL" clId="{37585BB9-C2A3-49A6-AE98-61830FCDBBE6}" dt="2021-07-05T10:57:02.569" v="4116" actId="20577"/>
        <pc:sldMkLst>
          <pc:docMk/>
          <pc:sldMk cId="2769068046" sldId="331"/>
        </pc:sldMkLst>
        <pc:spChg chg="mod">
          <ac:chgData name="Matthew Suderman" userId="2709995e-3ea8-4fb0-9b62-eb8034dec529" providerId="ADAL" clId="{37585BB9-C2A3-49A6-AE98-61830FCDBBE6}" dt="2021-06-27T21:03:09.753" v="1285" actId="20577"/>
          <ac:spMkLst>
            <pc:docMk/>
            <pc:sldMk cId="2769068046" sldId="331"/>
            <ac:spMk id="2" creationId="{880F8449-967A-4B14-9A79-AA8287854B95}"/>
          </ac:spMkLst>
        </pc:spChg>
        <pc:spChg chg="mod">
          <ac:chgData name="Matthew Suderman" userId="2709995e-3ea8-4fb0-9b62-eb8034dec529" providerId="ADAL" clId="{37585BB9-C2A3-49A6-AE98-61830FCDBBE6}" dt="2021-07-05T10:57:02.569" v="4116" actId="20577"/>
          <ac:spMkLst>
            <pc:docMk/>
            <pc:sldMk cId="2769068046" sldId="331"/>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2994264867" sldId="331"/>
        </pc:sldMkLst>
      </pc:sldChg>
      <pc:sldChg chg="del">
        <pc:chgData name="Matthew Suderman" userId="2709995e-3ea8-4fb0-9b62-eb8034dec529" providerId="ADAL" clId="{37585BB9-C2A3-49A6-AE98-61830FCDBBE6}" dt="2021-06-27T13:10:31.971" v="0" actId="47"/>
        <pc:sldMkLst>
          <pc:docMk/>
          <pc:sldMk cId="3683323943" sldId="332"/>
        </pc:sldMkLst>
      </pc:sldChg>
      <pc:sldChg chg="modSp new mod">
        <pc:chgData name="Matthew Suderman" userId="2709995e-3ea8-4fb0-9b62-eb8034dec529" providerId="ADAL" clId="{37585BB9-C2A3-49A6-AE98-61830FCDBBE6}" dt="2021-06-27T21:36:11.863" v="2820" actId="20577"/>
        <pc:sldMkLst>
          <pc:docMk/>
          <pc:sldMk cId="4128374880" sldId="332"/>
        </pc:sldMkLst>
        <pc:spChg chg="mod">
          <ac:chgData name="Matthew Suderman" userId="2709995e-3ea8-4fb0-9b62-eb8034dec529" providerId="ADAL" clId="{37585BB9-C2A3-49A6-AE98-61830FCDBBE6}" dt="2021-06-27T21:34:45.630" v="2749" actId="20577"/>
          <ac:spMkLst>
            <pc:docMk/>
            <pc:sldMk cId="4128374880" sldId="332"/>
            <ac:spMk id="2" creationId="{F9A6CD33-13B0-452E-BB99-1CA04800F2A8}"/>
          </ac:spMkLst>
        </pc:spChg>
        <pc:spChg chg="mod">
          <ac:chgData name="Matthew Suderman" userId="2709995e-3ea8-4fb0-9b62-eb8034dec529" providerId="ADAL" clId="{37585BB9-C2A3-49A6-AE98-61830FCDBBE6}" dt="2021-06-27T21:36:11.863" v="2820" actId="20577"/>
          <ac:spMkLst>
            <pc:docMk/>
            <pc:sldMk cId="4128374880" sldId="332"/>
            <ac:spMk id="3" creationId="{A3B83DDA-8F90-4FAB-89C8-C50FE273835C}"/>
          </ac:spMkLst>
        </pc:spChg>
      </pc:sldChg>
      <pc:sldChg chg="modSp add mod">
        <pc:chgData name="Matthew Suderman" userId="2709995e-3ea8-4fb0-9b62-eb8034dec529" providerId="ADAL" clId="{37585BB9-C2A3-49A6-AE98-61830FCDBBE6}" dt="2021-06-27T21:40:09.816" v="3178" actId="20577"/>
        <pc:sldMkLst>
          <pc:docMk/>
          <pc:sldMk cId="1115488799" sldId="333"/>
        </pc:sldMkLst>
        <pc:spChg chg="mod">
          <ac:chgData name="Matthew Suderman" userId="2709995e-3ea8-4fb0-9b62-eb8034dec529" providerId="ADAL" clId="{37585BB9-C2A3-49A6-AE98-61830FCDBBE6}" dt="2021-06-27T21:36:43.058" v="2827" actId="20577"/>
          <ac:spMkLst>
            <pc:docMk/>
            <pc:sldMk cId="1115488799" sldId="333"/>
            <ac:spMk id="2" creationId="{F9A6CD33-13B0-452E-BB99-1CA04800F2A8}"/>
          </ac:spMkLst>
        </pc:spChg>
        <pc:spChg chg="mod">
          <ac:chgData name="Matthew Suderman" userId="2709995e-3ea8-4fb0-9b62-eb8034dec529" providerId="ADAL" clId="{37585BB9-C2A3-49A6-AE98-61830FCDBBE6}" dt="2021-06-27T21:40:09.816" v="3178" actId="20577"/>
          <ac:spMkLst>
            <pc:docMk/>
            <pc:sldMk cId="1115488799" sldId="333"/>
            <ac:spMk id="3" creationId="{A3B83DDA-8F90-4FAB-89C8-C50FE273835C}"/>
          </ac:spMkLst>
        </pc:spChg>
      </pc:sldChg>
      <pc:sldChg chg="del">
        <pc:chgData name="Matthew Suderman" userId="2709995e-3ea8-4fb0-9b62-eb8034dec529" providerId="ADAL" clId="{37585BB9-C2A3-49A6-AE98-61830FCDBBE6}" dt="2021-06-27T13:10:31.971" v="0" actId="47"/>
        <pc:sldMkLst>
          <pc:docMk/>
          <pc:sldMk cId="1631015651" sldId="333"/>
        </pc:sldMkLst>
      </pc:sldChg>
      <pc:sldChg chg="addSp modSp new mod ord">
        <pc:chgData name="Matthew Suderman" userId="2709995e-3ea8-4fb0-9b62-eb8034dec529" providerId="ADAL" clId="{37585BB9-C2A3-49A6-AE98-61830FCDBBE6}" dt="2021-07-05T11:00:42.438" v="4433" actId="20577"/>
        <pc:sldMkLst>
          <pc:docMk/>
          <pc:sldMk cId="2545536960" sldId="334"/>
        </pc:sldMkLst>
        <pc:spChg chg="mod">
          <ac:chgData name="Matthew Suderman" userId="2709995e-3ea8-4fb0-9b62-eb8034dec529" providerId="ADAL" clId="{37585BB9-C2A3-49A6-AE98-61830FCDBBE6}" dt="2021-07-05T11:00:42.438" v="4433" actId="20577"/>
          <ac:spMkLst>
            <pc:docMk/>
            <pc:sldMk cId="2545536960" sldId="334"/>
            <ac:spMk id="2" creationId="{4B8FFF6D-F6A7-4B63-9DA7-604ABA81EB2E}"/>
          </ac:spMkLst>
        </pc:spChg>
        <pc:spChg chg="mod">
          <ac:chgData name="Matthew Suderman" userId="2709995e-3ea8-4fb0-9b62-eb8034dec529" providerId="ADAL" clId="{37585BB9-C2A3-49A6-AE98-61830FCDBBE6}" dt="2021-07-05T11:00:20.037" v="4412" actId="20577"/>
          <ac:spMkLst>
            <pc:docMk/>
            <pc:sldMk cId="2545536960" sldId="334"/>
            <ac:spMk id="3" creationId="{61B65F74-A3EA-4D15-B29B-3EC788503D03}"/>
          </ac:spMkLst>
        </pc:spChg>
        <pc:graphicFrameChg chg="add mod modGraphic">
          <ac:chgData name="Matthew Suderman" userId="2709995e-3ea8-4fb0-9b62-eb8034dec529" providerId="ADAL" clId="{37585BB9-C2A3-49A6-AE98-61830FCDBBE6}" dt="2021-06-27T21:47:27.497" v="3752" actId="1076"/>
          <ac:graphicFrameMkLst>
            <pc:docMk/>
            <pc:sldMk cId="2545536960" sldId="334"/>
            <ac:graphicFrameMk id="4" creationId="{4F3ACF82-7EF8-4C89-98E1-35E99317E8C3}"/>
          </ac:graphicFrameMkLst>
        </pc:graphicFrameChg>
      </pc:sldChg>
      <pc:sldChg chg="modSp new del mod">
        <pc:chgData name="Matthew Suderman" userId="2709995e-3ea8-4fb0-9b62-eb8034dec529" providerId="ADAL" clId="{37585BB9-C2A3-49A6-AE98-61830FCDBBE6}" dt="2021-06-27T22:00:23.572" v="3815" actId="2696"/>
        <pc:sldMkLst>
          <pc:docMk/>
          <pc:sldMk cId="2810247385" sldId="335"/>
        </pc:sldMkLst>
        <pc:spChg chg="mod">
          <ac:chgData name="Matthew Suderman" userId="2709995e-3ea8-4fb0-9b62-eb8034dec529" providerId="ADAL" clId="{37585BB9-C2A3-49A6-AE98-61830FCDBBE6}" dt="2021-06-27T21:54:50.181" v="3814" actId="20577"/>
          <ac:spMkLst>
            <pc:docMk/>
            <pc:sldMk cId="2810247385" sldId="335"/>
            <ac:spMk id="2" creationId="{B68B42F4-0207-4B24-AC81-0CEB6A97528E}"/>
          </ac:spMkLst>
        </pc:spChg>
        <pc:spChg chg="mod">
          <ac:chgData name="Matthew Suderman" userId="2709995e-3ea8-4fb0-9b62-eb8034dec529" providerId="ADAL" clId="{37585BB9-C2A3-49A6-AE98-61830FCDBBE6}" dt="2021-06-27T21:54:46.972" v="3813" actId="20577"/>
          <ac:spMkLst>
            <pc:docMk/>
            <pc:sldMk cId="2810247385" sldId="335"/>
            <ac:spMk id="3" creationId="{CBEECE52-A7DD-472B-B5FF-8634CBD3F31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8131"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8132"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8133"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E2476FF0-F6F9-2D43-9F89-D54FAA1298A3}" type="slidenum">
              <a:rPr lang="en-US"/>
              <a:pPr/>
              <a:t>‹#›</a:t>
            </a:fld>
            <a:endParaRPr lang="en-US"/>
          </a:p>
        </p:txBody>
      </p:sp>
    </p:spTree>
    <p:extLst>
      <p:ext uri="{BB962C8B-B14F-4D97-AF65-F5344CB8AC3E}">
        <p14:creationId xmlns:p14="http://schemas.microsoft.com/office/powerpoint/2010/main" val="288631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6083"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6084" name="Rectangle 4"/>
          <p:cNvSpPr>
            <a:spLocks noGrp="1" noRot="1" noChangeAspect="1" noChangeArrowheads="1" noTextEdit="1"/>
          </p:cNvSpPr>
          <p:nvPr>
            <p:ph type="sldImg" idx="2"/>
          </p:nvPr>
        </p:nvSpPr>
        <p:spPr bwMode="auto">
          <a:xfrm>
            <a:off x="90488" y="744538"/>
            <a:ext cx="6615112" cy="3722687"/>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08050" y="4718050"/>
            <a:ext cx="4978400" cy="4468813"/>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6"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6087"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91BF0018-C91C-C54F-8FA5-51685180A2D8}" type="slidenum">
              <a:rPr lang="en-US"/>
              <a:pPr/>
              <a:t>‹#›</a:t>
            </a:fld>
            <a:endParaRPr lang="en-US"/>
          </a:p>
        </p:txBody>
      </p:sp>
    </p:spTree>
    <p:extLst>
      <p:ext uri="{BB962C8B-B14F-4D97-AF65-F5344CB8AC3E}">
        <p14:creationId xmlns:p14="http://schemas.microsoft.com/office/powerpoint/2010/main" val="8177426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 charset="0"/>
        <a:ea typeface="+mn-ea"/>
        <a:cs typeface="+mn-cs"/>
      </a:defRPr>
    </a:lvl1pPr>
    <a:lvl2pPr marL="4572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endParaRPr lang="en-US" dirty="0"/>
          </a:p>
        </p:txBody>
      </p:sp>
      <p:sp>
        <p:nvSpPr>
          <p:cNvPr id="4" name="Slide Number Placeholder 3"/>
          <p:cNvSpPr>
            <a:spLocks noGrp="1"/>
          </p:cNvSpPr>
          <p:nvPr>
            <p:ph type="sldNum" sz="quarter" idx="5"/>
          </p:nvPr>
        </p:nvSpPr>
        <p:spPr/>
        <p:txBody>
          <a:bodyPr/>
          <a:lstStyle/>
          <a:p>
            <a:fld id="{91BF0018-C91C-C54F-8FA5-51685180A2D8}" type="slidenum">
              <a:rPr lang="en-US" smtClean="0"/>
              <a:pPr/>
              <a:t>3</a:t>
            </a:fld>
            <a:endParaRPr lang="en-US"/>
          </a:p>
        </p:txBody>
      </p:sp>
    </p:spTree>
    <p:extLst>
      <p:ext uri="{BB962C8B-B14F-4D97-AF65-F5344CB8AC3E}">
        <p14:creationId xmlns:p14="http://schemas.microsoft.com/office/powerpoint/2010/main" val="3586788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endParaRPr lang="en-US" dirty="0"/>
          </a:p>
        </p:txBody>
      </p:sp>
      <p:sp>
        <p:nvSpPr>
          <p:cNvPr id="4" name="Slide Number Placeholder 3"/>
          <p:cNvSpPr>
            <a:spLocks noGrp="1"/>
          </p:cNvSpPr>
          <p:nvPr>
            <p:ph type="sldNum" sz="quarter" idx="5"/>
          </p:nvPr>
        </p:nvSpPr>
        <p:spPr/>
        <p:txBody>
          <a:bodyPr/>
          <a:lstStyle/>
          <a:p>
            <a:fld id="{91BF0018-C91C-C54F-8FA5-51685180A2D8}" type="slidenum">
              <a:rPr lang="en-US" smtClean="0"/>
              <a:pPr/>
              <a:t>4</a:t>
            </a:fld>
            <a:endParaRPr lang="en-US"/>
          </a:p>
        </p:txBody>
      </p:sp>
    </p:spTree>
    <p:extLst>
      <p:ext uri="{BB962C8B-B14F-4D97-AF65-F5344CB8AC3E}">
        <p14:creationId xmlns:p14="http://schemas.microsoft.com/office/powerpoint/2010/main" val="174673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endParaRPr lang="en-US" dirty="0"/>
          </a:p>
        </p:txBody>
      </p:sp>
      <p:sp>
        <p:nvSpPr>
          <p:cNvPr id="4" name="Slide Number Placeholder 3"/>
          <p:cNvSpPr>
            <a:spLocks noGrp="1"/>
          </p:cNvSpPr>
          <p:nvPr>
            <p:ph type="sldNum" sz="quarter" idx="5"/>
          </p:nvPr>
        </p:nvSpPr>
        <p:spPr/>
        <p:txBody>
          <a:bodyPr/>
          <a:lstStyle/>
          <a:p>
            <a:fld id="{91BF0018-C91C-C54F-8FA5-51685180A2D8}" type="slidenum">
              <a:rPr lang="en-US" smtClean="0"/>
              <a:pPr/>
              <a:t>5</a:t>
            </a:fld>
            <a:endParaRPr lang="en-US"/>
          </a:p>
        </p:txBody>
      </p:sp>
    </p:spTree>
    <p:extLst>
      <p:ext uri="{BB962C8B-B14F-4D97-AF65-F5344CB8AC3E}">
        <p14:creationId xmlns:p14="http://schemas.microsoft.com/office/powerpoint/2010/main" val="383144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endParaRPr lang="en-US" dirty="0"/>
          </a:p>
        </p:txBody>
      </p:sp>
      <p:sp>
        <p:nvSpPr>
          <p:cNvPr id="4" name="Slide Number Placeholder 3"/>
          <p:cNvSpPr>
            <a:spLocks noGrp="1"/>
          </p:cNvSpPr>
          <p:nvPr>
            <p:ph type="sldNum" sz="quarter" idx="5"/>
          </p:nvPr>
        </p:nvSpPr>
        <p:spPr/>
        <p:txBody>
          <a:bodyPr/>
          <a:lstStyle/>
          <a:p>
            <a:fld id="{91BF0018-C91C-C54F-8FA5-51685180A2D8}" type="slidenum">
              <a:rPr lang="en-US" smtClean="0"/>
              <a:pPr/>
              <a:t>6</a:t>
            </a:fld>
            <a:endParaRPr lang="en-US"/>
          </a:p>
        </p:txBody>
      </p:sp>
    </p:spTree>
    <p:extLst>
      <p:ext uri="{BB962C8B-B14F-4D97-AF65-F5344CB8AC3E}">
        <p14:creationId xmlns:p14="http://schemas.microsoft.com/office/powerpoint/2010/main" val="200329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3200">
                <a:solidFill>
                  <a:schemeClr val="tx2"/>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2800">
                <a:solidFill>
                  <a:schemeClr val="tx1"/>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914400" y="3886200"/>
            <a:ext cx="85344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609600" y="1897200"/>
            <a:ext cx="10871200" cy="45720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976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6475" name="Line 11"/>
          <p:cNvSpPr>
            <a:spLocks noChangeShapeType="1"/>
          </p:cNvSpPr>
          <p:nvPr userDrawn="1"/>
        </p:nvSpPr>
        <p:spPr bwMode="auto">
          <a:xfrm>
            <a:off x="624000" y="1447800"/>
            <a:ext cx="10848000" cy="0"/>
          </a:xfrm>
          <a:prstGeom prst="line">
            <a:avLst/>
          </a:prstGeom>
          <a:noFill/>
          <a:ln w="19050" cap="flat" cmpd="sng" algn="ctr">
            <a:solidFill>
              <a:srgbClr val="8A7967"/>
            </a:solidFill>
            <a:prstDash val="solid"/>
            <a:round/>
            <a:headEnd type="none" w="med" len="med"/>
            <a:tailEnd type="none" w="med" len="med"/>
          </a:ln>
          <a:effectLst/>
        </p:spPr>
        <p:txBody>
          <a:bodyPr wrap="none" anchor="ctr">
            <a:prstTxWarp prst="textNoShape">
              <a:avLst/>
            </a:prstTxWarp>
          </a:bodyPr>
          <a:lstStyle/>
          <a:p>
            <a:endParaRPr lang="en-US" sz="2400" dirty="0"/>
          </a:p>
        </p:txBody>
      </p:sp>
      <p:sp>
        <p:nvSpPr>
          <p:cNvPr id="5" name="TextBox 4"/>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pic>
        <p:nvPicPr>
          <p:cNvPr id="3" name="Picture 2" descr="A close up of a sign&#10;&#10;Description automatically generated">
            <a:extLst>
              <a:ext uri="{FF2B5EF4-FFF2-40B4-BE49-F238E27FC236}">
                <a16:creationId xmlns:a16="http://schemas.microsoft.com/office/drawing/2014/main" id="{CD3E422D-DA8A-4DC2-B6BD-6FE58FEC6E73}"/>
              </a:ext>
            </a:extLst>
          </p:cNvPr>
          <p:cNvPicPr>
            <a:picLocks noChangeAspect="1"/>
          </p:cNvPicPr>
          <p:nvPr userDrawn="1"/>
        </p:nvPicPr>
        <p:blipFill>
          <a:blip r:embed="rId5"/>
          <a:stretch>
            <a:fillRect/>
          </a:stretch>
        </p:blipFill>
        <p:spPr>
          <a:xfrm>
            <a:off x="479376" y="332656"/>
            <a:ext cx="3909310" cy="90113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7226A00-C8B1-43FE-8F27-8BAE794011B4}"/>
              </a:ext>
            </a:extLst>
          </p:cNvPr>
          <p:cNvPicPr>
            <a:picLocks noChangeAspect="1"/>
          </p:cNvPicPr>
          <p:nvPr userDrawn="1"/>
        </p:nvPicPr>
        <p:blipFill>
          <a:blip r:embed="rId6"/>
          <a:stretch>
            <a:fillRect/>
          </a:stretch>
        </p:blipFill>
        <p:spPr>
          <a:xfrm>
            <a:off x="2279575" y="462270"/>
            <a:ext cx="2016225" cy="66247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rgbClr val="920049"/>
        </a:buClr>
        <a:buChar char="•"/>
        <a:defRPr>
          <a:solidFill>
            <a:schemeClr val="tx1"/>
          </a:solidFill>
          <a:latin typeface="+mn-lt"/>
          <a:ea typeface="+mn-ea"/>
          <a:cs typeface="+mn-cs"/>
        </a:defRPr>
      </a:lvl1pPr>
      <a:lvl2pPr marL="742950" indent="-285750" algn="l" rtl="0" fontAlgn="base">
        <a:spcBef>
          <a:spcPct val="20000"/>
        </a:spcBef>
        <a:spcAft>
          <a:spcPct val="0"/>
        </a:spcAft>
        <a:buClr>
          <a:srgbClr val="920049"/>
        </a:buClr>
        <a:buChar char="•"/>
        <a:defRPr>
          <a:solidFill>
            <a:schemeClr val="tx1"/>
          </a:solidFill>
          <a:latin typeface="+mn-lt"/>
          <a:ea typeface="ＭＳ Ｐゴシック" pitchFamily="-1" charset="-128"/>
        </a:defRPr>
      </a:lvl2pPr>
      <a:lvl3pPr marL="1143000" indent="-228600" algn="l" rtl="0" fontAlgn="base">
        <a:spcBef>
          <a:spcPct val="20000"/>
        </a:spcBef>
        <a:spcAft>
          <a:spcPct val="0"/>
        </a:spcAft>
        <a:buClr>
          <a:srgbClr val="920049"/>
        </a:buClr>
        <a:buChar char="•"/>
        <a:defRPr sz="1600">
          <a:solidFill>
            <a:schemeClr val="tx1"/>
          </a:solidFill>
          <a:latin typeface="+mn-lt"/>
          <a:ea typeface="ＭＳ Ｐゴシック" pitchFamily="-1" charset="-128"/>
        </a:defRPr>
      </a:lvl3pPr>
      <a:lvl4pPr marL="1562100" indent="-228600" algn="l" rtl="0" fontAlgn="base">
        <a:spcBef>
          <a:spcPct val="20000"/>
        </a:spcBef>
        <a:spcAft>
          <a:spcPct val="0"/>
        </a:spcAft>
        <a:buClr>
          <a:srgbClr val="920049"/>
        </a:buClr>
        <a:buChar char="–"/>
        <a:defRPr sz="1400">
          <a:solidFill>
            <a:schemeClr val="tx1"/>
          </a:solidFill>
          <a:latin typeface="+mn-lt"/>
          <a:ea typeface="ＭＳ Ｐゴシック" pitchFamily="-1" charset="-128"/>
        </a:defRPr>
      </a:lvl4pPr>
      <a:lvl5pPr marL="19812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bwMode="auto">
          <a:xfrm>
            <a:off x="609600" y="1524000"/>
            <a:ext cx="108712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1891" name="Rectangle 3"/>
          <p:cNvSpPr>
            <a:spLocks noGrp="1" noChangeArrowheads="1"/>
          </p:cNvSpPr>
          <p:nvPr>
            <p:ph type="title"/>
          </p:nvPr>
        </p:nvSpPr>
        <p:spPr bwMode="auto">
          <a:xfrm>
            <a:off x="609600" y="458791"/>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8" name="TextBox 7"/>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spd="med"/>
  <p:txStyles>
    <p:title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992313" y="3430803"/>
            <a:ext cx="8102600" cy="2208297"/>
          </a:xfrm>
          <a:prstGeom prst="rect">
            <a:avLst/>
          </a:prstGeom>
          <a:noFill/>
          <a:ln w="50800">
            <a:noFill/>
            <a:miter lim="800000"/>
            <a:headEnd/>
            <a:tailEnd/>
          </a:ln>
          <a:effectLst/>
        </p:spPr>
        <p:txBody>
          <a:bodyPr>
            <a:prstTxWarp prst="textNoShape">
              <a:avLst/>
            </a:prstTxWarp>
            <a:spAutoFit/>
          </a:bodyPr>
          <a:lstStyle/>
          <a:p>
            <a:pPr algn="l">
              <a:spcBef>
                <a:spcPct val="50000"/>
              </a:spcBef>
            </a:pPr>
            <a:r>
              <a:rPr lang="en-US" sz="3200" dirty="0">
                <a:solidFill>
                  <a:schemeClr val="accent2"/>
                </a:solidFill>
                <a:latin typeface="Arial"/>
                <a:cs typeface="Arial"/>
              </a:rPr>
              <a:t>Epigenetic Epidemiology Update</a:t>
            </a:r>
          </a:p>
          <a:p>
            <a:pPr algn="l">
              <a:spcBef>
                <a:spcPct val="50000"/>
              </a:spcBef>
            </a:pPr>
            <a:endParaRPr lang="en-US" dirty="0">
              <a:solidFill>
                <a:srgbClr val="9A044B"/>
              </a:solidFill>
              <a:latin typeface="Verdana" pitchFamily="-1" charset="0"/>
            </a:endParaRPr>
          </a:p>
          <a:p>
            <a:pPr algn="l">
              <a:lnSpc>
                <a:spcPct val="70000"/>
              </a:lnSpc>
              <a:spcBef>
                <a:spcPct val="50000"/>
              </a:spcBef>
            </a:pPr>
            <a:r>
              <a:rPr lang="en-US" sz="2000" b="1" dirty="0">
                <a:latin typeface="Arial"/>
                <a:cs typeface="Arial"/>
              </a:rPr>
              <a:t>Matthew Suderman</a:t>
            </a:r>
          </a:p>
          <a:p>
            <a:pPr algn="l">
              <a:lnSpc>
                <a:spcPct val="70000"/>
              </a:lnSpc>
              <a:spcBef>
                <a:spcPct val="50000"/>
              </a:spcBef>
            </a:pPr>
            <a:r>
              <a:rPr lang="en-US" sz="2000" dirty="0">
                <a:latin typeface="Arial"/>
                <a:cs typeface="Arial"/>
              </a:rPr>
              <a:t>MRC Integrative Epidemiology Unit</a:t>
            </a:r>
          </a:p>
          <a:p>
            <a:pPr algn="l">
              <a:lnSpc>
                <a:spcPct val="70000"/>
              </a:lnSpc>
              <a:spcBef>
                <a:spcPct val="50000"/>
              </a:spcBef>
            </a:pPr>
            <a:r>
              <a:rPr lang="en-US" sz="1400" dirty="0">
                <a:latin typeface="Arial"/>
                <a:cs typeface="Arial"/>
              </a:rPr>
              <a:t>Nov 29, 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0A6B-0892-464F-BA7D-7543D19284D7}"/>
              </a:ext>
            </a:extLst>
          </p:cNvPr>
          <p:cNvSpPr>
            <a:spLocks noGrp="1"/>
          </p:cNvSpPr>
          <p:nvPr>
            <p:ph type="title"/>
          </p:nvPr>
        </p:nvSpPr>
        <p:spPr/>
        <p:txBody>
          <a:bodyPr/>
          <a:lstStyle/>
          <a:p>
            <a:r>
              <a:rPr lang="en-CA" dirty="0"/>
              <a:t>Early detection of colorectal cancer in … </a:t>
            </a:r>
            <a:endParaRPr lang="en-US" dirty="0"/>
          </a:p>
        </p:txBody>
      </p:sp>
      <p:sp>
        <p:nvSpPr>
          <p:cNvPr id="3" name="Content Placeholder 2">
            <a:extLst>
              <a:ext uri="{FF2B5EF4-FFF2-40B4-BE49-F238E27FC236}">
                <a16:creationId xmlns:a16="http://schemas.microsoft.com/office/drawing/2014/main" id="{91AE952D-75B1-4506-A380-336482A38946}"/>
              </a:ext>
            </a:extLst>
          </p:cNvPr>
          <p:cNvSpPr>
            <a:spLocks noGrp="1"/>
          </p:cNvSpPr>
          <p:nvPr>
            <p:ph idx="1"/>
          </p:nvPr>
        </p:nvSpPr>
        <p:spPr>
          <a:xfrm>
            <a:off x="609600" y="1340768"/>
            <a:ext cx="10871200" cy="5128432"/>
          </a:xfrm>
        </p:spPr>
        <p:txBody>
          <a:bodyPr/>
          <a:lstStyle/>
          <a:p>
            <a:pPr marL="0" indent="0">
              <a:buNone/>
            </a:pPr>
            <a:r>
              <a:rPr lang="en-US" dirty="0"/>
              <a:t>Shao, X., et al. (2021). </a:t>
            </a:r>
            <a:r>
              <a:rPr lang="en-US" b="1" dirty="0"/>
              <a:t>Combined detection of stool-based methylation indicators for early screening of colorectal neoplasm</a:t>
            </a:r>
            <a:r>
              <a:rPr lang="en-US" dirty="0"/>
              <a:t>. American journal of translational research, 13(10), 11597–11607.</a:t>
            </a:r>
          </a:p>
          <a:p>
            <a:pPr marL="0" indent="0">
              <a:buNone/>
            </a:pPr>
            <a:endParaRPr lang="en-US" dirty="0"/>
          </a:p>
          <a:p>
            <a:pPr marL="0" indent="0">
              <a:buNone/>
            </a:pPr>
            <a:r>
              <a:rPr lang="en-US" dirty="0"/>
              <a:t>304 stool samples from</a:t>
            </a:r>
          </a:p>
          <a:p>
            <a:pPr marL="400050" lvl="1" indent="0">
              <a:buNone/>
            </a:pPr>
            <a:r>
              <a:rPr lang="en-US" dirty="0"/>
              <a:t>129 CRC patients (15% stage I, 33% stage II, 43% stage III, 9% stage IV)</a:t>
            </a:r>
          </a:p>
          <a:p>
            <a:pPr marL="400050" lvl="1" indent="0">
              <a:buNone/>
            </a:pPr>
            <a:r>
              <a:rPr lang="en-US" dirty="0"/>
              <a:t>65 colorectal adenoma patients, 63 patients with polyps, 47 normal controls</a:t>
            </a:r>
          </a:p>
          <a:p>
            <a:pPr marL="0" indent="0">
              <a:buNone/>
            </a:pPr>
            <a:r>
              <a:rPr lang="en-US" dirty="0"/>
              <a:t>7 genes determined to be methylated or unmethylated </a:t>
            </a:r>
          </a:p>
          <a:p>
            <a:pPr marL="0" indent="0">
              <a:buNone/>
            </a:pPr>
            <a:r>
              <a:rPr lang="en-US" dirty="0"/>
              <a:t>    by </a:t>
            </a:r>
            <a:r>
              <a:rPr lang="en-US" dirty="0" err="1"/>
              <a:t>MethylLight</a:t>
            </a:r>
            <a:r>
              <a:rPr lang="en-US" dirty="0"/>
              <a:t> (</a:t>
            </a:r>
            <a:r>
              <a:rPr lang="en-US" dirty="0" err="1"/>
              <a:t>rtPCR</a:t>
            </a:r>
            <a:r>
              <a:rPr lang="en-US" dirty="0"/>
              <a:t> of bisulfite treated DNA)</a:t>
            </a:r>
          </a:p>
          <a:p>
            <a:pPr marL="0" indent="0">
              <a:buNone/>
            </a:pPr>
            <a:r>
              <a:rPr lang="en-US" dirty="0"/>
              <a:t>Best single-gene performer TFP12 (AUC = 0.875)</a:t>
            </a:r>
          </a:p>
          <a:p>
            <a:pPr marL="0" indent="0">
              <a:buNone/>
            </a:pPr>
            <a:r>
              <a:rPr lang="en-US" dirty="0"/>
              <a:t>Backward selection (</a:t>
            </a:r>
            <a:r>
              <a:rPr lang="en-US" i="1" dirty="0"/>
              <a:t>again?!) </a:t>
            </a:r>
            <a:r>
              <a:rPr lang="en-US" dirty="0"/>
              <a:t>used to build a logistic regression model of CRC vs not</a:t>
            </a:r>
          </a:p>
          <a:p>
            <a:pPr marL="0" indent="0">
              <a:buNone/>
            </a:pPr>
            <a:r>
              <a:rPr lang="en-US" dirty="0"/>
              <a:t>AUC = 0.982 </a:t>
            </a:r>
          </a:p>
          <a:p>
            <a:pPr marL="0" indent="0">
              <a:buNone/>
            </a:pPr>
            <a:r>
              <a:rPr lang="en-US" dirty="0"/>
              <a:t>… in the training data</a:t>
            </a:r>
          </a:p>
          <a:p>
            <a:pPr marL="0" indent="0">
              <a:buNone/>
            </a:pPr>
            <a:r>
              <a:rPr lang="en-US" dirty="0"/>
              <a:t>… with no break-down by stage to evaluate early/</a:t>
            </a:r>
            <a:r>
              <a:rPr lang="en-US"/>
              <a:t>late detection</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146" name="Picture 2" descr="Superintendent Accused of Defecating on School Track Resigns | Snopes.com">
            <a:extLst>
              <a:ext uri="{FF2B5EF4-FFF2-40B4-BE49-F238E27FC236}">
                <a16:creationId xmlns:a16="http://schemas.microsoft.com/office/drawing/2014/main" id="{6F2ADCBF-12A7-46CA-A9A6-F93F8976AB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92" r="27477"/>
          <a:stretch/>
        </p:blipFill>
        <p:spPr bwMode="auto">
          <a:xfrm>
            <a:off x="7392144" y="116632"/>
            <a:ext cx="936104" cy="106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90943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AFD4-3725-4112-B60D-7E93DA5E08CC}"/>
              </a:ext>
            </a:extLst>
          </p:cNvPr>
          <p:cNvSpPr>
            <a:spLocks noGrp="1"/>
          </p:cNvSpPr>
          <p:nvPr>
            <p:ph type="title"/>
          </p:nvPr>
        </p:nvSpPr>
        <p:spPr/>
        <p:txBody>
          <a:bodyPr/>
          <a:lstStyle/>
          <a:p>
            <a:r>
              <a:rPr lang="en-CA" dirty="0"/>
              <a:t>EWAS</a:t>
            </a:r>
            <a:endParaRPr lang="en-US" dirty="0"/>
          </a:p>
        </p:txBody>
      </p:sp>
      <p:graphicFrame>
        <p:nvGraphicFramePr>
          <p:cNvPr id="10" name="Content Placeholder 9">
            <a:extLst>
              <a:ext uri="{FF2B5EF4-FFF2-40B4-BE49-F238E27FC236}">
                <a16:creationId xmlns:a16="http://schemas.microsoft.com/office/drawing/2014/main" id="{065FA294-F681-46A7-BD04-E1E841EBBE97}"/>
              </a:ext>
            </a:extLst>
          </p:cNvPr>
          <p:cNvGraphicFramePr>
            <a:graphicFrameLocks noGrp="1"/>
          </p:cNvGraphicFramePr>
          <p:nvPr>
            <p:ph idx="1"/>
            <p:extLst>
              <p:ext uri="{D42A27DB-BD31-4B8C-83A1-F6EECF244321}">
                <p14:modId xmlns:p14="http://schemas.microsoft.com/office/powerpoint/2010/main" val="3290290628"/>
              </p:ext>
            </p:extLst>
          </p:nvPr>
        </p:nvGraphicFramePr>
        <p:xfrm>
          <a:off x="660399" y="1303933"/>
          <a:ext cx="10871202" cy="4838700"/>
        </p:xfrm>
        <a:graphic>
          <a:graphicData uri="http://schemas.openxmlformats.org/drawingml/2006/table">
            <a:tbl>
              <a:tblPr/>
              <a:tblGrid>
                <a:gridCol w="755081">
                  <a:extLst>
                    <a:ext uri="{9D8B030D-6E8A-4147-A177-3AD203B41FA5}">
                      <a16:colId xmlns:a16="http://schemas.microsoft.com/office/drawing/2014/main" val="545125857"/>
                    </a:ext>
                  </a:extLst>
                </a:gridCol>
                <a:gridCol w="936104">
                  <a:extLst>
                    <a:ext uri="{9D8B030D-6E8A-4147-A177-3AD203B41FA5}">
                      <a16:colId xmlns:a16="http://schemas.microsoft.com/office/drawing/2014/main" val="1990575230"/>
                    </a:ext>
                  </a:extLst>
                </a:gridCol>
                <a:gridCol w="2448272">
                  <a:extLst>
                    <a:ext uri="{9D8B030D-6E8A-4147-A177-3AD203B41FA5}">
                      <a16:colId xmlns:a16="http://schemas.microsoft.com/office/drawing/2014/main" val="3969303281"/>
                    </a:ext>
                  </a:extLst>
                </a:gridCol>
                <a:gridCol w="2520280">
                  <a:extLst>
                    <a:ext uri="{9D8B030D-6E8A-4147-A177-3AD203B41FA5}">
                      <a16:colId xmlns:a16="http://schemas.microsoft.com/office/drawing/2014/main" val="2201686731"/>
                    </a:ext>
                  </a:extLst>
                </a:gridCol>
                <a:gridCol w="1224136">
                  <a:extLst>
                    <a:ext uri="{9D8B030D-6E8A-4147-A177-3AD203B41FA5}">
                      <a16:colId xmlns:a16="http://schemas.microsoft.com/office/drawing/2014/main" val="934008629"/>
                    </a:ext>
                  </a:extLst>
                </a:gridCol>
                <a:gridCol w="1584176">
                  <a:extLst>
                    <a:ext uri="{9D8B030D-6E8A-4147-A177-3AD203B41FA5}">
                      <a16:colId xmlns:a16="http://schemas.microsoft.com/office/drawing/2014/main" val="4186807170"/>
                    </a:ext>
                  </a:extLst>
                </a:gridCol>
                <a:gridCol w="1403153">
                  <a:extLst>
                    <a:ext uri="{9D8B030D-6E8A-4147-A177-3AD203B41FA5}">
                      <a16:colId xmlns:a16="http://schemas.microsoft.com/office/drawing/2014/main" val="3483192443"/>
                    </a:ext>
                  </a:extLst>
                </a:gridCol>
              </a:tblGrid>
              <a:tr h="260350">
                <a:tc>
                  <a:txBody>
                    <a:bodyPr/>
                    <a:lstStyle/>
                    <a:p>
                      <a:pPr algn="l" fontAlgn="b"/>
                      <a:r>
                        <a:rPr lang="en-CA" sz="1600" b="1" i="0" u="none" strike="noStrike" dirty="0">
                          <a:solidFill>
                            <a:srgbClr val="000000"/>
                          </a:solidFill>
                          <a:effectLst/>
                          <a:latin typeface="Calibri" panose="020F0502020204030204" pitchFamily="34" charset="0"/>
                        </a:rPr>
                        <a:t>P</a:t>
                      </a:r>
                      <a:r>
                        <a:rPr lang="en-US" sz="1600" b="1" i="0" u="none" strike="noStrike" dirty="0">
                          <a:solidFill>
                            <a:srgbClr val="000000"/>
                          </a:solidFill>
                          <a:effectLst/>
                          <a:latin typeface="Calibri" panose="020F0502020204030204" pitchFamily="34" charset="0"/>
                        </a:rPr>
                        <a:t>MID</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fontAlgn="b"/>
                      <a:r>
                        <a:rPr lang="en-CA" sz="1600" b="1" i="0" u="none" strike="noStrike" dirty="0">
                          <a:solidFill>
                            <a:srgbClr val="000000"/>
                          </a:solidFill>
                          <a:effectLst/>
                          <a:latin typeface="Calibri" panose="020F0502020204030204" pitchFamily="34" charset="0"/>
                        </a:rPr>
                        <a:t>Journal</a:t>
                      </a:r>
                      <a:endParaRPr lang="en-US" sz="1600" b="1"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Variable</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Tissue</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fontAlgn="b"/>
                      <a:r>
                        <a:rPr lang="en-CA" sz="1600" b="1" i="0" u="none" strike="noStrike" dirty="0">
                          <a:solidFill>
                            <a:srgbClr val="000000"/>
                          </a:solidFill>
                          <a:effectLst/>
                          <a:latin typeface="Calibri" panose="020F0502020204030204" pitchFamily="34" charset="0"/>
                        </a:rPr>
                        <a:t>Population</a:t>
                      </a:r>
                      <a:endParaRPr lang="en-US" sz="1600" b="1"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fontAlgn="b"/>
                      <a:r>
                        <a:rPr lang="en-CA" sz="1600" b="1" i="0" u="none" strike="noStrike" dirty="0">
                          <a:solidFill>
                            <a:srgbClr val="000000"/>
                          </a:solidFill>
                          <a:effectLst/>
                          <a:latin typeface="Calibri" panose="020F0502020204030204" pitchFamily="34" charset="0"/>
                        </a:rPr>
                        <a:t>C</a:t>
                      </a:r>
                      <a:r>
                        <a:rPr lang="en-US" sz="1600" b="1" i="0" u="none" strike="noStrike" dirty="0" err="1">
                          <a:solidFill>
                            <a:srgbClr val="000000"/>
                          </a:solidFill>
                          <a:effectLst/>
                          <a:latin typeface="Calibri" panose="020F0502020204030204" pitchFamily="34" charset="0"/>
                        </a:rPr>
                        <a:t>ohort</a:t>
                      </a:r>
                      <a:endParaRPr lang="en-US" sz="1600" b="1"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Associations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4956398"/>
                  </a:ext>
                </a:extLst>
              </a:tr>
              <a:tr h="260350">
                <a:tc>
                  <a:txBody>
                    <a:bodyPr/>
                    <a:lstStyle/>
                    <a:p>
                      <a:pPr algn="ctr" fontAlgn="b"/>
                      <a:r>
                        <a:rPr lang="en-US" sz="1400" b="0" i="0" u="none" strike="noStrike" dirty="0">
                          <a:solidFill>
                            <a:srgbClr val="000000"/>
                          </a:solidFill>
                          <a:effectLst/>
                          <a:latin typeface="Calibri" panose="020F0502020204030204" pitchFamily="34" charset="0"/>
                        </a:rPr>
                        <a:t>34798907</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Clin Epigenetics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metals (As, Ba, Cd, Cr, Cs, Cu, Hg, Mg, Mn, Pb, Se, and Zn) measured in maternal blood</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cord blood</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361</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CA" sz="1400" b="0" i="0" u="none" strike="noStrike" dirty="0">
                          <a:solidFill>
                            <a:srgbClr val="000000"/>
                          </a:solidFill>
                          <a:effectLst/>
                          <a:latin typeface="Calibri" panose="020F0502020204030204" pitchFamily="34" charset="0"/>
                        </a:rPr>
                        <a:t>Project Viva</a:t>
                      </a:r>
                      <a:endParaRPr lang="en-US" sz="1400" b="0"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2 </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(p &lt; 0.05 at 6-10y)</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2177915861"/>
                  </a:ext>
                </a:extLst>
              </a:tr>
              <a:tr h="260350">
                <a:tc>
                  <a:txBody>
                    <a:bodyPr/>
                    <a:lstStyle/>
                    <a:p>
                      <a:pPr algn="ctr" fontAlgn="b"/>
                      <a:r>
                        <a:rPr lang="en-US" sz="1400" b="0" i="0" u="none" strike="noStrike" dirty="0">
                          <a:solidFill>
                            <a:srgbClr val="000000"/>
                          </a:solidFill>
                          <a:effectLst/>
                          <a:latin typeface="Calibri" panose="020F0502020204030204" pitchFamily="34" charset="0"/>
                        </a:rPr>
                        <a:t>34750344</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US" sz="1400" b="0" i="0" u="none" strike="noStrike">
                          <a:solidFill>
                            <a:srgbClr val="000000"/>
                          </a:solidFill>
                          <a:effectLst/>
                          <a:latin typeface="Calibri" panose="020F0502020204030204" pitchFamily="34" charset="0"/>
                        </a:rPr>
                        <a:t>Transl Psychiatry</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maternal depression</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cord blood</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248</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CA" sz="1400" b="0" i="0" u="none" strike="noStrike" dirty="0">
                          <a:solidFill>
                            <a:srgbClr val="000000"/>
                          </a:solidFill>
                          <a:effectLst/>
                          <a:latin typeface="Calibri" panose="020F0502020204030204" pitchFamily="34" charset="0"/>
                        </a:rPr>
                        <a:t>South African </a:t>
                      </a:r>
                      <a:r>
                        <a:rPr lang="en-CA" sz="1400" b="0" i="0" u="none" strike="noStrike" dirty="0" err="1">
                          <a:solidFill>
                            <a:srgbClr val="000000"/>
                          </a:solidFill>
                          <a:effectLst/>
                          <a:latin typeface="Calibri" panose="020F0502020204030204" pitchFamily="34" charset="0"/>
                        </a:rPr>
                        <a:t>Drakenstein</a:t>
                      </a:r>
                      <a:r>
                        <a:rPr lang="en-CA" sz="1400" b="0" i="0" u="none" strike="noStrike" dirty="0">
                          <a:solidFill>
                            <a:srgbClr val="000000"/>
                          </a:solidFill>
                          <a:effectLst/>
                          <a:latin typeface="Calibri" panose="020F0502020204030204" pitchFamily="34" charset="0"/>
                        </a:rPr>
                        <a:t> Child Health Study</a:t>
                      </a:r>
                      <a:endParaRPr lang="en-US" sz="1400" b="0"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Calibri" panose="020F0502020204030204" pitchFamily="34" charset="0"/>
                        </a:rPr>
                        <a:t>3 sites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002641588"/>
                  </a:ext>
                </a:extLst>
              </a:tr>
              <a:tr h="260350">
                <a:tc>
                  <a:txBody>
                    <a:bodyPr/>
                    <a:lstStyle/>
                    <a:p>
                      <a:pPr algn="ctr" fontAlgn="b"/>
                      <a:r>
                        <a:rPr lang="en-US" sz="1400" b="0" i="0" u="none" strike="noStrike">
                          <a:solidFill>
                            <a:srgbClr val="000000"/>
                          </a:solidFill>
                          <a:effectLst/>
                          <a:latin typeface="Calibri" panose="020F0502020204030204" pitchFamily="34" charset="0"/>
                        </a:rPr>
                        <a:t>34717175</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Environ Int</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air pollution (PM2.5 and 13 particulates)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blood</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695 men mean age 75</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CA" sz="1400" b="0" i="0" u="none" strike="noStrike" dirty="0">
                          <a:solidFill>
                            <a:srgbClr val="000000"/>
                          </a:solidFill>
                          <a:effectLst/>
                          <a:latin typeface="Calibri" panose="020F0502020204030204" pitchFamily="34" charset="0"/>
                        </a:rPr>
                        <a:t>Normative Aging Study</a:t>
                      </a:r>
                      <a:endParaRPr lang="en-US" sz="1400" b="0"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2717 (PM2.5); 3173 (Pb); etc.</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03223669"/>
                  </a:ext>
                </a:extLst>
              </a:tr>
              <a:tr h="260350">
                <a:tc>
                  <a:txBody>
                    <a:bodyPr/>
                    <a:lstStyle/>
                    <a:p>
                      <a:pPr algn="ctr" fontAlgn="b"/>
                      <a:r>
                        <a:rPr lang="en-US" sz="1400" b="0" i="0" u="none" strike="noStrike">
                          <a:solidFill>
                            <a:srgbClr val="000000"/>
                          </a:solidFill>
                          <a:effectLst/>
                          <a:latin typeface="Calibri" panose="020F0502020204030204" pitchFamily="34" charset="0"/>
                        </a:rPr>
                        <a:t>34809630</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Respir Res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pulmonary function (FEV1,FVC)</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blood</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60 middle age MZ twin pairs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nb-NO" sz="1400" b="0" i="0" u="none" strike="noStrike" dirty="0">
                          <a:solidFill>
                            <a:srgbClr val="000000"/>
                          </a:solidFill>
                          <a:effectLst/>
                          <a:latin typeface="Calibri" panose="020F0502020204030204" pitchFamily="34" charset="0"/>
                        </a:rPr>
                        <a:t>Qindao Twin Repository</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nb-NO" sz="1400" b="0" i="0" u="none" strike="noStrike" dirty="0">
                          <a:solidFill>
                            <a:srgbClr val="000000"/>
                          </a:solidFill>
                          <a:effectLst/>
                          <a:latin typeface="Calibri" panose="020F0502020204030204" pitchFamily="34" charset="0"/>
                        </a:rPr>
                        <a:t>Null</a:t>
                      </a:r>
                      <a:br>
                        <a:rPr lang="nb-NO" sz="1400" b="0" i="0" u="none" strike="noStrike" dirty="0">
                          <a:solidFill>
                            <a:srgbClr val="000000"/>
                          </a:solidFill>
                          <a:effectLst/>
                          <a:latin typeface="Calibri" panose="020F0502020204030204" pitchFamily="34" charset="0"/>
                        </a:rPr>
                      </a:br>
                      <a:r>
                        <a:rPr lang="nb-NO" sz="1400" b="0" i="0" u="none" strike="noStrike" dirty="0">
                          <a:solidFill>
                            <a:srgbClr val="000000"/>
                          </a:solidFill>
                          <a:effectLst/>
                          <a:latin typeface="Calibri" panose="020F0502020204030204" pitchFamily="34" charset="0"/>
                        </a:rPr>
                        <a:t>112 at p &lt; 1e-4</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32529044"/>
                  </a:ext>
                </a:extLst>
              </a:tr>
              <a:tr h="260350">
                <a:tc>
                  <a:txBody>
                    <a:bodyPr/>
                    <a:lstStyle/>
                    <a:p>
                      <a:pPr algn="ctr" fontAlgn="b"/>
                      <a:r>
                        <a:rPr lang="en-US" sz="1400" b="0" i="0" u="none" strike="noStrike">
                          <a:solidFill>
                            <a:srgbClr val="000000"/>
                          </a:solidFill>
                          <a:effectLst/>
                          <a:latin typeface="Calibri" panose="020F0502020204030204" pitchFamily="34" charset="0"/>
                        </a:rPr>
                        <a:t>34774679</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Genomics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type 2 diabetes; fasting plasma glucose; hbA1c</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blood</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316</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CA" sz="1400" b="0" i="0" u="none" strike="noStrike" dirty="0">
                          <a:solidFill>
                            <a:srgbClr val="000000"/>
                          </a:solidFill>
                          <a:effectLst/>
                          <a:latin typeface="Calibri" panose="020F0502020204030204" pitchFamily="34" charset="0"/>
                        </a:rPr>
                        <a:t>Chinese National Twin Registry</a:t>
                      </a:r>
                      <a:endParaRPr lang="en-US" sz="1400" b="0"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1 (TXNIP) with FPG and HbA1c</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681468"/>
                  </a:ext>
                </a:extLst>
              </a:tr>
              <a:tr h="260350">
                <a:tc>
                  <a:txBody>
                    <a:bodyPr/>
                    <a:lstStyle/>
                    <a:p>
                      <a:pPr algn="ctr" fontAlgn="b"/>
                      <a:r>
                        <a:rPr lang="en-US" sz="1400" b="0" i="0" u="none" strike="noStrike">
                          <a:solidFill>
                            <a:srgbClr val="000000"/>
                          </a:solidFill>
                          <a:effectLst/>
                          <a:latin typeface="Calibri" panose="020F0502020204030204" pitchFamily="34" charset="0"/>
                        </a:rPr>
                        <a:t>34738878</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Epigenetics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cortical volume</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blood (6 years before MRI)</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672</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CA" sz="1400" b="0" i="0" u="none" strike="noStrike" dirty="0">
                          <a:solidFill>
                            <a:srgbClr val="000000"/>
                          </a:solidFill>
                          <a:effectLst/>
                          <a:latin typeface="Calibri" panose="020F0502020204030204" pitchFamily="34" charset="0"/>
                        </a:rPr>
                        <a:t>Generation Scotland</a:t>
                      </a:r>
                      <a:endParaRPr lang="en-US" sz="1400" b="0"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4 sites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91174082"/>
                  </a:ext>
                </a:extLst>
              </a:tr>
              <a:tr h="260350">
                <a:tc>
                  <a:txBody>
                    <a:bodyPr/>
                    <a:lstStyle/>
                    <a:p>
                      <a:pPr algn="ctr" fontAlgn="b"/>
                      <a:r>
                        <a:rPr lang="en-US" sz="1400" b="0" i="0" u="none" strike="noStrike" dirty="0">
                          <a:solidFill>
                            <a:srgbClr val="000000"/>
                          </a:solidFill>
                          <a:effectLst/>
                          <a:latin typeface="Calibri" panose="020F0502020204030204" pitchFamily="34" charset="0"/>
                        </a:rPr>
                        <a:t>34732242</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Clin Epigenetics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sex</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skeletal muscle</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369 </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CA" sz="1400" b="0" i="0" u="none" strike="noStrike" dirty="0">
                          <a:solidFill>
                            <a:srgbClr val="000000"/>
                          </a:solidFill>
                          <a:effectLst/>
                          <a:latin typeface="Calibri" panose="020F0502020204030204" pitchFamily="34" charset="0"/>
                        </a:rPr>
                        <a:t>Gene SMART, FUSION, GSE38291</a:t>
                      </a:r>
                      <a:endParaRPr lang="en-US" sz="1400" b="0"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57K sites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58717626"/>
                  </a:ext>
                </a:extLst>
              </a:tr>
              <a:tr h="260350">
                <a:tc>
                  <a:txBody>
                    <a:bodyPr/>
                    <a:lstStyle/>
                    <a:p>
                      <a:pPr algn="ctr" fontAlgn="b"/>
                      <a:r>
                        <a:rPr lang="en-US" sz="1400" b="0" i="0" u="none" strike="noStrike">
                          <a:solidFill>
                            <a:srgbClr val="000000"/>
                          </a:solidFill>
                          <a:effectLst/>
                          <a:latin typeface="Calibri" panose="020F0502020204030204" pitchFamily="34" charset="0"/>
                        </a:rPr>
                        <a:t>34732130</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BMC Genomics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physical activity and cardiovascular disease</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blood monocytes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1065</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CA" sz="1400" b="0" i="0" u="none" strike="noStrike" dirty="0">
                          <a:solidFill>
                            <a:srgbClr val="000000"/>
                          </a:solidFill>
                          <a:effectLst/>
                          <a:latin typeface="Calibri" panose="020F0502020204030204" pitchFamily="34" charset="0"/>
                        </a:rPr>
                        <a:t>MESA</a:t>
                      </a:r>
                      <a:endParaRPr lang="en-US" sz="1400" b="0"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23 (3 mediators)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00952374"/>
                  </a:ext>
                </a:extLst>
              </a:tr>
              <a:tr h="260350">
                <a:tc>
                  <a:txBody>
                    <a:bodyPr/>
                    <a:lstStyle/>
                    <a:p>
                      <a:pPr algn="ctr" fontAlgn="b"/>
                      <a:r>
                        <a:rPr lang="en-US" sz="1400" b="0" i="0" u="none" strike="noStrike">
                          <a:solidFill>
                            <a:srgbClr val="000000"/>
                          </a:solidFill>
                          <a:effectLst/>
                          <a:latin typeface="Calibri" panose="020F0502020204030204" pitchFamily="34" charset="0"/>
                        </a:rPr>
                        <a:t>34775485</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Neuropsychopharmacology</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a:solidFill>
                            <a:srgbClr val="000000"/>
                          </a:solidFill>
                          <a:effectLst/>
                          <a:latin typeface="Calibri" panose="020F0502020204030204" pitchFamily="34" charset="0"/>
                        </a:rPr>
                        <a:t>alcohol use disorder</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anterior cingulate cortex (ACC), Brodmann Area 9 (BA9), caudate nucleus (CN), ventral striatum (VS), and putamen (PUT) </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111</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2 (CN); 18 (VS)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53264914"/>
                  </a:ext>
                </a:extLst>
              </a:tr>
            </a:tbl>
          </a:graphicData>
        </a:graphic>
      </p:graphicFrame>
    </p:spTree>
    <p:extLst>
      <p:ext uri="{BB962C8B-B14F-4D97-AF65-F5344CB8AC3E}">
        <p14:creationId xmlns:p14="http://schemas.microsoft.com/office/powerpoint/2010/main" val="259499704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2004-0E62-4A41-9603-564DC9F5E1E6}"/>
              </a:ext>
            </a:extLst>
          </p:cNvPr>
          <p:cNvSpPr>
            <a:spLocks noGrp="1"/>
          </p:cNvSpPr>
          <p:nvPr>
            <p:ph type="title"/>
          </p:nvPr>
        </p:nvSpPr>
        <p:spPr/>
        <p:txBody>
          <a:bodyPr/>
          <a:lstStyle/>
          <a:p>
            <a:r>
              <a:rPr lang="en-CA" dirty="0"/>
              <a:t>Characterising trans genomic regulation across tissues</a:t>
            </a:r>
            <a:endParaRPr lang="en-US" dirty="0"/>
          </a:p>
        </p:txBody>
      </p:sp>
      <p:sp>
        <p:nvSpPr>
          <p:cNvPr id="3" name="Content Placeholder 2">
            <a:extLst>
              <a:ext uri="{FF2B5EF4-FFF2-40B4-BE49-F238E27FC236}">
                <a16:creationId xmlns:a16="http://schemas.microsoft.com/office/drawing/2014/main" id="{C42E9CF8-2587-4F83-9062-3DA613FE3078}"/>
              </a:ext>
            </a:extLst>
          </p:cNvPr>
          <p:cNvSpPr>
            <a:spLocks noGrp="1"/>
          </p:cNvSpPr>
          <p:nvPr>
            <p:ph idx="1"/>
          </p:nvPr>
        </p:nvSpPr>
        <p:spPr>
          <a:xfrm>
            <a:off x="609600" y="1268416"/>
            <a:ext cx="10670976" cy="5200784"/>
          </a:xfrm>
        </p:spPr>
        <p:txBody>
          <a:bodyPr/>
          <a:lstStyle/>
          <a:p>
            <a:pPr marL="0" indent="0">
              <a:buNone/>
            </a:pPr>
            <a:r>
              <a:rPr lang="en-US" dirty="0"/>
              <a:t>Winick-Ng, et al. (2021). </a:t>
            </a:r>
            <a:r>
              <a:rPr lang="en-US" b="1" dirty="0"/>
              <a:t>Cell-type specialization is encoded by specific chromatin topologies</a:t>
            </a:r>
            <a:r>
              <a:rPr lang="en-US" dirty="0"/>
              <a:t>. Nature, 599(7886), 684–691. </a:t>
            </a:r>
          </a:p>
          <a:p>
            <a:pPr marL="0" indent="0">
              <a:buNone/>
            </a:pPr>
            <a:endParaRPr lang="en-US" dirty="0"/>
          </a:p>
          <a:p>
            <a:pPr marL="0" indent="0">
              <a:buNone/>
            </a:pPr>
            <a:r>
              <a:rPr lang="en-US" b="1" dirty="0"/>
              <a:t>Aim.</a:t>
            </a:r>
            <a:r>
              <a:rPr lang="en-US" dirty="0"/>
              <a:t> To identify regions of the genome that regulate </a:t>
            </a:r>
            <a:br>
              <a:rPr lang="en-US" dirty="0"/>
            </a:br>
            <a:r>
              <a:rPr lang="en-US" dirty="0"/>
              <a:t>one another by through contact  </a:t>
            </a:r>
          </a:p>
          <a:p>
            <a:pPr marL="0" indent="0">
              <a:buNone/>
            </a:pPr>
            <a:endParaRPr lang="en-US" dirty="0"/>
          </a:p>
          <a:p>
            <a:pPr marL="0" indent="0">
              <a:buNone/>
            </a:pPr>
            <a:r>
              <a:rPr lang="en-US" b="1" dirty="0"/>
              <a:t>Methods.</a:t>
            </a:r>
          </a:p>
          <a:p>
            <a:pPr>
              <a:buFont typeface="Arial" panose="020B0604020202020204" pitchFamily="34" charset="0"/>
              <a:buChar char="•"/>
            </a:pPr>
            <a:r>
              <a:rPr lang="en-US" b="1" dirty="0"/>
              <a:t>Hi-C </a:t>
            </a:r>
            <a:r>
              <a:rPr lang="en-US" dirty="0"/>
              <a:t>– ligate DNA in contact and sequence</a:t>
            </a:r>
            <a:br>
              <a:rPr lang="en-US" dirty="0"/>
            </a:br>
            <a:r>
              <a:rPr lang="en-US" dirty="0"/>
              <a:t>Well understood, popular method but not good for</a:t>
            </a:r>
            <a:br>
              <a:rPr lang="en-US" dirty="0"/>
            </a:br>
            <a:r>
              <a:rPr lang="en-US" dirty="0"/>
              <a:t>rare cell types, single cells and multi-contacts.</a:t>
            </a:r>
            <a:endParaRPr lang="en-US" b="1" dirty="0"/>
          </a:p>
          <a:p>
            <a:pPr>
              <a:buFont typeface="Arial" panose="020B0604020202020204" pitchFamily="34" charset="0"/>
              <a:buChar char="•"/>
            </a:pPr>
            <a:r>
              <a:rPr lang="en-US" b="1" dirty="0"/>
              <a:t>GAM</a:t>
            </a:r>
            <a:r>
              <a:rPr lang="en-US" dirty="0"/>
              <a:t> – sequence thin slices of tissue (fragments </a:t>
            </a:r>
            <a:br>
              <a:rPr lang="en-US" dirty="0"/>
            </a:br>
            <a:r>
              <a:rPr lang="en-US" dirty="0"/>
              <a:t>in contact more likely to appear in the same slice).</a:t>
            </a:r>
            <a:br>
              <a:rPr lang="en-US" dirty="0"/>
            </a:br>
            <a:r>
              <a:rPr lang="en-US" dirty="0"/>
              <a:t>Can be applied to tissue microdissections to target rare cell types and differences across tissues.  </a:t>
            </a:r>
          </a:p>
        </p:txBody>
      </p:sp>
      <p:pic>
        <p:nvPicPr>
          <p:cNvPr id="1026" name="Picture 2">
            <a:extLst>
              <a:ext uri="{FF2B5EF4-FFF2-40B4-BE49-F238E27FC236}">
                <a16:creationId xmlns:a16="http://schemas.microsoft.com/office/drawing/2014/main" id="{91508AD6-C0C2-4806-B58E-83D1518C3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88" y="2011208"/>
            <a:ext cx="4248472" cy="321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3384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2004-0E62-4A41-9603-564DC9F5E1E6}"/>
              </a:ext>
            </a:extLst>
          </p:cNvPr>
          <p:cNvSpPr>
            <a:spLocks noGrp="1"/>
          </p:cNvSpPr>
          <p:nvPr>
            <p:ph type="title"/>
          </p:nvPr>
        </p:nvSpPr>
        <p:spPr/>
        <p:txBody>
          <a:bodyPr/>
          <a:lstStyle/>
          <a:p>
            <a:r>
              <a:rPr lang="en-CA" dirty="0"/>
              <a:t>Characterising trans genomic regulation across tissues, cont.</a:t>
            </a:r>
            <a:endParaRPr lang="en-US" dirty="0"/>
          </a:p>
        </p:txBody>
      </p:sp>
      <p:sp>
        <p:nvSpPr>
          <p:cNvPr id="3" name="Content Placeholder 2">
            <a:extLst>
              <a:ext uri="{FF2B5EF4-FFF2-40B4-BE49-F238E27FC236}">
                <a16:creationId xmlns:a16="http://schemas.microsoft.com/office/drawing/2014/main" id="{C42E9CF8-2587-4F83-9062-3DA613FE3078}"/>
              </a:ext>
            </a:extLst>
          </p:cNvPr>
          <p:cNvSpPr>
            <a:spLocks noGrp="1"/>
          </p:cNvSpPr>
          <p:nvPr>
            <p:ph idx="1"/>
          </p:nvPr>
        </p:nvSpPr>
        <p:spPr>
          <a:xfrm>
            <a:off x="609600" y="1268416"/>
            <a:ext cx="10670976" cy="5200784"/>
          </a:xfrm>
        </p:spPr>
        <p:txBody>
          <a:bodyPr/>
          <a:lstStyle/>
          <a:p>
            <a:pPr marL="0" indent="0">
              <a:buNone/>
            </a:pPr>
            <a:r>
              <a:rPr lang="en-CA" dirty="0"/>
              <a:t>Example GAM output</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br>
              <a:rPr lang="en-CA" dirty="0"/>
            </a:br>
            <a:endParaRPr lang="en-CA" dirty="0"/>
          </a:p>
          <a:p>
            <a:pPr>
              <a:buFontTx/>
              <a:buChar char="-"/>
            </a:pPr>
            <a:r>
              <a:rPr lang="en-CA" dirty="0"/>
              <a:t>Heatmap matrices show level of contact between regions (red indicates more)</a:t>
            </a:r>
          </a:p>
          <a:p>
            <a:pPr>
              <a:buFontTx/>
              <a:buChar char="-"/>
            </a:pPr>
            <a:r>
              <a:rPr lang="en-CA" dirty="0"/>
              <a:t>Dashed boxes highlight cell-type differences</a:t>
            </a:r>
          </a:p>
          <a:p>
            <a:pPr>
              <a:buFontTx/>
              <a:buChar char="-"/>
            </a:pPr>
            <a:r>
              <a:rPr lang="en-CA" dirty="0"/>
              <a:t>“Contact density” = amount of contact with other regions (red indicates more)</a:t>
            </a:r>
          </a:p>
          <a:p>
            <a:pPr>
              <a:buFontTx/>
              <a:buChar char="-"/>
            </a:pPr>
            <a:r>
              <a:rPr lang="en-US" dirty="0"/>
              <a:t>“Topologically Associating Domains” (TADs) = densely interacting regions of the genome</a:t>
            </a:r>
            <a:br>
              <a:rPr lang="en-US" dirty="0"/>
            </a:br>
            <a:r>
              <a:rPr lang="en-US" dirty="0"/>
              <a:t>(correspond to heatmap clusters)</a:t>
            </a:r>
          </a:p>
        </p:txBody>
      </p:sp>
      <p:pic>
        <p:nvPicPr>
          <p:cNvPr id="2050" name="Picture 2" descr="Fig. 1">
            <a:extLst>
              <a:ext uri="{FF2B5EF4-FFF2-40B4-BE49-F238E27FC236}">
                <a16:creationId xmlns:a16="http://schemas.microsoft.com/office/drawing/2014/main" id="{A0C7811B-1547-4484-8224-533FE033AC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076" b="29339"/>
          <a:stretch/>
        </p:blipFill>
        <p:spPr bwMode="auto">
          <a:xfrm>
            <a:off x="609600" y="1628800"/>
            <a:ext cx="10670976" cy="2079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5625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2004-0E62-4A41-9603-564DC9F5E1E6}"/>
              </a:ext>
            </a:extLst>
          </p:cNvPr>
          <p:cNvSpPr>
            <a:spLocks noGrp="1"/>
          </p:cNvSpPr>
          <p:nvPr>
            <p:ph type="title"/>
          </p:nvPr>
        </p:nvSpPr>
        <p:spPr/>
        <p:txBody>
          <a:bodyPr/>
          <a:lstStyle/>
          <a:p>
            <a:r>
              <a:rPr lang="en-CA" dirty="0"/>
              <a:t>Characterising trans genomic regulation across tissues, cont.</a:t>
            </a:r>
            <a:endParaRPr lang="en-US" dirty="0"/>
          </a:p>
        </p:txBody>
      </p:sp>
      <p:sp>
        <p:nvSpPr>
          <p:cNvPr id="3" name="Content Placeholder 2">
            <a:extLst>
              <a:ext uri="{FF2B5EF4-FFF2-40B4-BE49-F238E27FC236}">
                <a16:creationId xmlns:a16="http://schemas.microsoft.com/office/drawing/2014/main" id="{C42E9CF8-2587-4F83-9062-3DA613FE3078}"/>
              </a:ext>
            </a:extLst>
          </p:cNvPr>
          <p:cNvSpPr>
            <a:spLocks noGrp="1"/>
          </p:cNvSpPr>
          <p:nvPr>
            <p:ph idx="1"/>
          </p:nvPr>
        </p:nvSpPr>
        <p:spPr>
          <a:xfrm>
            <a:off x="609600" y="1268416"/>
            <a:ext cx="4838328" cy="5200784"/>
          </a:xfrm>
        </p:spPr>
        <p:txBody>
          <a:bodyPr/>
          <a:lstStyle/>
          <a:p>
            <a:pPr marL="0" indent="0">
              <a:buNone/>
            </a:pPr>
            <a:r>
              <a:rPr lang="en-US" dirty="0"/>
              <a:t>Long neuronal genes “melt” in brain cells</a:t>
            </a:r>
          </a:p>
          <a:p>
            <a:pPr marL="0" indent="0">
              <a:buNone/>
            </a:pPr>
            <a:endParaRPr lang="en-US" dirty="0"/>
          </a:p>
          <a:p>
            <a:pPr marL="0" indent="0">
              <a:buNone/>
            </a:pPr>
            <a:r>
              <a:rPr lang="en-US" dirty="0"/>
              <a:t>Long genes tend to produce many isoforms which are necessary for specialized processes in the brain. </a:t>
            </a:r>
          </a:p>
          <a:p>
            <a:pPr marL="0" indent="0">
              <a:buNone/>
            </a:pPr>
            <a:endParaRPr lang="en-US" dirty="0"/>
          </a:p>
          <a:p>
            <a:pPr marL="0" indent="0">
              <a:buNone/>
            </a:pPr>
            <a:r>
              <a:rPr lang="en-US" dirty="0"/>
              <a:t>Figure compares neurons (PGNs and DNs) to embryonic stem cells (</a:t>
            </a:r>
            <a:r>
              <a:rPr lang="en-US" dirty="0" err="1"/>
              <a:t>mES</a:t>
            </a:r>
            <a:r>
              <a:rPr lang="en-US" dirty="0"/>
              <a:t>).</a:t>
            </a:r>
          </a:p>
          <a:p>
            <a:pPr marL="0" indent="0">
              <a:buNone/>
            </a:pPr>
            <a:endParaRPr lang="en-US" dirty="0"/>
          </a:p>
          <a:p>
            <a:pPr marL="0" indent="0">
              <a:buNone/>
            </a:pPr>
            <a:r>
              <a:rPr lang="en-US" dirty="0"/>
              <a:t>Chromatin containing </a:t>
            </a:r>
            <a:r>
              <a:rPr lang="en-US" i="1" dirty="0"/>
              <a:t>Grik2</a:t>
            </a:r>
            <a:r>
              <a:rPr lang="en-US" dirty="0"/>
              <a:t> and </a:t>
            </a:r>
            <a:r>
              <a:rPr lang="en-US" i="1" dirty="0" err="1"/>
              <a:t>Dscam</a:t>
            </a:r>
            <a:r>
              <a:rPr lang="en-US" dirty="0"/>
              <a:t> is ‘closed’ in </a:t>
            </a:r>
            <a:r>
              <a:rPr lang="en-US" dirty="0" err="1"/>
              <a:t>mES</a:t>
            </a:r>
            <a:r>
              <a:rPr lang="en-US" dirty="0"/>
              <a:t> cells as shown by the high contact densities. The chromatin ‘opens’ or ‘melts’ in neurons.</a:t>
            </a:r>
            <a:endParaRPr lang="en-US" i="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054" name="Picture 6" descr="Fig. 2">
            <a:extLst>
              <a:ext uri="{FF2B5EF4-FFF2-40B4-BE49-F238E27FC236}">
                <a16:creationId xmlns:a16="http://schemas.microsoft.com/office/drawing/2014/main" id="{E9464162-7A11-4E44-BCB4-78510792FF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200" r="54952"/>
          <a:stretch/>
        </p:blipFill>
        <p:spPr bwMode="auto">
          <a:xfrm>
            <a:off x="5351391" y="1246674"/>
            <a:ext cx="6865289" cy="470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4656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2004-0E62-4A41-9603-564DC9F5E1E6}"/>
              </a:ext>
            </a:extLst>
          </p:cNvPr>
          <p:cNvSpPr>
            <a:spLocks noGrp="1"/>
          </p:cNvSpPr>
          <p:nvPr>
            <p:ph type="title"/>
          </p:nvPr>
        </p:nvSpPr>
        <p:spPr/>
        <p:txBody>
          <a:bodyPr/>
          <a:lstStyle/>
          <a:p>
            <a:r>
              <a:rPr lang="en-CA" dirty="0"/>
              <a:t>Characterising trans genomic regulation across tissues, cont.</a:t>
            </a:r>
            <a:endParaRPr lang="en-US" dirty="0"/>
          </a:p>
        </p:txBody>
      </p:sp>
      <p:sp>
        <p:nvSpPr>
          <p:cNvPr id="3" name="Content Placeholder 2">
            <a:extLst>
              <a:ext uri="{FF2B5EF4-FFF2-40B4-BE49-F238E27FC236}">
                <a16:creationId xmlns:a16="http://schemas.microsoft.com/office/drawing/2014/main" id="{C42E9CF8-2587-4F83-9062-3DA613FE3078}"/>
              </a:ext>
            </a:extLst>
          </p:cNvPr>
          <p:cNvSpPr>
            <a:spLocks noGrp="1"/>
          </p:cNvSpPr>
          <p:nvPr>
            <p:ph idx="1"/>
          </p:nvPr>
        </p:nvSpPr>
        <p:spPr>
          <a:xfrm>
            <a:off x="609599" y="1268416"/>
            <a:ext cx="11241261" cy="5200784"/>
          </a:xfrm>
        </p:spPr>
        <p:txBody>
          <a:bodyPr/>
          <a:lstStyle/>
          <a:p>
            <a:pPr marL="0" indent="0">
              <a:buNone/>
            </a:pPr>
            <a:r>
              <a:rPr lang="en-CA" dirty="0"/>
              <a:t>Identified contact differences between two different kinds of neurons (PGNs and DNs)</a:t>
            </a:r>
          </a:p>
          <a:p>
            <a:pPr marL="0" indent="0">
              <a:buNone/>
            </a:pPr>
            <a:r>
              <a:rPr lang="en-CA" dirty="0"/>
              <a:t>Identified transcription factor binding sites (TFS) in each differential contact region</a:t>
            </a:r>
          </a:p>
          <a:p>
            <a:pPr marL="0" indent="0">
              <a:buNone/>
            </a:pPr>
            <a:r>
              <a:rPr lang="en-CA" dirty="0"/>
              <a:t>Enumerated pairs of transcription factor binding sites brought into contact in each neuron type</a:t>
            </a:r>
          </a:p>
          <a:p>
            <a:pPr marL="0" indent="0">
              <a:buNone/>
            </a:pPr>
            <a:r>
              <a:rPr lang="en-US" dirty="0"/>
              <a:t>High-frequency pairs of TFs </a:t>
            </a:r>
            <a:r>
              <a:rPr lang="en-US" i="1" dirty="0"/>
              <a:t>very</a:t>
            </a:r>
            <a:r>
              <a:rPr lang="en-US" dirty="0"/>
              <a:t> tissue-specific</a:t>
            </a:r>
          </a:p>
        </p:txBody>
      </p:sp>
      <p:pic>
        <p:nvPicPr>
          <p:cNvPr id="3074" name="Picture 2" descr="Fig. 4">
            <a:extLst>
              <a:ext uri="{FF2B5EF4-FFF2-40B4-BE49-F238E27FC236}">
                <a16:creationId xmlns:a16="http://schemas.microsoft.com/office/drawing/2014/main" id="{5C0FA9E4-76CC-4B7A-BCB2-F1381DA1C6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928" b="61550"/>
          <a:stretch/>
        </p:blipFill>
        <p:spPr bwMode="auto">
          <a:xfrm>
            <a:off x="2314613" y="3212976"/>
            <a:ext cx="7562773" cy="318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168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9FC2-ABF9-41FC-A75B-86C88DE933F0}"/>
              </a:ext>
            </a:extLst>
          </p:cNvPr>
          <p:cNvSpPr>
            <a:spLocks noGrp="1"/>
          </p:cNvSpPr>
          <p:nvPr>
            <p:ph type="title"/>
          </p:nvPr>
        </p:nvSpPr>
        <p:spPr/>
        <p:txBody>
          <a:bodyPr/>
          <a:lstStyle/>
          <a:p>
            <a:r>
              <a:rPr lang="en-CA" dirty="0"/>
              <a:t>Early detection of gastric cancer</a:t>
            </a:r>
            <a:endParaRPr lang="en-US" dirty="0"/>
          </a:p>
        </p:txBody>
      </p:sp>
      <p:sp>
        <p:nvSpPr>
          <p:cNvPr id="3" name="Content Placeholder 2">
            <a:extLst>
              <a:ext uri="{FF2B5EF4-FFF2-40B4-BE49-F238E27FC236}">
                <a16:creationId xmlns:a16="http://schemas.microsoft.com/office/drawing/2014/main" id="{FCEF12EF-C390-4B85-BD8C-7D5E56DB7AF7}"/>
              </a:ext>
            </a:extLst>
          </p:cNvPr>
          <p:cNvSpPr>
            <a:spLocks noGrp="1"/>
          </p:cNvSpPr>
          <p:nvPr>
            <p:ph idx="1"/>
          </p:nvPr>
        </p:nvSpPr>
        <p:spPr>
          <a:xfrm>
            <a:off x="609600" y="1897200"/>
            <a:ext cx="11679088" cy="4572000"/>
          </a:xfrm>
        </p:spPr>
        <p:txBody>
          <a:bodyPr/>
          <a:lstStyle/>
          <a:p>
            <a:pPr marL="0" indent="0">
              <a:buNone/>
            </a:pPr>
            <a:r>
              <a:rPr lang="en-US" dirty="0"/>
              <a:t>Ren, J, et al. (2021). </a:t>
            </a:r>
            <a:r>
              <a:rPr lang="en-US" b="1" dirty="0"/>
              <a:t>Genome-Scale Methylation Analysis of Circulating Cell-Free DNA in Gastric Cancer Patients</a:t>
            </a:r>
            <a:r>
              <a:rPr lang="en-US" dirty="0"/>
              <a:t>. Clinical chemistry, hvab204. </a:t>
            </a:r>
          </a:p>
          <a:p>
            <a:pPr marL="0" indent="0">
              <a:buNone/>
            </a:pPr>
            <a:endParaRPr lang="en-US" dirty="0"/>
          </a:p>
          <a:p>
            <a:pPr marL="0" indent="0">
              <a:buNone/>
            </a:pPr>
            <a:r>
              <a:rPr lang="en-US" b="1" dirty="0"/>
              <a:t>Problem</a:t>
            </a:r>
            <a:br>
              <a:rPr lang="en-US" dirty="0"/>
            </a:br>
            <a:r>
              <a:rPr lang="en-US" dirty="0"/>
              <a:t>Circulating cell-free DNA provides low levels of DNA making it challenging to generate high-quality DNA methylation profiles. </a:t>
            </a:r>
          </a:p>
          <a:p>
            <a:pPr marL="0" indent="0">
              <a:buNone/>
            </a:pPr>
            <a:endParaRPr lang="en-US" dirty="0"/>
          </a:p>
          <a:p>
            <a:pPr marL="0" indent="0">
              <a:buNone/>
            </a:pPr>
            <a:r>
              <a:rPr lang="en-US" b="1" dirty="0"/>
              <a:t>Proposed solution – for GC with the CpG island methylated phenotype (CIMP)</a:t>
            </a:r>
            <a:br>
              <a:rPr lang="en-US" b="1" dirty="0"/>
            </a:br>
            <a:r>
              <a:rPr lang="en-US" dirty="0"/>
              <a:t>Methylated CpG tandems amplification and sequencing (MCTA-Seq)</a:t>
            </a:r>
          </a:p>
          <a:p>
            <a:pPr marL="457200" indent="-457200">
              <a:buAutoNum type="arabicParenBoth"/>
            </a:pPr>
            <a:r>
              <a:rPr lang="en-US" dirty="0"/>
              <a:t>perform bisulfite conversion </a:t>
            </a:r>
          </a:p>
          <a:p>
            <a:pPr marL="457200" indent="-457200">
              <a:buAutoNum type="arabicParenBoth"/>
            </a:pPr>
            <a:r>
              <a:rPr lang="en-US" dirty="0"/>
              <a:t>go fishing for DNA fragments that contain “CGCGCGG” (i.e. methylated CpG islands)</a:t>
            </a:r>
          </a:p>
          <a:p>
            <a:pPr marL="457200" indent="-457200">
              <a:buAutoNum type="arabicParenBoth"/>
            </a:pPr>
            <a:r>
              <a:rPr lang="en-US" dirty="0"/>
              <a:t>sequence the result  </a:t>
            </a:r>
          </a:p>
          <a:p>
            <a:pPr marL="457200" indent="-457200">
              <a:buAutoNum type="arabicParenBoth"/>
            </a:pPr>
            <a:r>
              <a:rPr lang="en-US" dirty="0"/>
              <a:t>detect gastric cancer in circulating cell-free DNA when specific CpG islands appear methylated  </a:t>
            </a:r>
          </a:p>
        </p:txBody>
      </p:sp>
    </p:spTree>
    <p:extLst>
      <p:ext uri="{BB962C8B-B14F-4D97-AF65-F5344CB8AC3E}">
        <p14:creationId xmlns:p14="http://schemas.microsoft.com/office/powerpoint/2010/main" val="5172827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9FC2-ABF9-41FC-A75B-86C88DE933F0}"/>
              </a:ext>
            </a:extLst>
          </p:cNvPr>
          <p:cNvSpPr>
            <a:spLocks noGrp="1"/>
          </p:cNvSpPr>
          <p:nvPr>
            <p:ph type="title"/>
          </p:nvPr>
        </p:nvSpPr>
        <p:spPr/>
        <p:txBody>
          <a:bodyPr/>
          <a:lstStyle/>
          <a:p>
            <a:r>
              <a:rPr lang="en-CA" dirty="0"/>
              <a:t>Early detection of gastric cancer, cont.</a:t>
            </a:r>
            <a:endParaRPr lang="en-US" dirty="0"/>
          </a:p>
        </p:txBody>
      </p:sp>
      <p:sp>
        <p:nvSpPr>
          <p:cNvPr id="4" name="Content Placeholder 3">
            <a:extLst>
              <a:ext uri="{FF2B5EF4-FFF2-40B4-BE49-F238E27FC236}">
                <a16:creationId xmlns:a16="http://schemas.microsoft.com/office/drawing/2014/main" id="{AB95DCF1-B9B5-4555-A85B-6EB4B0F6A53F}"/>
              </a:ext>
            </a:extLst>
          </p:cNvPr>
          <p:cNvSpPr>
            <a:spLocks noGrp="1"/>
          </p:cNvSpPr>
          <p:nvPr>
            <p:ph idx="1"/>
          </p:nvPr>
        </p:nvSpPr>
        <p:spPr>
          <a:xfrm>
            <a:off x="609600" y="1268417"/>
            <a:ext cx="5472608" cy="5200784"/>
          </a:xfrm>
        </p:spPr>
        <p:txBody>
          <a:bodyPr/>
          <a:lstStyle/>
          <a:p>
            <a:pPr marL="0" indent="0">
              <a:buNone/>
            </a:pPr>
            <a:r>
              <a:rPr lang="en-CA" dirty="0"/>
              <a:t>Training</a:t>
            </a:r>
          </a:p>
          <a:p>
            <a:pPr>
              <a:buFontTx/>
              <a:buChar char="-"/>
            </a:pPr>
            <a:r>
              <a:rPr lang="en-CA" dirty="0"/>
              <a:t>Identified 153 CpG sites highly methylated in cancer (stages I-IV) compared to controls (</a:t>
            </a:r>
            <a:r>
              <a:rPr lang="en-CA" dirty="0" err="1"/>
              <a:t>Pn</a:t>
            </a:r>
            <a:r>
              <a:rPr lang="en-CA" dirty="0"/>
              <a:t>).  </a:t>
            </a:r>
          </a:p>
          <a:p>
            <a:pPr>
              <a:buFontTx/>
              <a:buChar char="-"/>
            </a:pPr>
            <a:r>
              <a:rPr lang="en-CA" dirty="0"/>
              <a:t>Counts = number of times the 153 CpG sites discovered to be methylated in a sample</a:t>
            </a:r>
          </a:p>
          <a:p>
            <a:pPr marL="0" indent="0">
              <a:buNone/>
            </a:pPr>
            <a:endParaRPr lang="en-US" dirty="0"/>
          </a:p>
          <a:p>
            <a:pPr marL="0" indent="0">
              <a:buNone/>
            </a:pPr>
            <a:r>
              <a:rPr lang="en-US" dirty="0"/>
              <a:t>Testing </a:t>
            </a:r>
          </a:p>
          <a:p>
            <a:pPr>
              <a:buFontTx/>
              <a:buChar char="-"/>
            </a:pPr>
            <a:r>
              <a:rPr lang="en-US" dirty="0"/>
              <a:t>Stage I AUC = 0.655</a:t>
            </a:r>
          </a:p>
          <a:p>
            <a:pPr>
              <a:buFontTx/>
              <a:buChar char="-"/>
            </a:pPr>
            <a:r>
              <a:rPr lang="en-US" dirty="0"/>
              <a:t>Stage II AUC = 0.863</a:t>
            </a:r>
          </a:p>
          <a:p>
            <a:pPr>
              <a:buFontTx/>
              <a:buChar char="-"/>
            </a:pPr>
            <a:r>
              <a:rPr lang="en-US" dirty="0"/>
              <a:t>Stages &gt;II AUC = 0.958</a:t>
            </a:r>
          </a:p>
          <a:p>
            <a:pPr marL="0" indent="0">
              <a:buNone/>
            </a:pPr>
            <a:endParaRPr lang="en-US" dirty="0"/>
          </a:p>
          <a:p>
            <a:pPr marL="0" indent="0">
              <a:buNone/>
            </a:pPr>
            <a:r>
              <a:rPr lang="en-US" dirty="0"/>
              <a:t>Interestingly, test performed equally well for CIMP and non-CIMP tumors</a:t>
            </a:r>
          </a:p>
        </p:txBody>
      </p:sp>
      <p:pic>
        <p:nvPicPr>
          <p:cNvPr id="4098" name="Picture 2" descr="Detection of 153 mCGCGCGG-CpGs in the plasma of patients with GC and control participants. (A–D, F) The positive counts of the 153 mCGCGCGG-CpGs in patients with GC and control participants (A, C) as well as the area under the curve (AUC) values (B, D, F) for the training A, B), the testing (C, D), and both cohorts (F), are shown. The vertical coordinates were scaled by log2(counts) in the boxplot. Two arrows in (A, C) indicate 2 stage IV cases. **P &lt; 0.01; NS, no significant difference. Two-tailed MWW test. (E), The sensitivity for stage I, II, III and IV in the training and testing cohorts at 92% specificity.">
            <a:extLst>
              <a:ext uri="{FF2B5EF4-FFF2-40B4-BE49-F238E27FC236}">
                <a16:creationId xmlns:a16="http://schemas.microsoft.com/office/drawing/2014/main" id="{3D8BF956-2127-4D09-8BC2-AFEDD37A32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201"/>
          <a:stretch/>
        </p:blipFill>
        <p:spPr bwMode="auto">
          <a:xfrm>
            <a:off x="6240016" y="1412775"/>
            <a:ext cx="5472608" cy="51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00577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985B-530E-402B-9F20-FD280BA1F640}"/>
              </a:ext>
            </a:extLst>
          </p:cNvPr>
          <p:cNvSpPr>
            <a:spLocks noGrp="1"/>
          </p:cNvSpPr>
          <p:nvPr>
            <p:ph type="title"/>
          </p:nvPr>
        </p:nvSpPr>
        <p:spPr/>
        <p:txBody>
          <a:bodyPr/>
          <a:lstStyle/>
          <a:p>
            <a:r>
              <a:rPr lang="en-CA" dirty="0"/>
              <a:t>Distinguishing liver cancer from liver disease in blood</a:t>
            </a:r>
            <a:endParaRPr lang="en-US" dirty="0"/>
          </a:p>
        </p:txBody>
      </p:sp>
      <p:sp>
        <p:nvSpPr>
          <p:cNvPr id="3" name="Content Placeholder 2">
            <a:extLst>
              <a:ext uri="{FF2B5EF4-FFF2-40B4-BE49-F238E27FC236}">
                <a16:creationId xmlns:a16="http://schemas.microsoft.com/office/drawing/2014/main" id="{BA5A2763-383D-43CD-803B-7757CA5A3AE3}"/>
              </a:ext>
            </a:extLst>
          </p:cNvPr>
          <p:cNvSpPr>
            <a:spLocks noGrp="1"/>
          </p:cNvSpPr>
          <p:nvPr>
            <p:ph idx="1"/>
          </p:nvPr>
        </p:nvSpPr>
        <p:spPr>
          <a:xfrm>
            <a:off x="609600" y="1556792"/>
            <a:ext cx="10871200" cy="4572000"/>
          </a:xfrm>
        </p:spPr>
        <p:txBody>
          <a:bodyPr/>
          <a:lstStyle/>
          <a:p>
            <a:pPr marL="0" indent="0">
              <a:buNone/>
            </a:pPr>
            <a:r>
              <a:rPr lang="en-US" dirty="0"/>
              <a:t>Li, K., et al. (2021). </a:t>
            </a:r>
            <a:r>
              <a:rPr lang="en-US" b="1" dirty="0"/>
              <a:t>A CpG Methylation Signature as a Potential Marker for Early Diagnosis of Hepatocellular Carcinoma From HBV-Related Liver Disease Using Multiplex Bisulfite Sequencing</a:t>
            </a:r>
            <a:r>
              <a:rPr lang="en-US" dirty="0"/>
              <a:t>. Frontiers in oncology, 11, 756326. </a:t>
            </a:r>
          </a:p>
          <a:p>
            <a:pPr marL="0" indent="0">
              <a:buNone/>
            </a:pPr>
            <a:endParaRPr lang="en-US" dirty="0"/>
          </a:p>
          <a:p>
            <a:pPr marL="0" indent="0">
              <a:buNone/>
            </a:pPr>
            <a:r>
              <a:rPr lang="en-US" dirty="0"/>
              <a:t>Training set: 442</a:t>
            </a:r>
          </a:p>
          <a:p>
            <a:pPr marL="0" indent="0">
              <a:buNone/>
            </a:pPr>
            <a:r>
              <a:rPr lang="en-US" dirty="0"/>
              <a:t>Testing set: 212</a:t>
            </a:r>
          </a:p>
          <a:p>
            <a:pPr marL="0" indent="0">
              <a:buNone/>
            </a:pPr>
            <a:endParaRPr lang="en-US" dirty="0"/>
          </a:p>
          <a:p>
            <a:pPr marL="0" indent="0">
              <a:buNone/>
            </a:pPr>
            <a:r>
              <a:rPr lang="en-US" dirty="0"/>
              <a:t>34 candidate CpG sites identified from previous EWAS</a:t>
            </a:r>
          </a:p>
          <a:p>
            <a:pPr marL="0" indent="0">
              <a:buNone/>
            </a:pPr>
            <a:r>
              <a:rPr lang="en-US" dirty="0"/>
              <a:t>LASSO identifies 6-CpG site model in training set</a:t>
            </a:r>
          </a:p>
          <a:p>
            <a:pPr marL="0" indent="0">
              <a:buNone/>
            </a:pPr>
            <a:r>
              <a:rPr lang="en-US" dirty="0"/>
              <a:t>AUC in testing = 0.73</a:t>
            </a:r>
            <a:br>
              <a:rPr lang="en-US" dirty="0"/>
            </a:br>
            <a:br>
              <a:rPr lang="en-US" dirty="0"/>
            </a:br>
            <a:r>
              <a:rPr lang="en-US" dirty="0"/>
              <a:t>Backwards selection </a:t>
            </a:r>
            <a:r>
              <a:rPr lang="en-US" i="1" dirty="0"/>
              <a:t>(why?!)</a:t>
            </a:r>
            <a:r>
              <a:rPr lang="en-US" dirty="0"/>
              <a:t> applied to 6-CpG site score and </a:t>
            </a:r>
            <a:br>
              <a:rPr lang="en-US" dirty="0"/>
            </a:br>
            <a:r>
              <a:rPr lang="en-US" dirty="0"/>
              <a:t>clinical variables = age + sex + </a:t>
            </a:r>
            <a:r>
              <a:rPr lang="en-US" dirty="0" err="1"/>
              <a:t>afp</a:t>
            </a:r>
            <a:r>
              <a:rPr lang="en-US" dirty="0"/>
              <a:t> + 6-CpG site score</a:t>
            </a:r>
            <a:br>
              <a:rPr lang="en-US" dirty="0"/>
            </a:br>
            <a:r>
              <a:rPr lang="en-US" dirty="0"/>
              <a:t>AUC = 0.84</a:t>
            </a:r>
            <a:br>
              <a:rPr lang="en-US" dirty="0"/>
            </a:br>
            <a:r>
              <a:rPr lang="en-US" dirty="0"/>
              <a:t>                                … 6-CpG site score biggest contributor</a:t>
            </a:r>
          </a:p>
        </p:txBody>
      </p:sp>
      <p:pic>
        <p:nvPicPr>
          <p:cNvPr id="5122" name="Picture 2">
            <a:extLst>
              <a:ext uri="{FF2B5EF4-FFF2-40B4-BE49-F238E27FC236}">
                <a16:creationId xmlns:a16="http://schemas.microsoft.com/office/drawing/2014/main" id="{312E749C-1980-44DD-9846-E1C6BAF09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600" r="52361"/>
          <a:stretch/>
        </p:blipFill>
        <p:spPr bwMode="auto">
          <a:xfrm>
            <a:off x="7536160" y="3068960"/>
            <a:ext cx="3553643" cy="313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190718"/>
      </p:ext>
    </p:extLst>
  </p:cSld>
  <p:clrMapOvr>
    <a:masterClrMapping/>
  </p:clrMapOvr>
  <p:transition spd="med"/>
</p:sld>
</file>

<file path=ppt/theme/theme1.xml><?xml version="1.0" encoding="utf-8"?>
<a:theme xmlns:a="http://schemas.openxmlformats.org/drawingml/2006/main" name="EU WARM GRAY Powerpoint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Powerpoint_template_CT_WG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template_CT_WG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template_CT_WG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template_CT_WG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template_CT_WG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template_CT_WG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template_CT_WG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RC slides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MRC slides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RC slides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RC slides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RC slides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RC slide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RC slide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RC slide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93F08E06F4AA448AC00C0C02C94845" ma:contentTypeVersion="4" ma:contentTypeDescription="Create a new document." ma:contentTypeScope="" ma:versionID="8ae8c0bcb362956bfd30c2611ca3a1f1">
  <xsd:schema xmlns:xsd="http://www.w3.org/2001/XMLSchema" xmlns:xs="http://www.w3.org/2001/XMLSchema" xmlns:p="http://schemas.microsoft.com/office/2006/metadata/properties" xmlns:ns2="2335683b-688a-4d49-ab37-bd32983a32ac" targetNamespace="http://schemas.microsoft.com/office/2006/metadata/properties" ma:root="true" ma:fieldsID="3c27dae60892398fbb9ade460898c2bd" ns2:_="">
    <xsd:import namespace="2335683b-688a-4d49-ab37-bd32983a32a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5683b-688a-4d49-ab37-bd32983a32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8A2EA8-4641-42F6-A17F-431287DED9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A12886-63C9-4300-8B68-1ADB4934159B}">
  <ds:schemaRefs>
    <ds:schemaRef ds:uri="http://schemas.microsoft.com/sharepoint/v3/contenttype/forms"/>
  </ds:schemaRefs>
</ds:datastoreItem>
</file>

<file path=customXml/itemProps3.xml><?xml version="1.0" encoding="utf-8"?>
<ds:datastoreItem xmlns:ds="http://schemas.openxmlformats.org/officeDocument/2006/customXml" ds:itemID="{741BB8E0-F7E5-448E-9DB1-27528C793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5683b-688a-4d49-ab37-bd32983a32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5737</TotalTime>
  <Words>1027</Words>
  <Application>Microsoft Office PowerPoint</Application>
  <PresentationFormat>Widescreen</PresentationFormat>
  <Paragraphs>159</Paragraphs>
  <Slides>10</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Times</vt:lpstr>
      <vt:lpstr>Times New Roman</vt:lpstr>
      <vt:lpstr>Verdana</vt:lpstr>
      <vt:lpstr>EU WARM GRAY Powerpoint Template</vt:lpstr>
      <vt:lpstr>MRC slides template</vt:lpstr>
      <vt:lpstr>PowerPoint Presentation</vt:lpstr>
      <vt:lpstr>EWAS</vt:lpstr>
      <vt:lpstr>Characterising trans genomic regulation across tissues</vt:lpstr>
      <vt:lpstr>Characterising trans genomic regulation across tissues, cont.</vt:lpstr>
      <vt:lpstr>Characterising trans genomic regulation across tissues, cont.</vt:lpstr>
      <vt:lpstr>Characterising trans genomic regulation across tissues, cont.</vt:lpstr>
      <vt:lpstr>Early detection of gastric cancer</vt:lpstr>
      <vt:lpstr>Early detection of gastric cancer, cont.</vt:lpstr>
      <vt:lpstr>Distinguishing liver cancer from liver disease in blood</vt:lpstr>
      <vt:lpstr>Early detection of colorectal cancer in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 Kumar</dc:creator>
  <cp:lastModifiedBy>Matthew Suderman</cp:lastModifiedBy>
  <cp:revision>69</cp:revision>
  <cp:lastPrinted>2002-07-16T15:27:40Z</cp:lastPrinted>
  <dcterms:created xsi:type="dcterms:W3CDTF">2016-07-26T20:00:27Z</dcterms:created>
  <dcterms:modified xsi:type="dcterms:W3CDTF">2021-11-28T23:24:53Z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0x010100A793F08E06F4AA448AC00C0C02C94845</vt:lpwstr>
  </property>
</Properties>
</file>