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86" r:id="rId5"/>
    <p:sldId id="276" r:id="rId6"/>
    <p:sldId id="275" r:id="rId7"/>
    <p:sldId id="274" r:id="rId8"/>
    <p:sldId id="289" r:id="rId9"/>
    <p:sldId id="273" r:id="rId10"/>
    <p:sldId id="272" r:id="rId11"/>
    <p:sldId id="290" r:id="rId12"/>
    <p:sldId id="288" r:id="rId13"/>
    <p:sldId id="287" r:id="rId14"/>
    <p:sldId id="291" r:id="rId15"/>
    <p:sldId id="292" r:id="rId16"/>
    <p:sldId id="293" r:id="rId17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hew Suderman" initials="MS" lastIdx="2" clrIdx="0">
    <p:extLst>
      <p:ext uri="{19B8F6BF-5375-455C-9EA6-DF929625EA0E}">
        <p15:presenceInfo xmlns:p15="http://schemas.microsoft.com/office/powerpoint/2012/main" userId="S::ms13525@bristol.ac.uk::2709995e-3ea8-4fb0-9b62-eb8034dec52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C1C31B-C435-B984-932A-71E0CB5F4EAC}" v="3" dt="2019-08-03T22:59:50.246"/>
    <p1510:client id="{5BF828BA-9D0F-4F83-A4A7-1E88DEC1F502}" v="4" dt="2019-07-29T11:13:20.2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55" d="100"/>
          <a:sy n="55" d="100"/>
        </p:scale>
        <p:origin x="6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Suderman" userId="S::ms13525@bristol.ac.uk::2709995e-3ea8-4fb0-9b62-eb8034dec529" providerId="AD" clId="Web-{119E1C55-DD4B-DA60-D6F1-4BD76FEDF199}"/>
    <pc:docChg chg="delSld modSld">
      <pc:chgData name="Matthew Suderman" userId="S::ms13525@bristol.ac.uk::2709995e-3ea8-4fb0-9b62-eb8034dec529" providerId="AD" clId="Web-{119E1C55-DD4B-DA60-D6F1-4BD76FEDF199}" dt="2019-08-02T16:12:04.226" v="28" actId="20577"/>
      <pc:docMkLst>
        <pc:docMk/>
      </pc:docMkLst>
      <pc:sldChg chg="modSp">
        <pc:chgData name="Matthew Suderman" userId="S::ms13525@bristol.ac.uk::2709995e-3ea8-4fb0-9b62-eb8034dec529" providerId="AD" clId="Web-{119E1C55-DD4B-DA60-D6F1-4BD76FEDF199}" dt="2019-08-02T16:12:04.226" v="27" actId="20577"/>
        <pc:sldMkLst>
          <pc:docMk/>
          <pc:sldMk cId="735220114" sldId="274"/>
        </pc:sldMkLst>
        <pc:spChg chg="mod">
          <ac:chgData name="Matthew Suderman" userId="S::ms13525@bristol.ac.uk::2709995e-3ea8-4fb0-9b62-eb8034dec529" providerId="AD" clId="Web-{119E1C55-DD4B-DA60-D6F1-4BD76FEDF199}" dt="2019-08-02T16:12:04.226" v="27" actId="20577"/>
          <ac:spMkLst>
            <pc:docMk/>
            <pc:sldMk cId="735220114" sldId="274"/>
            <ac:spMk id="3" creationId="{5E877CD2-A395-4C63-91E3-82EAB11D1176}"/>
          </ac:spMkLst>
        </pc:spChg>
      </pc:sldChg>
      <pc:sldChg chg="modSp">
        <pc:chgData name="Matthew Suderman" userId="S::ms13525@bristol.ac.uk::2709995e-3ea8-4fb0-9b62-eb8034dec529" providerId="AD" clId="Web-{119E1C55-DD4B-DA60-D6F1-4BD76FEDF199}" dt="2019-08-02T16:11:56.632" v="21" actId="20577"/>
        <pc:sldMkLst>
          <pc:docMk/>
          <pc:sldMk cId="3312547100" sldId="275"/>
        </pc:sldMkLst>
        <pc:spChg chg="mod">
          <ac:chgData name="Matthew Suderman" userId="S::ms13525@bristol.ac.uk::2709995e-3ea8-4fb0-9b62-eb8034dec529" providerId="AD" clId="Web-{119E1C55-DD4B-DA60-D6F1-4BD76FEDF199}" dt="2019-08-02T16:11:56.632" v="21" actId="20577"/>
          <ac:spMkLst>
            <pc:docMk/>
            <pc:sldMk cId="3312547100" sldId="275"/>
            <ac:spMk id="3" creationId="{E67E6D9F-3A71-46B1-B95C-9EF0585591D6}"/>
          </ac:spMkLst>
        </pc:spChg>
      </pc:sldChg>
      <pc:sldChg chg="del">
        <pc:chgData name="Matthew Suderman" userId="S::ms13525@bristol.ac.uk::2709995e-3ea8-4fb0-9b62-eb8034dec529" providerId="AD" clId="Web-{119E1C55-DD4B-DA60-D6F1-4BD76FEDF199}" dt="2019-08-02T16:11:49.742" v="18"/>
        <pc:sldMkLst>
          <pc:docMk/>
          <pc:sldMk cId="1170216804" sldId="277"/>
        </pc:sldMkLst>
      </pc:sldChg>
      <pc:sldChg chg="del">
        <pc:chgData name="Matthew Suderman" userId="S::ms13525@bristol.ac.uk::2709995e-3ea8-4fb0-9b62-eb8034dec529" providerId="AD" clId="Web-{119E1C55-DD4B-DA60-D6F1-4BD76FEDF199}" dt="2019-08-02T16:11:49.742" v="19"/>
        <pc:sldMkLst>
          <pc:docMk/>
          <pc:sldMk cId="4237971232" sldId="278"/>
        </pc:sldMkLst>
      </pc:sldChg>
      <pc:sldChg chg="del">
        <pc:chgData name="Matthew Suderman" userId="S::ms13525@bristol.ac.uk::2709995e-3ea8-4fb0-9b62-eb8034dec529" providerId="AD" clId="Web-{119E1C55-DD4B-DA60-D6F1-4BD76FEDF199}" dt="2019-08-02T16:11:40.288" v="11"/>
        <pc:sldMkLst>
          <pc:docMk/>
          <pc:sldMk cId="3366602403" sldId="279"/>
        </pc:sldMkLst>
      </pc:sldChg>
      <pc:sldChg chg="del">
        <pc:chgData name="Matthew Suderman" userId="S::ms13525@bristol.ac.uk::2709995e-3ea8-4fb0-9b62-eb8034dec529" providerId="AD" clId="Web-{119E1C55-DD4B-DA60-D6F1-4BD76FEDF199}" dt="2019-08-02T16:11:40.288" v="12"/>
        <pc:sldMkLst>
          <pc:docMk/>
          <pc:sldMk cId="3469442736" sldId="280"/>
        </pc:sldMkLst>
      </pc:sldChg>
      <pc:sldChg chg="del">
        <pc:chgData name="Matthew Suderman" userId="S::ms13525@bristol.ac.uk::2709995e-3ea8-4fb0-9b62-eb8034dec529" providerId="AD" clId="Web-{119E1C55-DD4B-DA60-D6F1-4BD76FEDF199}" dt="2019-08-02T16:11:40.288" v="13"/>
        <pc:sldMkLst>
          <pc:docMk/>
          <pc:sldMk cId="786123748" sldId="281"/>
        </pc:sldMkLst>
      </pc:sldChg>
      <pc:sldChg chg="del">
        <pc:chgData name="Matthew Suderman" userId="S::ms13525@bristol.ac.uk::2709995e-3ea8-4fb0-9b62-eb8034dec529" providerId="AD" clId="Web-{119E1C55-DD4B-DA60-D6F1-4BD76FEDF199}" dt="2019-08-02T16:11:40.288" v="14"/>
        <pc:sldMkLst>
          <pc:docMk/>
          <pc:sldMk cId="3924692704" sldId="282"/>
        </pc:sldMkLst>
      </pc:sldChg>
      <pc:sldChg chg="del">
        <pc:chgData name="Matthew Suderman" userId="S::ms13525@bristol.ac.uk::2709995e-3ea8-4fb0-9b62-eb8034dec529" providerId="AD" clId="Web-{119E1C55-DD4B-DA60-D6F1-4BD76FEDF199}" dt="2019-08-02T16:11:40.288" v="15"/>
        <pc:sldMkLst>
          <pc:docMk/>
          <pc:sldMk cId="3015452317" sldId="283"/>
        </pc:sldMkLst>
      </pc:sldChg>
      <pc:sldChg chg="del">
        <pc:chgData name="Matthew Suderman" userId="S::ms13525@bristol.ac.uk::2709995e-3ea8-4fb0-9b62-eb8034dec529" providerId="AD" clId="Web-{119E1C55-DD4B-DA60-D6F1-4BD76FEDF199}" dt="2019-08-02T16:11:40.288" v="16"/>
        <pc:sldMkLst>
          <pc:docMk/>
          <pc:sldMk cId="2131260944" sldId="284"/>
        </pc:sldMkLst>
      </pc:sldChg>
      <pc:sldChg chg="del">
        <pc:chgData name="Matthew Suderman" userId="S::ms13525@bristol.ac.uk::2709995e-3ea8-4fb0-9b62-eb8034dec529" providerId="AD" clId="Web-{119E1C55-DD4B-DA60-D6F1-4BD76FEDF199}" dt="2019-08-02T16:11:40.288" v="17"/>
        <pc:sldMkLst>
          <pc:docMk/>
          <pc:sldMk cId="2619297300" sldId="285"/>
        </pc:sldMkLst>
      </pc:sldChg>
      <pc:sldChg chg="modSp">
        <pc:chgData name="Matthew Suderman" userId="S::ms13525@bristol.ac.uk::2709995e-3ea8-4fb0-9b62-eb8034dec529" providerId="AD" clId="Web-{119E1C55-DD4B-DA60-D6F1-4BD76FEDF199}" dt="2019-08-02T16:11:30.304" v="8" actId="20577"/>
        <pc:sldMkLst>
          <pc:docMk/>
          <pc:sldMk cId="1196400428" sldId="286"/>
        </pc:sldMkLst>
        <pc:spChg chg="mod">
          <ac:chgData name="Matthew Suderman" userId="S::ms13525@bristol.ac.uk::2709995e-3ea8-4fb0-9b62-eb8034dec529" providerId="AD" clId="Web-{119E1C55-DD4B-DA60-D6F1-4BD76FEDF199}" dt="2019-08-02T16:11:30.304" v="8" actId="20577"/>
          <ac:spMkLst>
            <pc:docMk/>
            <pc:sldMk cId="1196400428" sldId="286"/>
            <ac:spMk id="2" creationId="{00000000-0000-0000-0000-000000000000}"/>
          </ac:spMkLst>
        </pc:spChg>
      </pc:sldChg>
    </pc:docChg>
  </pc:docChgLst>
  <pc:docChgLst>
    <pc:chgData name="Matthew Suderman" userId="S::ms13525@bristol.ac.uk::2709995e-3ea8-4fb0-9b62-eb8034dec529" providerId="AD" clId="Web-{C352A08E-7E47-7249-85ED-3DE4BEC06C42}"/>
    <pc:docChg chg="addSld delSld modSld">
      <pc:chgData name="Matthew Suderman" userId="S::ms13525@bristol.ac.uk::2709995e-3ea8-4fb0-9b62-eb8034dec529" providerId="AD" clId="Web-{C352A08E-7E47-7249-85ED-3DE4BEC06C42}" dt="2019-07-28T22:10:12.707" v="79"/>
      <pc:docMkLst>
        <pc:docMk/>
      </pc:docMkLst>
      <pc:sldChg chg="del">
        <pc:chgData name="Matthew Suderman" userId="S::ms13525@bristol.ac.uk::2709995e-3ea8-4fb0-9b62-eb8034dec529" providerId="AD" clId="Web-{C352A08E-7E47-7249-85ED-3DE4BEC06C42}" dt="2019-07-28T22:05:04.722" v="28"/>
        <pc:sldMkLst>
          <pc:docMk/>
          <pc:sldMk cId="109857222" sldId="256"/>
        </pc:sldMkLst>
      </pc:sldChg>
      <pc:sldChg chg="del">
        <pc:chgData name="Matthew Suderman" userId="S::ms13525@bristol.ac.uk::2709995e-3ea8-4fb0-9b62-eb8034dec529" providerId="AD" clId="Web-{C352A08E-7E47-7249-85ED-3DE4BEC06C42}" dt="2019-07-28T22:05:04.722" v="24"/>
        <pc:sldMkLst>
          <pc:docMk/>
          <pc:sldMk cId="3891630597" sldId="257"/>
        </pc:sldMkLst>
      </pc:sldChg>
      <pc:sldChg chg="del">
        <pc:chgData name="Matthew Suderman" userId="S::ms13525@bristol.ac.uk::2709995e-3ea8-4fb0-9b62-eb8034dec529" providerId="AD" clId="Web-{C352A08E-7E47-7249-85ED-3DE4BEC06C42}" dt="2019-07-28T22:05:04.722" v="26"/>
        <pc:sldMkLst>
          <pc:docMk/>
          <pc:sldMk cId="3305074378" sldId="258"/>
        </pc:sldMkLst>
      </pc:sldChg>
      <pc:sldChg chg="del">
        <pc:chgData name="Matthew Suderman" userId="S::ms13525@bristol.ac.uk::2709995e-3ea8-4fb0-9b62-eb8034dec529" providerId="AD" clId="Web-{C352A08E-7E47-7249-85ED-3DE4BEC06C42}" dt="2019-07-28T22:05:04.706" v="15"/>
        <pc:sldMkLst>
          <pc:docMk/>
          <pc:sldMk cId="485113360" sldId="259"/>
        </pc:sldMkLst>
      </pc:sldChg>
      <pc:sldChg chg="del">
        <pc:chgData name="Matthew Suderman" userId="S::ms13525@bristol.ac.uk::2709995e-3ea8-4fb0-9b62-eb8034dec529" providerId="AD" clId="Web-{C352A08E-7E47-7249-85ED-3DE4BEC06C42}" dt="2019-07-28T22:05:04.722" v="27"/>
        <pc:sldMkLst>
          <pc:docMk/>
          <pc:sldMk cId="2362332750" sldId="260"/>
        </pc:sldMkLst>
      </pc:sldChg>
      <pc:sldChg chg="del">
        <pc:chgData name="Matthew Suderman" userId="S::ms13525@bristol.ac.uk::2709995e-3ea8-4fb0-9b62-eb8034dec529" providerId="AD" clId="Web-{C352A08E-7E47-7249-85ED-3DE4BEC06C42}" dt="2019-07-28T22:05:04.722" v="23"/>
        <pc:sldMkLst>
          <pc:docMk/>
          <pc:sldMk cId="3803652154" sldId="261"/>
        </pc:sldMkLst>
      </pc:sldChg>
      <pc:sldChg chg="del">
        <pc:chgData name="Matthew Suderman" userId="S::ms13525@bristol.ac.uk::2709995e-3ea8-4fb0-9b62-eb8034dec529" providerId="AD" clId="Web-{C352A08E-7E47-7249-85ED-3DE4BEC06C42}" dt="2019-07-28T22:05:04.706" v="17"/>
        <pc:sldMkLst>
          <pc:docMk/>
          <pc:sldMk cId="82274678" sldId="262"/>
        </pc:sldMkLst>
      </pc:sldChg>
      <pc:sldChg chg="del">
        <pc:chgData name="Matthew Suderman" userId="S::ms13525@bristol.ac.uk::2709995e-3ea8-4fb0-9b62-eb8034dec529" providerId="AD" clId="Web-{C352A08E-7E47-7249-85ED-3DE4BEC06C42}" dt="2019-07-28T22:05:04.706" v="18"/>
        <pc:sldMkLst>
          <pc:docMk/>
          <pc:sldMk cId="698905598" sldId="263"/>
        </pc:sldMkLst>
      </pc:sldChg>
      <pc:sldChg chg="del">
        <pc:chgData name="Matthew Suderman" userId="S::ms13525@bristol.ac.uk::2709995e-3ea8-4fb0-9b62-eb8034dec529" providerId="AD" clId="Web-{C352A08E-7E47-7249-85ED-3DE4BEC06C42}" dt="2019-07-28T22:05:04.706" v="16"/>
        <pc:sldMkLst>
          <pc:docMk/>
          <pc:sldMk cId="3120709639" sldId="265"/>
        </pc:sldMkLst>
      </pc:sldChg>
      <pc:sldChg chg="del">
        <pc:chgData name="Matthew Suderman" userId="S::ms13525@bristol.ac.uk::2709995e-3ea8-4fb0-9b62-eb8034dec529" providerId="AD" clId="Web-{C352A08E-7E47-7249-85ED-3DE4BEC06C42}" dt="2019-07-28T22:05:04.706" v="19"/>
        <pc:sldMkLst>
          <pc:docMk/>
          <pc:sldMk cId="3872934753" sldId="266"/>
        </pc:sldMkLst>
      </pc:sldChg>
      <pc:sldChg chg="del">
        <pc:chgData name="Matthew Suderman" userId="S::ms13525@bristol.ac.uk::2709995e-3ea8-4fb0-9b62-eb8034dec529" providerId="AD" clId="Web-{C352A08E-7E47-7249-85ED-3DE4BEC06C42}" dt="2019-07-28T22:05:04.722" v="25"/>
        <pc:sldMkLst>
          <pc:docMk/>
          <pc:sldMk cId="227915834" sldId="268"/>
        </pc:sldMkLst>
      </pc:sldChg>
      <pc:sldChg chg="del">
        <pc:chgData name="Matthew Suderman" userId="S::ms13525@bristol.ac.uk::2709995e-3ea8-4fb0-9b62-eb8034dec529" providerId="AD" clId="Web-{C352A08E-7E47-7249-85ED-3DE4BEC06C42}" dt="2019-07-28T22:05:04.706" v="22"/>
        <pc:sldMkLst>
          <pc:docMk/>
          <pc:sldMk cId="1240626593" sldId="269"/>
        </pc:sldMkLst>
      </pc:sldChg>
      <pc:sldChg chg="del">
        <pc:chgData name="Matthew Suderman" userId="S::ms13525@bristol.ac.uk::2709995e-3ea8-4fb0-9b62-eb8034dec529" providerId="AD" clId="Web-{C352A08E-7E47-7249-85ED-3DE4BEC06C42}" dt="2019-07-28T22:05:04.706" v="21"/>
        <pc:sldMkLst>
          <pc:docMk/>
          <pc:sldMk cId="1042820932" sldId="270"/>
        </pc:sldMkLst>
      </pc:sldChg>
      <pc:sldChg chg="del">
        <pc:chgData name="Matthew Suderman" userId="S::ms13525@bristol.ac.uk::2709995e-3ea8-4fb0-9b62-eb8034dec529" providerId="AD" clId="Web-{C352A08E-7E47-7249-85ED-3DE4BEC06C42}" dt="2019-07-28T22:05:04.706" v="20"/>
        <pc:sldMkLst>
          <pc:docMk/>
          <pc:sldMk cId="3486576971" sldId="271"/>
        </pc:sldMkLst>
      </pc:sldChg>
      <pc:sldChg chg="add addAnim modAnim">
        <pc:chgData name="Matthew Suderman" userId="S::ms13525@bristol.ac.uk::2709995e-3ea8-4fb0-9b62-eb8034dec529" providerId="AD" clId="Web-{C352A08E-7E47-7249-85ED-3DE4BEC06C42}" dt="2019-07-28T22:09:34.488" v="70"/>
        <pc:sldMkLst>
          <pc:docMk/>
          <pc:sldMk cId="477230297" sldId="272"/>
        </pc:sldMkLst>
      </pc:sldChg>
      <pc:sldChg chg="add">
        <pc:chgData name="Matthew Suderman" userId="S::ms13525@bristol.ac.uk::2709995e-3ea8-4fb0-9b62-eb8034dec529" providerId="AD" clId="Web-{C352A08E-7E47-7249-85ED-3DE4BEC06C42}" dt="2019-07-28T22:04:43.597" v="1"/>
        <pc:sldMkLst>
          <pc:docMk/>
          <pc:sldMk cId="4125473933" sldId="273"/>
        </pc:sldMkLst>
      </pc:sldChg>
      <pc:sldChg chg="add addAnim modAnim">
        <pc:chgData name="Matthew Suderman" userId="S::ms13525@bristol.ac.uk::2709995e-3ea8-4fb0-9b62-eb8034dec529" providerId="AD" clId="Web-{C352A08E-7E47-7249-85ED-3DE4BEC06C42}" dt="2019-07-28T22:09:48.707" v="73"/>
        <pc:sldMkLst>
          <pc:docMk/>
          <pc:sldMk cId="735220114" sldId="274"/>
        </pc:sldMkLst>
      </pc:sldChg>
      <pc:sldChg chg="add addAnim modAnim">
        <pc:chgData name="Matthew Suderman" userId="S::ms13525@bristol.ac.uk::2709995e-3ea8-4fb0-9b62-eb8034dec529" providerId="AD" clId="Web-{C352A08E-7E47-7249-85ED-3DE4BEC06C42}" dt="2019-07-28T22:10:05.145" v="76"/>
        <pc:sldMkLst>
          <pc:docMk/>
          <pc:sldMk cId="3312547100" sldId="275"/>
        </pc:sldMkLst>
      </pc:sldChg>
      <pc:sldChg chg="add addAnim modAnim">
        <pc:chgData name="Matthew Suderman" userId="S::ms13525@bristol.ac.uk::2709995e-3ea8-4fb0-9b62-eb8034dec529" providerId="AD" clId="Web-{C352A08E-7E47-7249-85ED-3DE4BEC06C42}" dt="2019-07-28T22:10:12.707" v="79"/>
        <pc:sldMkLst>
          <pc:docMk/>
          <pc:sldMk cId="794868516" sldId="276"/>
        </pc:sldMkLst>
      </pc:sldChg>
      <pc:sldChg chg="modSp add addAnim delAnim modAnim">
        <pc:chgData name="Matthew Suderman" userId="S::ms13525@bristol.ac.uk::2709995e-3ea8-4fb0-9b62-eb8034dec529" providerId="AD" clId="Web-{C352A08E-7E47-7249-85ED-3DE4BEC06C42}" dt="2019-07-28T22:09:22.753" v="67"/>
        <pc:sldMkLst>
          <pc:docMk/>
          <pc:sldMk cId="1170216804" sldId="277"/>
        </pc:sldMkLst>
        <pc:spChg chg="mod">
          <ac:chgData name="Matthew Suderman" userId="S::ms13525@bristol.ac.uk::2709995e-3ea8-4fb0-9b62-eb8034dec529" providerId="AD" clId="Web-{C352A08E-7E47-7249-85ED-3DE4BEC06C42}" dt="2019-07-28T22:09:04.597" v="61" actId="20577"/>
          <ac:spMkLst>
            <pc:docMk/>
            <pc:sldMk cId="1170216804" sldId="277"/>
            <ac:spMk id="3" creationId="{755CDAA9-2C9C-4D05-BB78-6D4BB79BF482}"/>
          </ac:spMkLst>
        </pc:spChg>
      </pc:sldChg>
      <pc:sldChg chg="add">
        <pc:chgData name="Matthew Suderman" userId="S::ms13525@bristol.ac.uk::2709995e-3ea8-4fb0-9b62-eb8034dec529" providerId="AD" clId="Web-{C352A08E-7E47-7249-85ED-3DE4BEC06C42}" dt="2019-07-28T22:04:43.863" v="6"/>
        <pc:sldMkLst>
          <pc:docMk/>
          <pc:sldMk cId="4237971232" sldId="278"/>
        </pc:sldMkLst>
      </pc:sldChg>
      <pc:sldChg chg="add">
        <pc:chgData name="Matthew Suderman" userId="S::ms13525@bristol.ac.uk::2709995e-3ea8-4fb0-9b62-eb8034dec529" providerId="AD" clId="Web-{C352A08E-7E47-7249-85ED-3DE4BEC06C42}" dt="2019-07-28T22:04:43.894" v="7"/>
        <pc:sldMkLst>
          <pc:docMk/>
          <pc:sldMk cId="3366602403" sldId="279"/>
        </pc:sldMkLst>
      </pc:sldChg>
      <pc:sldChg chg="add addAnim delAnim modAnim">
        <pc:chgData name="Matthew Suderman" userId="S::ms13525@bristol.ac.uk::2709995e-3ea8-4fb0-9b62-eb8034dec529" providerId="AD" clId="Web-{C352A08E-7E47-7249-85ED-3DE4BEC06C42}" dt="2019-07-28T22:08:53.488" v="60"/>
        <pc:sldMkLst>
          <pc:docMk/>
          <pc:sldMk cId="3469442736" sldId="280"/>
        </pc:sldMkLst>
      </pc:sldChg>
      <pc:sldChg chg="add addAnim delAnim modAnim">
        <pc:chgData name="Matthew Suderman" userId="S::ms13525@bristol.ac.uk::2709995e-3ea8-4fb0-9b62-eb8034dec529" providerId="AD" clId="Web-{C352A08E-7E47-7249-85ED-3DE4BEC06C42}" dt="2019-07-28T22:06:37.753" v="39"/>
        <pc:sldMkLst>
          <pc:docMk/>
          <pc:sldMk cId="786123748" sldId="281"/>
        </pc:sldMkLst>
      </pc:sldChg>
      <pc:sldChg chg="add">
        <pc:chgData name="Matthew Suderman" userId="S::ms13525@bristol.ac.uk::2709995e-3ea8-4fb0-9b62-eb8034dec529" providerId="AD" clId="Web-{C352A08E-7E47-7249-85ED-3DE4BEC06C42}" dt="2019-07-28T22:04:44.238" v="10"/>
        <pc:sldMkLst>
          <pc:docMk/>
          <pc:sldMk cId="3924692704" sldId="282"/>
        </pc:sldMkLst>
      </pc:sldChg>
      <pc:sldChg chg="add">
        <pc:chgData name="Matthew Suderman" userId="S::ms13525@bristol.ac.uk::2709995e-3ea8-4fb0-9b62-eb8034dec529" providerId="AD" clId="Web-{C352A08E-7E47-7249-85ED-3DE4BEC06C42}" dt="2019-07-28T22:04:44.441" v="11"/>
        <pc:sldMkLst>
          <pc:docMk/>
          <pc:sldMk cId="3015452317" sldId="283"/>
        </pc:sldMkLst>
      </pc:sldChg>
      <pc:sldChg chg="add">
        <pc:chgData name="Matthew Suderman" userId="S::ms13525@bristol.ac.uk::2709995e-3ea8-4fb0-9b62-eb8034dec529" providerId="AD" clId="Web-{C352A08E-7E47-7249-85ED-3DE4BEC06C42}" dt="2019-07-28T22:04:44.566" v="12"/>
        <pc:sldMkLst>
          <pc:docMk/>
          <pc:sldMk cId="2131260944" sldId="284"/>
        </pc:sldMkLst>
      </pc:sldChg>
      <pc:sldChg chg="add">
        <pc:chgData name="Matthew Suderman" userId="S::ms13525@bristol.ac.uk::2709995e-3ea8-4fb0-9b62-eb8034dec529" providerId="AD" clId="Web-{C352A08E-7E47-7249-85ED-3DE4BEC06C42}" dt="2019-07-28T22:04:44.628" v="13"/>
        <pc:sldMkLst>
          <pc:docMk/>
          <pc:sldMk cId="2619297300" sldId="285"/>
        </pc:sldMkLst>
      </pc:sldChg>
      <pc:sldChg chg="add">
        <pc:chgData name="Matthew Suderman" userId="S::ms13525@bristol.ac.uk::2709995e-3ea8-4fb0-9b62-eb8034dec529" providerId="AD" clId="Web-{C352A08E-7E47-7249-85ED-3DE4BEC06C42}" dt="2019-07-28T22:04:44.644" v="14"/>
        <pc:sldMkLst>
          <pc:docMk/>
          <pc:sldMk cId="1196400428" sldId="286"/>
        </pc:sldMkLst>
      </pc:sldChg>
    </pc:docChg>
  </pc:docChgLst>
  <pc:docChgLst>
    <pc:chgData name="Matthew Suderman" userId="2709995e-3ea8-4fb0-9b62-eb8034dec529" providerId="ADAL" clId="{5BF828BA-9D0F-4F83-A4A7-1E88DEC1F502}"/>
    <pc:docChg chg="modSld">
      <pc:chgData name="Matthew Suderman" userId="2709995e-3ea8-4fb0-9b62-eb8034dec529" providerId="ADAL" clId="{5BF828BA-9D0F-4F83-A4A7-1E88DEC1F502}" dt="2019-07-29T11:13:20.258" v="3"/>
      <pc:docMkLst>
        <pc:docMk/>
      </pc:docMkLst>
      <pc:sldChg chg="modAnim">
        <pc:chgData name="Matthew Suderman" userId="2709995e-3ea8-4fb0-9b62-eb8034dec529" providerId="ADAL" clId="{5BF828BA-9D0F-4F83-A4A7-1E88DEC1F502}" dt="2019-07-29T11:13:20.258" v="3"/>
        <pc:sldMkLst>
          <pc:docMk/>
          <pc:sldMk cId="1170216804" sldId="277"/>
        </pc:sldMkLst>
      </pc:sldChg>
    </pc:docChg>
  </pc:docChgLst>
  <pc:docChgLst>
    <pc:chgData name="Matthew Suderman" userId="S::ms13525@bristol.ac.uk::2709995e-3ea8-4fb0-9b62-eb8034dec529" providerId="AD" clId="Web-{374ED366-913D-40C8-9263-BB9E86BA2D3A}"/>
    <pc:docChg chg="addSld modSld">
      <pc:chgData name="Matthew Suderman" userId="S::ms13525@bristol.ac.uk::2709995e-3ea8-4fb0-9b62-eb8034dec529" providerId="AD" clId="Web-{374ED366-913D-40C8-9263-BB9E86BA2D3A}" dt="2019-07-21T14:58:18.936" v="209" actId="20577"/>
      <pc:docMkLst>
        <pc:docMk/>
      </pc:docMkLst>
    </pc:docChg>
  </pc:docChgLst>
  <pc:docChgLst>
    <pc:chgData name="Matthew Suderman" userId="S::ms13525@bristol.ac.uk::2709995e-3ea8-4fb0-9b62-eb8034dec529" providerId="AD" clId="Web-{53CEA065-A0FE-17CA-3B4B-D4E5EC812D09}"/>
    <pc:docChg chg="addSld delSld modSld">
      <pc:chgData name="Matthew Suderman" userId="S::ms13525@bristol.ac.uk::2709995e-3ea8-4fb0-9b62-eb8034dec529" providerId="AD" clId="Web-{53CEA065-A0FE-17CA-3B4B-D4E5EC812D09}" dt="2019-07-28T21:55:44.270" v="4" actId="20577"/>
      <pc:docMkLst>
        <pc:docMk/>
      </pc:docMkLst>
      <pc:sldChg chg="modSp">
        <pc:chgData name="Matthew Suderman" userId="S::ms13525@bristol.ac.uk::2709995e-3ea8-4fb0-9b62-eb8034dec529" providerId="AD" clId="Web-{53CEA065-A0FE-17CA-3B4B-D4E5EC812D09}" dt="2019-07-28T21:55:44.082" v="2" actId="20577"/>
        <pc:sldMkLst>
          <pc:docMk/>
          <pc:sldMk cId="3803652154" sldId="261"/>
        </pc:sldMkLst>
        <pc:spChg chg="mod">
          <ac:chgData name="Matthew Suderman" userId="S::ms13525@bristol.ac.uk::2709995e-3ea8-4fb0-9b62-eb8034dec529" providerId="AD" clId="Web-{53CEA065-A0FE-17CA-3B4B-D4E5EC812D09}" dt="2019-07-28T21:55:44.082" v="2" actId="20577"/>
          <ac:spMkLst>
            <pc:docMk/>
            <pc:sldMk cId="3803652154" sldId="261"/>
            <ac:spMk id="2" creationId="{28FBEE23-280D-4211-9C1E-5CD09EDD1CCE}"/>
          </ac:spMkLst>
        </pc:spChg>
      </pc:sldChg>
      <pc:sldChg chg="add del">
        <pc:chgData name="Matthew Suderman" userId="S::ms13525@bristol.ac.uk::2709995e-3ea8-4fb0-9b62-eb8034dec529" providerId="AD" clId="Web-{53CEA065-A0FE-17CA-3B4B-D4E5EC812D09}" dt="2019-07-28T21:33:11.011" v="1"/>
        <pc:sldMkLst>
          <pc:docMk/>
          <pc:sldMk cId="2243773122" sldId="272"/>
        </pc:sldMkLst>
      </pc:sldChg>
    </pc:docChg>
  </pc:docChgLst>
  <pc:docChgLst>
    <pc:chgData name="Matthew Suderman" userId="S::ms13525@bristol.ac.uk::2709995e-3ea8-4fb0-9b62-eb8034dec529" providerId="AD" clId="Web-{D447588D-C59E-7088-1867-410183A9AC56}"/>
    <pc:docChg chg="addSld modSld">
      <pc:chgData name="Matthew Suderman" userId="S::ms13525@bristol.ac.uk::2709995e-3ea8-4fb0-9b62-eb8034dec529" providerId="AD" clId="Web-{D447588D-C59E-7088-1867-410183A9AC56}" dt="2019-08-02T16:10:43.962" v="6" actId="20577"/>
      <pc:docMkLst>
        <pc:docMk/>
      </pc:docMkLst>
      <pc:sldChg chg="delSp modSp new">
        <pc:chgData name="Matthew Suderman" userId="S::ms13525@bristol.ac.uk::2709995e-3ea8-4fb0-9b62-eb8034dec529" providerId="AD" clId="Web-{D447588D-C59E-7088-1867-410183A9AC56}" dt="2019-08-02T16:10:43.962" v="6" actId="20577"/>
        <pc:sldMkLst>
          <pc:docMk/>
          <pc:sldMk cId="2465107322" sldId="287"/>
        </pc:sldMkLst>
        <pc:spChg chg="del">
          <ac:chgData name="Matthew Suderman" userId="S::ms13525@bristol.ac.uk::2709995e-3ea8-4fb0-9b62-eb8034dec529" providerId="AD" clId="Web-{D447588D-C59E-7088-1867-410183A9AC56}" dt="2019-08-02T16:10:36.041" v="1"/>
          <ac:spMkLst>
            <pc:docMk/>
            <pc:sldMk cId="2465107322" sldId="287"/>
            <ac:spMk id="2" creationId="{B8752B4F-2C86-4865-9B8E-AAD079FD9230}"/>
          </ac:spMkLst>
        </pc:spChg>
        <pc:spChg chg="mod">
          <ac:chgData name="Matthew Suderman" userId="S::ms13525@bristol.ac.uk::2709995e-3ea8-4fb0-9b62-eb8034dec529" providerId="AD" clId="Web-{D447588D-C59E-7088-1867-410183A9AC56}" dt="2019-08-02T16:10:43.962" v="6" actId="20577"/>
          <ac:spMkLst>
            <pc:docMk/>
            <pc:sldMk cId="2465107322" sldId="287"/>
            <ac:spMk id="3" creationId="{3D6AE475-95C1-4BC5-8348-888BBC5A8207}"/>
          </ac:spMkLst>
        </pc:spChg>
      </pc:sldChg>
    </pc:docChg>
  </pc:docChgLst>
  <pc:docChgLst>
    <pc:chgData name="Matthew Suderman" userId="2709995e-3ea8-4fb0-9b62-eb8034dec529" providerId="ADAL" clId="{AA12CA29-92CF-49CC-8A16-0CCF8725BDE0}"/>
    <pc:docChg chg="undo custSel mod addSld delSld modSld sldOrd modMainMaster">
      <pc:chgData name="Matthew Suderman" userId="2709995e-3ea8-4fb0-9b62-eb8034dec529" providerId="ADAL" clId="{AA12CA29-92CF-49CC-8A16-0CCF8725BDE0}" dt="2019-07-21T23:33:17.783" v="4423" actId="13926"/>
      <pc:docMkLst>
        <pc:docMk/>
      </pc:docMkLst>
      <pc:sldMasterChg chg="modSldLayout">
        <pc:chgData name="Matthew Suderman" userId="2709995e-3ea8-4fb0-9b62-eb8034dec529" providerId="ADAL" clId="{AA12CA29-92CF-49CC-8A16-0CCF8725BDE0}" dt="2019-07-21T20:32:21.008" v="783" actId="207"/>
        <pc:sldMasterMkLst>
          <pc:docMk/>
          <pc:sldMasterMk cId="2460954070" sldId="2147483660"/>
        </pc:sldMasterMkLst>
        <pc:sldLayoutChg chg="modSp">
          <pc:chgData name="Matthew Suderman" userId="2709995e-3ea8-4fb0-9b62-eb8034dec529" providerId="ADAL" clId="{AA12CA29-92CF-49CC-8A16-0CCF8725BDE0}" dt="2019-07-21T20:32:21.008" v="783" actId="207"/>
          <pc:sldLayoutMkLst>
            <pc:docMk/>
            <pc:sldMasterMk cId="2460954070" sldId="2147483660"/>
            <pc:sldLayoutMk cId="949138452" sldId="2147483662"/>
          </pc:sldLayoutMkLst>
          <pc:spChg chg="mod">
            <ac:chgData name="Matthew Suderman" userId="2709995e-3ea8-4fb0-9b62-eb8034dec529" providerId="ADAL" clId="{AA12CA29-92CF-49CC-8A16-0CCF8725BDE0}" dt="2019-07-21T20:31:16.292" v="782" actId="207"/>
            <ac:spMkLst>
              <pc:docMk/>
              <pc:sldMasterMk cId="2460954070" sldId="2147483660"/>
              <pc:sldLayoutMk cId="949138452" sldId="2147483662"/>
              <ac:spMk id="2" creationId="{00000000-0000-0000-0000-000000000000}"/>
            </ac:spMkLst>
          </pc:spChg>
          <pc:spChg chg="mod">
            <ac:chgData name="Matthew Suderman" userId="2709995e-3ea8-4fb0-9b62-eb8034dec529" providerId="ADAL" clId="{AA12CA29-92CF-49CC-8A16-0CCF8725BDE0}" dt="2019-07-21T20:32:21.008" v="783" actId="207"/>
            <ac:spMkLst>
              <pc:docMk/>
              <pc:sldMasterMk cId="2460954070" sldId="2147483660"/>
              <pc:sldLayoutMk cId="949138452" sldId="2147483662"/>
              <ac:spMk id="3" creationId="{00000000-0000-0000-0000-000000000000}"/>
            </ac:spMkLst>
          </pc:spChg>
        </pc:sldLayoutChg>
      </pc:sldMasterChg>
    </pc:docChg>
  </pc:docChgLst>
  <pc:docChgLst>
    <pc:chgData name="Matthew Suderman" userId="S::ms13525@bristol.ac.uk::2709995e-3ea8-4fb0-9b62-eb8034dec529" providerId="AD" clId="Web-{DC9F9857-6A53-0A41-1E69-73A1C40A3AF6}"/>
    <pc:docChg chg="">
      <pc:chgData name="Matthew Suderman" userId="S::ms13525@bristol.ac.uk::2709995e-3ea8-4fb0-9b62-eb8034dec529" providerId="AD" clId="Web-{DC9F9857-6A53-0A41-1E69-73A1C40A3AF6}" dt="2019-07-30T14:11:45.044" v="0"/>
      <pc:docMkLst>
        <pc:docMk/>
      </pc:docMkLst>
      <pc:sldChg chg="addCm">
        <pc:chgData name="Matthew Suderman" userId="S::ms13525@bristol.ac.uk::2709995e-3ea8-4fb0-9b62-eb8034dec529" providerId="AD" clId="Web-{DC9F9857-6A53-0A41-1E69-73A1C40A3AF6}" dt="2019-07-30T14:11:45.044" v="0"/>
        <pc:sldMkLst>
          <pc:docMk/>
          <pc:sldMk cId="1170216804" sldId="277"/>
        </pc:sldMkLst>
      </pc:sldChg>
    </pc:docChg>
  </pc:docChgLst>
  <pc:docChgLst>
    <pc:chgData name="Matthew Suderman" userId="S::ms13525@bristol.ac.uk::2709995e-3ea8-4fb0-9b62-eb8034dec529" providerId="AD" clId="Web-{5DD4EEB6-802B-A8C8-F43F-E5261CB29FAF}"/>
    <pc:docChg chg="modSld">
      <pc:chgData name="Matthew Suderman" userId="S::ms13525@bristol.ac.uk::2709995e-3ea8-4fb0-9b62-eb8034dec529" providerId="AD" clId="Web-{5DD4EEB6-802B-A8C8-F43F-E5261CB29FAF}" dt="2019-07-22T14:03:59.726" v="2" actId="20577"/>
      <pc:docMkLst>
        <pc:docMk/>
      </pc:docMkLst>
    </pc:docChg>
  </pc:docChgLst>
  <pc:docChgLst>
    <pc:chgData name="Matthew Suderman" userId="S::ms13525@bristol.ac.uk::2709995e-3ea8-4fb0-9b62-eb8034dec529" providerId="AD" clId="Web-{1AC1C31B-C435-B984-932A-71E0CB5F4EAC}"/>
    <pc:docChg chg="addSld modSld sldOrd">
      <pc:chgData name="Matthew Suderman" userId="S::ms13525@bristol.ac.uk::2709995e-3ea8-4fb0-9b62-eb8034dec529" providerId="AD" clId="Web-{1AC1C31B-C435-B984-932A-71E0CB5F4EAC}" dt="2019-08-03T23:12:45.477" v="909" actId="20577"/>
      <pc:docMkLst>
        <pc:docMk/>
      </pc:docMkLst>
      <pc:sldChg chg="addSp delSp modSp">
        <pc:chgData name="Matthew Suderman" userId="S::ms13525@bristol.ac.uk::2709995e-3ea8-4fb0-9b62-eb8034dec529" providerId="AD" clId="Web-{1AC1C31B-C435-B984-932A-71E0CB5F4EAC}" dt="2019-08-03T22:22:11.659" v="168" actId="20577"/>
        <pc:sldMkLst>
          <pc:docMk/>
          <pc:sldMk cId="735220114" sldId="274"/>
        </pc:sldMkLst>
        <pc:spChg chg="mod">
          <ac:chgData name="Matthew Suderman" userId="S::ms13525@bristol.ac.uk::2709995e-3ea8-4fb0-9b62-eb8034dec529" providerId="AD" clId="Web-{1AC1C31B-C435-B984-932A-71E0CB5F4EAC}" dt="2019-08-03T22:22:11.659" v="168" actId="20577"/>
          <ac:spMkLst>
            <pc:docMk/>
            <pc:sldMk cId="735220114" sldId="274"/>
            <ac:spMk id="3" creationId="{5E877CD2-A395-4C63-91E3-82EAB11D1176}"/>
          </ac:spMkLst>
        </pc:spChg>
        <pc:graphicFrameChg chg="add del mod">
          <ac:chgData name="Matthew Suderman" userId="S::ms13525@bristol.ac.uk::2709995e-3ea8-4fb0-9b62-eb8034dec529" providerId="AD" clId="Web-{1AC1C31B-C435-B984-932A-71E0CB5F4EAC}" dt="2019-08-03T22:20:50.470" v="118"/>
          <ac:graphicFrameMkLst>
            <pc:docMk/>
            <pc:sldMk cId="735220114" sldId="274"/>
            <ac:graphicFrameMk id="5" creationId="{29DF527F-577F-49BC-A08D-DEA6041A2D6C}"/>
          </ac:graphicFrameMkLst>
        </pc:graphicFrameChg>
      </pc:sldChg>
      <pc:sldChg chg="modSp">
        <pc:chgData name="Matthew Suderman" userId="S::ms13525@bristol.ac.uk::2709995e-3ea8-4fb0-9b62-eb8034dec529" providerId="AD" clId="Web-{1AC1C31B-C435-B984-932A-71E0CB5F4EAC}" dt="2019-08-03T22:32:59.016" v="569" actId="20577"/>
        <pc:sldMkLst>
          <pc:docMk/>
          <pc:sldMk cId="3312547100" sldId="275"/>
        </pc:sldMkLst>
        <pc:spChg chg="mod">
          <ac:chgData name="Matthew Suderman" userId="S::ms13525@bristol.ac.uk::2709995e-3ea8-4fb0-9b62-eb8034dec529" providerId="AD" clId="Web-{1AC1C31B-C435-B984-932A-71E0CB5F4EAC}" dt="2019-08-03T22:32:59.016" v="569" actId="20577"/>
          <ac:spMkLst>
            <pc:docMk/>
            <pc:sldMk cId="3312547100" sldId="275"/>
            <ac:spMk id="3" creationId="{E67E6D9F-3A71-46B1-B95C-9EF0585591D6}"/>
          </ac:spMkLst>
        </pc:spChg>
      </pc:sldChg>
      <pc:sldChg chg="modSp">
        <pc:chgData name="Matthew Suderman" userId="S::ms13525@bristol.ac.uk::2709995e-3ea8-4fb0-9b62-eb8034dec529" providerId="AD" clId="Web-{1AC1C31B-C435-B984-932A-71E0CB5F4EAC}" dt="2019-08-03T22:20:01.595" v="95" actId="20577"/>
        <pc:sldMkLst>
          <pc:docMk/>
          <pc:sldMk cId="794868516" sldId="276"/>
        </pc:sldMkLst>
        <pc:spChg chg="mod">
          <ac:chgData name="Matthew Suderman" userId="S::ms13525@bristol.ac.uk::2709995e-3ea8-4fb0-9b62-eb8034dec529" providerId="AD" clId="Web-{1AC1C31B-C435-B984-932A-71E0CB5F4EAC}" dt="2019-08-03T22:20:01.595" v="95" actId="20577"/>
          <ac:spMkLst>
            <pc:docMk/>
            <pc:sldMk cId="794868516" sldId="276"/>
            <ac:spMk id="3" creationId="{9CA4343B-90EF-41A9-A043-731BAF558EA6}"/>
          </ac:spMkLst>
        </pc:spChg>
      </pc:sldChg>
      <pc:sldChg chg="modSp ord">
        <pc:chgData name="Matthew Suderman" userId="S::ms13525@bristol.ac.uk::2709995e-3ea8-4fb0-9b62-eb8034dec529" providerId="AD" clId="Web-{1AC1C31B-C435-B984-932A-71E0CB5F4EAC}" dt="2019-08-03T23:12:43.837" v="907" actId="20577"/>
        <pc:sldMkLst>
          <pc:docMk/>
          <pc:sldMk cId="2465107322" sldId="287"/>
        </pc:sldMkLst>
        <pc:spChg chg="mod">
          <ac:chgData name="Matthew Suderman" userId="S::ms13525@bristol.ac.uk::2709995e-3ea8-4fb0-9b62-eb8034dec529" providerId="AD" clId="Web-{1AC1C31B-C435-B984-932A-71E0CB5F4EAC}" dt="2019-08-03T23:12:43.837" v="907" actId="20577"/>
          <ac:spMkLst>
            <pc:docMk/>
            <pc:sldMk cId="2465107322" sldId="287"/>
            <ac:spMk id="3" creationId="{3D6AE475-95C1-4BC5-8348-888BBC5A8207}"/>
          </ac:spMkLst>
        </pc:spChg>
      </pc:sldChg>
      <pc:sldChg chg="modSp new">
        <pc:chgData name="Matthew Suderman" userId="S::ms13525@bristol.ac.uk::2709995e-3ea8-4fb0-9b62-eb8034dec529" providerId="AD" clId="Web-{1AC1C31B-C435-B984-932A-71E0CB5F4EAC}" dt="2019-08-03T22:23:36.815" v="192" actId="20577"/>
        <pc:sldMkLst>
          <pc:docMk/>
          <pc:sldMk cId="2243533921" sldId="288"/>
        </pc:sldMkLst>
        <pc:spChg chg="mod">
          <ac:chgData name="Matthew Suderman" userId="S::ms13525@bristol.ac.uk::2709995e-3ea8-4fb0-9b62-eb8034dec529" providerId="AD" clId="Web-{1AC1C31B-C435-B984-932A-71E0CB5F4EAC}" dt="2019-08-03T22:23:08.596" v="177" actId="20577"/>
          <ac:spMkLst>
            <pc:docMk/>
            <pc:sldMk cId="2243533921" sldId="288"/>
            <ac:spMk id="2" creationId="{94A567D9-2855-43A5-B3DA-EB867CC05A52}"/>
          </ac:spMkLst>
        </pc:spChg>
        <pc:spChg chg="mod">
          <ac:chgData name="Matthew Suderman" userId="S::ms13525@bristol.ac.uk::2709995e-3ea8-4fb0-9b62-eb8034dec529" providerId="AD" clId="Web-{1AC1C31B-C435-B984-932A-71E0CB5F4EAC}" dt="2019-08-03T22:23:36.815" v="192" actId="20577"/>
          <ac:spMkLst>
            <pc:docMk/>
            <pc:sldMk cId="2243533921" sldId="288"/>
            <ac:spMk id="3" creationId="{1D4F72A2-7329-42C4-82E1-45747D14B2B4}"/>
          </ac:spMkLst>
        </pc:spChg>
      </pc:sldChg>
      <pc:sldChg chg="modSp new">
        <pc:chgData name="Matthew Suderman" userId="S::ms13525@bristol.ac.uk::2709995e-3ea8-4fb0-9b62-eb8034dec529" providerId="AD" clId="Web-{1AC1C31B-C435-B984-932A-71E0CB5F4EAC}" dt="2019-08-03T22:29:53.875" v="451" actId="20577"/>
        <pc:sldMkLst>
          <pc:docMk/>
          <pc:sldMk cId="2357645808" sldId="289"/>
        </pc:sldMkLst>
        <pc:spChg chg="mod">
          <ac:chgData name="Matthew Suderman" userId="S::ms13525@bristol.ac.uk::2709995e-3ea8-4fb0-9b62-eb8034dec529" providerId="AD" clId="Web-{1AC1C31B-C435-B984-932A-71E0CB5F4EAC}" dt="2019-08-03T22:24:22.495" v="201" actId="20577"/>
          <ac:spMkLst>
            <pc:docMk/>
            <pc:sldMk cId="2357645808" sldId="289"/>
            <ac:spMk id="2" creationId="{CC193840-67B5-4EB5-B2A0-8544C796BB85}"/>
          </ac:spMkLst>
        </pc:spChg>
        <pc:spChg chg="mod">
          <ac:chgData name="Matthew Suderman" userId="S::ms13525@bristol.ac.uk::2709995e-3ea8-4fb0-9b62-eb8034dec529" providerId="AD" clId="Web-{1AC1C31B-C435-B984-932A-71E0CB5F4EAC}" dt="2019-08-03T22:29:53.875" v="451" actId="20577"/>
          <ac:spMkLst>
            <pc:docMk/>
            <pc:sldMk cId="2357645808" sldId="289"/>
            <ac:spMk id="3" creationId="{8BCF91A1-5BE5-418F-A313-022DE9EF87CA}"/>
          </ac:spMkLst>
        </pc:spChg>
      </pc:sldChg>
      <pc:sldChg chg="addSp delSp modSp new ord">
        <pc:chgData name="Matthew Suderman" userId="S::ms13525@bristol.ac.uk::2709995e-3ea8-4fb0-9b62-eb8034dec529" providerId="AD" clId="Web-{1AC1C31B-C435-B984-932A-71E0CB5F4EAC}" dt="2019-08-03T22:36:07.439" v="665" actId="20577"/>
        <pc:sldMkLst>
          <pc:docMk/>
          <pc:sldMk cId="3681949948" sldId="290"/>
        </pc:sldMkLst>
        <pc:spChg chg="mod">
          <ac:chgData name="Matthew Suderman" userId="S::ms13525@bristol.ac.uk::2709995e-3ea8-4fb0-9b62-eb8034dec529" providerId="AD" clId="Web-{1AC1C31B-C435-B984-932A-71E0CB5F4EAC}" dt="2019-08-03T22:33:32.188" v="582" actId="20577"/>
          <ac:spMkLst>
            <pc:docMk/>
            <pc:sldMk cId="3681949948" sldId="290"/>
            <ac:spMk id="2" creationId="{F75A8E88-6D45-4C79-93F4-F6927A645E1C}"/>
          </ac:spMkLst>
        </pc:spChg>
        <pc:spChg chg="mod">
          <ac:chgData name="Matthew Suderman" userId="S::ms13525@bristol.ac.uk::2709995e-3ea8-4fb0-9b62-eb8034dec529" providerId="AD" clId="Web-{1AC1C31B-C435-B984-932A-71E0CB5F4EAC}" dt="2019-08-03T22:36:07.439" v="665" actId="20577"/>
          <ac:spMkLst>
            <pc:docMk/>
            <pc:sldMk cId="3681949948" sldId="290"/>
            <ac:spMk id="3" creationId="{72DF583E-CBD1-4CF9-AFE7-1888058C2553}"/>
          </ac:spMkLst>
        </pc:spChg>
        <pc:graphicFrameChg chg="add del mod">
          <ac:chgData name="Matthew Suderman" userId="S::ms13525@bristol.ac.uk::2709995e-3ea8-4fb0-9b62-eb8034dec529" providerId="AD" clId="Web-{1AC1C31B-C435-B984-932A-71E0CB5F4EAC}" dt="2019-08-03T22:33:59.298" v="608"/>
          <ac:graphicFrameMkLst>
            <pc:docMk/>
            <pc:sldMk cId="3681949948" sldId="290"/>
            <ac:graphicFrameMk id="5" creationId="{BE3A32DA-7270-4E70-BC79-7E85E2EC58B5}"/>
          </ac:graphicFrameMkLst>
        </pc:graphicFrameChg>
        <pc:graphicFrameChg chg="add del mod">
          <ac:chgData name="Matthew Suderman" userId="S::ms13525@bristol.ac.uk::2709995e-3ea8-4fb0-9b62-eb8034dec529" providerId="AD" clId="Web-{1AC1C31B-C435-B984-932A-71E0CB5F4EAC}" dt="2019-08-03T22:34:03.157" v="610"/>
          <ac:graphicFrameMkLst>
            <pc:docMk/>
            <pc:sldMk cId="3681949948" sldId="290"/>
            <ac:graphicFrameMk id="7" creationId="{7ABCC2C0-7141-4386-993E-6CF62B31BB8F}"/>
          </ac:graphicFrameMkLst>
        </pc:graphicFrameChg>
      </pc:sldChg>
      <pc:sldChg chg="addSp delSp modSp new mod modClrScheme chgLayout">
        <pc:chgData name="Matthew Suderman" userId="S::ms13525@bristol.ac.uk::2709995e-3ea8-4fb0-9b62-eb8034dec529" providerId="AD" clId="Web-{1AC1C31B-C435-B984-932A-71E0CB5F4EAC}" dt="2019-08-03T22:49:27.226" v="821" actId="20577"/>
        <pc:sldMkLst>
          <pc:docMk/>
          <pc:sldMk cId="2883609859" sldId="291"/>
        </pc:sldMkLst>
        <pc:spChg chg="del">
          <ac:chgData name="Matthew Suderman" userId="S::ms13525@bristol.ac.uk::2709995e-3ea8-4fb0-9b62-eb8034dec529" providerId="AD" clId="Web-{1AC1C31B-C435-B984-932A-71E0CB5F4EAC}" dt="2019-08-03T22:43:08.161" v="766"/>
          <ac:spMkLst>
            <pc:docMk/>
            <pc:sldMk cId="2883609859" sldId="291"/>
            <ac:spMk id="2" creationId="{941DA90D-4707-4588-813D-1033612DCF92}"/>
          </ac:spMkLst>
        </pc:spChg>
        <pc:spChg chg="del">
          <ac:chgData name="Matthew Suderman" userId="S::ms13525@bristol.ac.uk::2709995e-3ea8-4fb0-9b62-eb8034dec529" providerId="AD" clId="Web-{1AC1C31B-C435-B984-932A-71E0CB5F4EAC}" dt="2019-08-03T22:43:08.161" v="766"/>
          <ac:spMkLst>
            <pc:docMk/>
            <pc:sldMk cId="2883609859" sldId="291"/>
            <ac:spMk id="3" creationId="{5A43E2B3-043D-4F2A-B19A-2C6C935AA488}"/>
          </ac:spMkLst>
        </pc:spChg>
        <pc:spChg chg="add mod">
          <ac:chgData name="Matthew Suderman" userId="S::ms13525@bristol.ac.uk::2709995e-3ea8-4fb0-9b62-eb8034dec529" providerId="AD" clId="Web-{1AC1C31B-C435-B984-932A-71E0CB5F4EAC}" dt="2019-08-03T22:46:22.053" v="789" actId="20577"/>
          <ac:spMkLst>
            <pc:docMk/>
            <pc:sldMk cId="2883609859" sldId="291"/>
            <ac:spMk id="8" creationId="{DEFB9809-4D56-4AF5-A734-ABA7EA7A3EF4}"/>
          </ac:spMkLst>
        </pc:spChg>
        <pc:spChg chg="add mod">
          <ac:chgData name="Matthew Suderman" userId="S::ms13525@bristol.ac.uk::2709995e-3ea8-4fb0-9b62-eb8034dec529" providerId="AD" clId="Web-{1AC1C31B-C435-B984-932A-71E0CB5F4EAC}" dt="2019-08-03T22:46:34.287" v="794" actId="20577"/>
          <ac:spMkLst>
            <pc:docMk/>
            <pc:sldMk cId="2883609859" sldId="291"/>
            <ac:spMk id="9" creationId="{14A31A87-63A9-4E2F-B329-2353CE55713F}"/>
          </ac:spMkLst>
        </pc:spChg>
        <pc:spChg chg="add mod">
          <ac:chgData name="Matthew Suderman" userId="S::ms13525@bristol.ac.uk::2709995e-3ea8-4fb0-9b62-eb8034dec529" providerId="AD" clId="Web-{1AC1C31B-C435-B984-932A-71E0CB5F4EAC}" dt="2019-08-03T22:49:27.226" v="821" actId="20577"/>
          <ac:spMkLst>
            <pc:docMk/>
            <pc:sldMk cId="2883609859" sldId="291"/>
            <ac:spMk id="10" creationId="{4A5BA78B-210E-4EB1-97EE-560171F64E95}"/>
          </ac:spMkLst>
        </pc:spChg>
        <pc:picChg chg="add mod modCrop">
          <ac:chgData name="Matthew Suderman" userId="S::ms13525@bristol.ac.uk::2709995e-3ea8-4fb0-9b62-eb8034dec529" providerId="AD" clId="Web-{1AC1C31B-C435-B984-932A-71E0CB5F4EAC}" dt="2019-08-03T22:45:59.193" v="784" actId="1076"/>
          <ac:picMkLst>
            <pc:docMk/>
            <pc:sldMk cId="2883609859" sldId="291"/>
            <ac:picMk id="4" creationId="{1BAEC9AC-5744-468E-B0B5-7F17ECDEF0CE}"/>
          </ac:picMkLst>
        </pc:picChg>
        <pc:picChg chg="add mod modCrop">
          <ac:chgData name="Matthew Suderman" userId="S::ms13525@bristol.ac.uk::2709995e-3ea8-4fb0-9b62-eb8034dec529" providerId="AD" clId="Web-{1AC1C31B-C435-B984-932A-71E0CB5F4EAC}" dt="2019-08-03T22:45:59.271" v="785" actId="1076"/>
          <ac:picMkLst>
            <pc:docMk/>
            <pc:sldMk cId="2883609859" sldId="291"/>
            <ac:picMk id="6" creationId="{3C21F136-265D-4D9F-8D38-F68F8960D4E2}"/>
          </ac:picMkLst>
        </pc:picChg>
      </pc:sldChg>
      <pc:sldChg chg="addSp delSp modSp new">
        <pc:chgData name="Matthew Suderman" userId="S::ms13525@bristol.ac.uk::2709995e-3ea8-4fb0-9b62-eb8034dec529" providerId="AD" clId="Web-{1AC1C31B-C435-B984-932A-71E0CB5F4EAC}" dt="2019-08-03T22:59:49.465" v="894" actId="1076"/>
        <pc:sldMkLst>
          <pc:docMk/>
          <pc:sldMk cId="3197221001" sldId="292"/>
        </pc:sldMkLst>
        <pc:spChg chg="add mod">
          <ac:chgData name="Matthew Suderman" userId="S::ms13525@bristol.ac.uk::2709995e-3ea8-4fb0-9b62-eb8034dec529" providerId="AD" clId="Web-{1AC1C31B-C435-B984-932A-71E0CB5F4EAC}" dt="2019-08-03T22:55:28.745" v="857" actId="1076"/>
          <ac:spMkLst>
            <pc:docMk/>
            <pc:sldMk cId="3197221001" sldId="292"/>
            <ac:spMk id="6" creationId="{03EF071A-2D11-4CA4-9DBB-42B061441F57}"/>
          </ac:spMkLst>
        </pc:spChg>
        <pc:spChg chg="add del mod">
          <ac:chgData name="Matthew Suderman" userId="S::ms13525@bristol.ac.uk::2709995e-3ea8-4fb0-9b62-eb8034dec529" providerId="AD" clId="Web-{1AC1C31B-C435-B984-932A-71E0CB5F4EAC}" dt="2019-08-03T22:56:04.651" v="871"/>
          <ac:spMkLst>
            <pc:docMk/>
            <pc:sldMk cId="3197221001" sldId="292"/>
            <ac:spMk id="7" creationId="{710EA523-A45F-40F5-8E5E-D9DBD8C665FD}"/>
          </ac:spMkLst>
        </pc:spChg>
        <pc:spChg chg="add del mod">
          <ac:chgData name="Matthew Suderman" userId="S::ms13525@bristol.ac.uk::2709995e-3ea8-4fb0-9b62-eb8034dec529" providerId="AD" clId="Web-{1AC1C31B-C435-B984-932A-71E0CB5F4EAC}" dt="2019-08-03T22:59:48.731" v="893"/>
          <ac:spMkLst>
            <pc:docMk/>
            <pc:sldMk cId="3197221001" sldId="292"/>
            <ac:spMk id="8" creationId="{B6888AC3-731C-4CC6-9B04-C6F6304C9417}"/>
          </ac:spMkLst>
        </pc:spChg>
        <pc:picChg chg="add mod modCrop">
          <ac:chgData name="Matthew Suderman" userId="S::ms13525@bristol.ac.uk::2709995e-3ea8-4fb0-9b62-eb8034dec529" providerId="AD" clId="Web-{1AC1C31B-C435-B984-932A-71E0CB5F4EAC}" dt="2019-08-03T22:59:49.465" v="894" actId="1076"/>
          <ac:picMkLst>
            <pc:docMk/>
            <pc:sldMk cId="3197221001" sldId="292"/>
            <ac:picMk id="2" creationId="{6214B5F4-9887-41A4-AA25-64CBA22CDEEA}"/>
          </ac:picMkLst>
        </pc:picChg>
        <pc:picChg chg="add del mod">
          <ac:chgData name="Matthew Suderman" userId="S::ms13525@bristol.ac.uk::2709995e-3ea8-4fb0-9b62-eb8034dec529" providerId="AD" clId="Web-{1AC1C31B-C435-B984-932A-71E0CB5F4EAC}" dt="2019-08-03T22:53:24.510" v="832"/>
          <ac:picMkLst>
            <pc:docMk/>
            <pc:sldMk cId="3197221001" sldId="292"/>
            <ac:picMk id="4" creationId="{6A120130-E2CB-477B-8B7E-C6C104AD801C}"/>
          </ac:picMkLst>
        </pc:picChg>
      </pc:sldChg>
      <pc:sldChg chg="addSp delSp modSp new">
        <pc:chgData name="Matthew Suderman" userId="S::ms13525@bristol.ac.uk::2709995e-3ea8-4fb0-9b62-eb8034dec529" providerId="AD" clId="Web-{1AC1C31B-C435-B984-932A-71E0CB5F4EAC}" dt="2019-08-03T23:00:07.606" v="898" actId="20577"/>
        <pc:sldMkLst>
          <pc:docMk/>
          <pc:sldMk cId="899762388" sldId="293"/>
        </pc:sldMkLst>
        <pc:spChg chg="add del mod">
          <ac:chgData name="Matthew Suderman" userId="S::ms13525@bristol.ac.uk::2709995e-3ea8-4fb0-9b62-eb8034dec529" providerId="AD" clId="Web-{1AC1C31B-C435-B984-932A-71E0CB5F4EAC}" dt="2019-08-03T22:55:49.651" v="868"/>
          <ac:spMkLst>
            <pc:docMk/>
            <pc:sldMk cId="899762388" sldId="293"/>
            <ac:spMk id="6" creationId="{F77136FC-1B75-4AAE-BFB4-C9CE326764FB}"/>
          </ac:spMkLst>
        </pc:spChg>
        <pc:spChg chg="add">
          <ac:chgData name="Matthew Suderman" userId="S::ms13525@bristol.ac.uk::2709995e-3ea8-4fb0-9b62-eb8034dec529" providerId="AD" clId="Web-{1AC1C31B-C435-B984-932A-71E0CB5F4EAC}" dt="2019-08-03T22:56:07.042" v="872"/>
          <ac:spMkLst>
            <pc:docMk/>
            <pc:sldMk cId="899762388" sldId="293"/>
            <ac:spMk id="7" creationId="{750885C7-549B-4AC4-AFF0-79DB2D207A84}"/>
          </ac:spMkLst>
        </pc:spChg>
        <pc:spChg chg="add mod">
          <ac:chgData name="Matthew Suderman" userId="S::ms13525@bristol.ac.uk::2709995e-3ea8-4fb0-9b62-eb8034dec529" providerId="AD" clId="Web-{1AC1C31B-C435-B984-932A-71E0CB5F4EAC}" dt="2019-08-03T23:00:07.606" v="898" actId="20577"/>
          <ac:spMkLst>
            <pc:docMk/>
            <pc:sldMk cId="899762388" sldId="293"/>
            <ac:spMk id="8" creationId="{397660E0-20BE-44C2-8CEF-CEA10A89A73A}"/>
          </ac:spMkLst>
        </pc:spChg>
        <pc:picChg chg="add del mod">
          <ac:chgData name="Matthew Suderman" userId="S::ms13525@bristol.ac.uk::2709995e-3ea8-4fb0-9b62-eb8034dec529" providerId="AD" clId="Web-{1AC1C31B-C435-B984-932A-71E0CB5F4EAC}" dt="2019-08-03T22:53:56.791" v="838"/>
          <ac:picMkLst>
            <pc:docMk/>
            <pc:sldMk cId="899762388" sldId="293"/>
            <ac:picMk id="2" creationId="{4FDA5612-B782-4644-B7EE-374E2D9F3AD7}"/>
          </ac:picMkLst>
        </pc:picChg>
        <pc:picChg chg="add mod modCrop">
          <ac:chgData name="Matthew Suderman" userId="S::ms13525@bristol.ac.uk::2709995e-3ea8-4fb0-9b62-eb8034dec529" providerId="AD" clId="Web-{1AC1C31B-C435-B984-932A-71E0CB5F4EAC}" dt="2019-08-03T22:55:08.932" v="845" actId="1076"/>
          <ac:picMkLst>
            <pc:docMk/>
            <pc:sldMk cId="899762388" sldId="293"/>
            <ac:picMk id="4" creationId="{6D3D83BA-827B-4F2D-B83F-F068F9C85803}"/>
          </ac:picMkLst>
        </pc:picChg>
      </pc:sldChg>
    </pc:docChg>
  </pc:docChgLst>
  <pc:docChgLst>
    <pc:chgData name="Matthew Suderman" userId="S::ms13525@bristol.ac.uk::2709995e-3ea8-4fb0-9b62-eb8034dec529" providerId="AD" clId="Web-{BE8DEB50-3792-8FB9-028C-02ADC296BA21}"/>
    <pc:docChg chg="modSld">
      <pc:chgData name="Matthew Suderman" userId="S::ms13525@bristol.ac.uk::2709995e-3ea8-4fb0-9b62-eb8034dec529" providerId="AD" clId="Web-{BE8DEB50-3792-8FB9-028C-02ADC296BA21}" dt="2019-08-02T16:02:51.382" v="5" actId="20577"/>
      <pc:docMkLst>
        <pc:docMk/>
      </pc:docMkLst>
      <pc:sldChg chg="modSp">
        <pc:chgData name="Matthew Suderman" userId="S::ms13525@bristol.ac.uk::2709995e-3ea8-4fb0-9b62-eb8034dec529" providerId="AD" clId="Web-{BE8DEB50-3792-8FB9-028C-02ADC296BA21}" dt="2019-08-02T15:59:29.363" v="0" actId="20577"/>
        <pc:sldMkLst>
          <pc:docMk/>
          <pc:sldMk cId="735220114" sldId="274"/>
        </pc:sldMkLst>
        <pc:spChg chg="mod">
          <ac:chgData name="Matthew Suderman" userId="S::ms13525@bristol.ac.uk::2709995e-3ea8-4fb0-9b62-eb8034dec529" providerId="AD" clId="Web-{BE8DEB50-3792-8FB9-028C-02ADC296BA21}" dt="2019-08-02T15:59:29.363" v="0" actId="20577"/>
          <ac:spMkLst>
            <pc:docMk/>
            <pc:sldMk cId="735220114" sldId="274"/>
            <ac:spMk id="3" creationId="{5E877CD2-A395-4C63-91E3-82EAB11D1176}"/>
          </ac:spMkLst>
        </pc:spChg>
      </pc:sldChg>
      <pc:sldChg chg="modSp">
        <pc:chgData name="Matthew Suderman" userId="S::ms13525@bristol.ac.uk::2709995e-3ea8-4fb0-9b62-eb8034dec529" providerId="AD" clId="Web-{BE8DEB50-3792-8FB9-028C-02ADC296BA21}" dt="2019-08-02T16:02:50.022" v="3" actId="20577"/>
        <pc:sldMkLst>
          <pc:docMk/>
          <pc:sldMk cId="3312547100" sldId="275"/>
        </pc:sldMkLst>
        <pc:spChg chg="mod">
          <ac:chgData name="Matthew Suderman" userId="S::ms13525@bristol.ac.uk::2709995e-3ea8-4fb0-9b62-eb8034dec529" providerId="AD" clId="Web-{BE8DEB50-3792-8FB9-028C-02ADC296BA21}" dt="2019-08-02T16:02:50.022" v="3" actId="20577"/>
          <ac:spMkLst>
            <pc:docMk/>
            <pc:sldMk cId="3312547100" sldId="275"/>
            <ac:spMk id="3" creationId="{E67E6D9F-3A71-46B1-B95C-9EF0585591D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03/08/2019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03/08/2019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03/08/2019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03/08/2019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03/08/2019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03/08/2019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03/08/2019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03/08/2019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03/08/2019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03/08/2019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03/08/2019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03/08/2019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pubmed/31308366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nature.com/articles/s41467-019-11052-9#MOESM1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ubmed/31307412" TargetMode="External"/><Relationship Id="rId2" Type="http://schemas.openxmlformats.org/officeDocument/2006/relationships/hyperlink" Target="https://www.ncbi.nlm.nih.gov/pubmed/3134289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August 5, 2019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Journal club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6400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AE475-95C1-4BC5-8348-888BBC5A8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5600"/>
            <a:ext cx="10515600" cy="571136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GB">
                <a:cs typeface="Calibri" panose="020F0502020204030204"/>
              </a:rPr>
              <a:t>Rahmani E, Schweiger R, Rhead B, Criswell LA, Barcellos LF, Eskin E, Rosset S, Sankararaman S, Halperin E.    </a:t>
            </a:r>
            <a:r>
              <a:rPr lang="en-GB" b="1">
                <a:cs typeface="Calibri" panose="020F0502020204030204"/>
              </a:rPr>
              <a:t>Cell-type-specific resolution epigenetics without the need for cell sorting or single-cell biology. </a:t>
            </a:r>
            <a:r>
              <a:rPr lang="en-GB">
                <a:cs typeface="Calibri" panose="020F0502020204030204"/>
              </a:rPr>
              <a:t>   Nat Commun. 2019 Jul 31;10(1):3417. doi: 10.1038/s41467-019-11052-9.</a:t>
            </a:r>
            <a:endParaRPr lang="en-US"/>
          </a:p>
          <a:p>
            <a:pPr lvl="1" indent="-285750"/>
            <a:r>
              <a:rPr lang="en-GB">
                <a:ea typeface="+mn-lt"/>
                <a:cs typeface="+mn-lt"/>
              </a:rPr>
              <a:t>Remember Luo et al. </a:t>
            </a:r>
            <a:r>
              <a:rPr lang="en-GB" dirty="0">
                <a:ea typeface="+mn-lt"/>
                <a:cs typeface="+mn-lt"/>
                <a:hlinkClick r:id="rId2"/>
              </a:rPr>
              <a:t>Detection of cell-type-specific risk-CpG sites in epigenome-wide association studies</a:t>
            </a:r>
            <a:r>
              <a:rPr lang="en-GB">
                <a:ea typeface="+mn-lt"/>
                <a:cs typeface="+mn-lt"/>
              </a:rPr>
              <a:t> Nat Commun. 2019 ?</a:t>
            </a:r>
            <a:endParaRPr lang="en-GB">
              <a:cs typeface="Calibri" panose="020F0502020204030204"/>
            </a:endParaRPr>
          </a:p>
          <a:p>
            <a:pPr lvl="1" indent="-285750"/>
            <a:r>
              <a:rPr lang="en-GB">
                <a:ea typeface="+mn-lt"/>
                <a:cs typeface="+mn-lt"/>
              </a:rPr>
              <a:t>Here is </a:t>
            </a:r>
            <a:r>
              <a:rPr lang="en-GB" u="sng">
                <a:ea typeface="+mn-lt"/>
                <a:cs typeface="+mn-lt"/>
              </a:rPr>
              <a:t>another</a:t>
            </a:r>
            <a:r>
              <a:rPr lang="en-GB">
                <a:ea typeface="+mn-lt"/>
                <a:cs typeface="+mn-lt"/>
              </a:rPr>
              <a:t> method to identify cell-type specific </a:t>
            </a:r>
            <a:r>
              <a:rPr lang="en-GB" dirty="0">
                <a:ea typeface="+mn-lt"/>
                <a:cs typeface="+mn-lt"/>
              </a:rPr>
              <a:t>associations in complex tissues. </a:t>
            </a:r>
            <a:endParaRPr lang="en-GB"/>
          </a:p>
          <a:p>
            <a:pPr lvl="1" indent="-285750"/>
            <a:r>
              <a:rPr lang="en-GB">
                <a:ea typeface="+mn-lt"/>
                <a:cs typeface="+mn-lt"/>
              </a:rPr>
              <a:t>"Tensor Composition Analysis (TCA) ... emulates the scenario </a:t>
            </a:r>
            <a:r>
              <a:rPr lang="en-GB" dirty="0">
                <a:ea typeface="+mn-lt"/>
                <a:cs typeface="+mn-lt"/>
              </a:rPr>
              <a:t>in which each individual in the bulk data has been profiled with a single-cell resolution and then signals were aggregated in each cell population of the individual separately."</a:t>
            </a:r>
          </a:p>
          <a:p>
            <a:pPr lvl="1" indent="-285750"/>
            <a:r>
              <a:rPr lang="en-GB">
                <a:ea typeface="+mn-lt"/>
                <a:cs typeface="+mn-lt"/>
              </a:rPr>
              <a:t>"TCA can most naturally be described as a generalization of matrix factorization"</a:t>
            </a: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5107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BAEC9AC-5744-468E-B0B5-7F17ECDEF0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77" t="21678" r="21887" b="11888"/>
          <a:stretch/>
        </p:blipFill>
        <p:spPr>
          <a:xfrm>
            <a:off x="59725" y="917233"/>
            <a:ext cx="4516972" cy="2940546"/>
          </a:xfrm>
          <a:prstGeom prst="rect">
            <a:avLst/>
          </a:prstGeom>
        </p:spPr>
      </p:pic>
      <p:pic>
        <p:nvPicPr>
          <p:cNvPr id="6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3C21F136-265D-4D9F-8D38-F68F8960D4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53" t="17805" r="13620" b="11180"/>
          <a:stretch/>
        </p:blipFill>
        <p:spPr>
          <a:xfrm>
            <a:off x="4580239" y="917233"/>
            <a:ext cx="7481663" cy="41251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FB9809-4D56-4AF5-A734-ABA7EA7A3EF4}"/>
              </a:ext>
            </a:extLst>
          </p:cNvPr>
          <p:cNvSpPr txBox="1"/>
          <p:nvPr/>
        </p:nvSpPr>
        <p:spPr>
          <a:xfrm>
            <a:off x="4580238" y="31715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Rahmani  et al.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A31A87-63A9-4E2F-B329-2353CE55713F}"/>
              </a:ext>
            </a:extLst>
          </p:cNvPr>
          <p:cNvSpPr txBox="1"/>
          <p:nvPr/>
        </p:nvSpPr>
        <p:spPr>
          <a:xfrm>
            <a:off x="306859" y="31715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Luo  et al.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5BA78B-210E-4EB1-97EE-560171F64E95}"/>
              </a:ext>
            </a:extLst>
          </p:cNvPr>
          <p:cNvSpPr txBox="1"/>
          <p:nvPr/>
        </p:nvSpPr>
        <p:spPr>
          <a:xfrm>
            <a:off x="1151238" y="5486400"/>
            <a:ext cx="929228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Lora"/>
              </a:rPr>
              <a:t>"For completeness, we verified that TCA performs substantially better than the method by Luo et al. (Supplementary Figs. </a:t>
            </a:r>
            <a:r>
              <a:rPr lang="en-US" dirty="0">
                <a:solidFill>
                  <a:srgbClr val="006699"/>
                </a:solidFill>
                <a:latin typeface="Lora"/>
                <a:hlinkClick r:id="rId4"/>
              </a:rPr>
              <a:t>13</a:t>
            </a:r>
            <a:r>
              <a:rPr lang="en-US" dirty="0">
                <a:solidFill>
                  <a:srgbClr val="222222"/>
                </a:solidFill>
                <a:latin typeface="Lora"/>
              </a:rPr>
              <a:t> and </a:t>
            </a:r>
            <a:r>
              <a:rPr lang="en-US" dirty="0">
                <a:solidFill>
                  <a:srgbClr val="006699"/>
                </a:solidFill>
                <a:latin typeface="Lora"/>
                <a:hlinkClick r:id="rId4"/>
              </a:rPr>
              <a:t>14</a:t>
            </a:r>
            <a:r>
              <a:rPr lang="en-US">
                <a:solidFill>
                  <a:srgbClr val="222222"/>
                </a:solidFill>
                <a:latin typeface="Lora"/>
              </a:rPr>
              <a:t>; see 'Methods')"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09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a map&#10;&#10;Description generated with high confidence">
            <a:extLst>
              <a:ext uri="{FF2B5EF4-FFF2-40B4-BE49-F238E27FC236}">
                <a16:creationId xmlns:a16="http://schemas.microsoft.com/office/drawing/2014/main" id="{6214B5F4-9887-41A4-AA25-64CBA22CDE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4" b="-213"/>
          <a:stretch/>
        </p:blipFill>
        <p:spPr>
          <a:xfrm>
            <a:off x="698157" y="742177"/>
            <a:ext cx="8612659" cy="48072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EF071A-2D11-4CA4-9DBB-42B061441F57}"/>
              </a:ext>
            </a:extLst>
          </p:cNvPr>
          <p:cNvSpPr txBox="1"/>
          <p:nvPr/>
        </p:nvSpPr>
        <p:spPr>
          <a:xfrm>
            <a:off x="564292" y="22448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222222"/>
                </a:solidFill>
                <a:latin typeface="Lora"/>
              </a:rPr>
              <a:t>Supplementary Fig 13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221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D3D83BA-827B-4F2D-B83F-F068F9C858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64" t="1864" r="16873" b="1525"/>
          <a:stretch/>
        </p:blipFill>
        <p:spPr>
          <a:xfrm>
            <a:off x="2582562" y="680393"/>
            <a:ext cx="7131955" cy="5877918"/>
          </a:xfrm>
          <a:prstGeom prst="rect">
            <a:avLst/>
          </a:prstGeom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750885C7-549B-4AC4-AFF0-79DB2D207A84}"/>
              </a:ext>
            </a:extLst>
          </p:cNvPr>
          <p:cNvSpPr txBox="1"/>
          <p:nvPr/>
        </p:nvSpPr>
        <p:spPr>
          <a:xfrm>
            <a:off x="553995" y="224481"/>
            <a:ext cx="2743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222222"/>
                </a:solidFill>
                <a:latin typeface="Lora"/>
              </a:rPr>
              <a:t>Supplementary Fig 14</a:t>
            </a:r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7660E0-20BE-44C2-8CEF-CEA10A89A73A}"/>
              </a:ext>
            </a:extLst>
          </p:cNvPr>
          <p:cNvSpPr txBox="1"/>
          <p:nvPr/>
        </p:nvSpPr>
        <p:spPr>
          <a:xfrm>
            <a:off x="183292" y="2160373"/>
            <a:ext cx="233130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"only a single effect size for a single cell </a:t>
            </a:r>
            <a:r>
              <a:rPr lang="en-US"/>
              <a:t>type exists"</a:t>
            </a:r>
          </a:p>
        </p:txBody>
      </p:sp>
    </p:spTree>
    <p:extLst>
      <p:ext uri="{BB962C8B-B14F-4D97-AF65-F5344CB8AC3E}">
        <p14:creationId xmlns:p14="http://schemas.microsoft.com/office/powerpoint/2010/main" val="899762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485A9-9B6E-4507-A971-2423CCFD7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EWAS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4343B-90EF-41A9-A043-731BAF558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buNone/>
            </a:pPr>
            <a:r>
              <a:rPr lang="en-GB" dirty="0">
                <a:ea typeface="+mn-lt"/>
                <a:cs typeface="+mn-lt"/>
              </a:rPr>
              <a:t>Shiau, et al. </a:t>
            </a:r>
            <a:r>
              <a:rPr lang="en-GB" b="1">
                <a:ea typeface="+mn-lt"/>
                <a:cs typeface="+mn-lt"/>
              </a:rPr>
              <a:t>Distinct epigenetic profiles in children with perinatally-acquired HIV on antiretroviral therapy.</a:t>
            </a:r>
            <a:r>
              <a:rPr lang="en-GB" dirty="0">
                <a:ea typeface="+mn-lt"/>
                <a:cs typeface="+mn-lt"/>
              </a:rPr>
              <a:t> Sci Rep. 2019 Jul 19;9(1):10495. </a:t>
            </a:r>
            <a:endParaRPr lang="en-GB" dirty="0"/>
          </a:p>
          <a:p>
            <a:pPr lvl="1"/>
            <a:r>
              <a:rPr lang="en-GB" dirty="0">
                <a:ea typeface="+mn-lt"/>
                <a:cs typeface="+mn-lt"/>
              </a:rPr>
              <a:t>Whole blood from 120 HIV-infected children on antiretroviral therapy (ART) </a:t>
            </a:r>
          </a:p>
          <a:p>
            <a:pPr lvl="1"/>
            <a:r>
              <a:rPr lang="en-GB" dirty="0">
                <a:ea typeface="+mn-lt"/>
                <a:cs typeface="+mn-lt"/>
              </a:rPr>
              <a:t>60 frequency age-matched HIV-uninfected children aged 4-9 years</a:t>
            </a:r>
          </a:p>
          <a:p>
            <a:pPr lvl="1"/>
            <a:r>
              <a:rPr lang="en-GB" dirty="0">
                <a:ea typeface="+mn-lt"/>
                <a:cs typeface="+mn-lt"/>
              </a:rPr>
              <a:t>Johannesburg, South Africa</a:t>
            </a:r>
          </a:p>
          <a:p>
            <a:pPr lvl="1"/>
            <a:r>
              <a:rPr lang="en-GB" dirty="0">
                <a:ea typeface="+mn-lt"/>
                <a:cs typeface="+mn-lt"/>
              </a:rPr>
              <a:t>1,309 differentially-methylated CpG sites</a:t>
            </a:r>
            <a:endParaRPr lang="en-GB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Hillary RF, …, McRae AF, Visscher PM, Deary IJ, Marioni RE. </a:t>
            </a:r>
            <a:r>
              <a:rPr lang="en-GB" b="1">
                <a:ea typeface="+mn-lt"/>
                <a:cs typeface="+mn-lt"/>
              </a:rPr>
              <a:t>Genome and epigenome wide studies of neurological protein biomarkers in the Lothian Birth Cohort 1936.</a:t>
            </a:r>
            <a:r>
              <a:rPr lang="en-GB" dirty="0">
                <a:ea typeface="+mn-lt"/>
                <a:cs typeface="+mn-lt"/>
              </a:rPr>
              <a:t> Nat Commun. 2019 Jul 18;10(1):3160. </a:t>
            </a:r>
            <a:endParaRPr lang="en-GB" dirty="0">
              <a:cs typeface="Calibri"/>
            </a:endParaRPr>
          </a:p>
          <a:p>
            <a:pPr lvl="1"/>
            <a:r>
              <a:rPr lang="en-GB" dirty="0">
                <a:ea typeface="+mn-lt"/>
                <a:cs typeface="+mn-lt"/>
              </a:rPr>
              <a:t>GWAS and EWAS </a:t>
            </a:r>
          </a:p>
          <a:p>
            <a:pPr lvl="1"/>
            <a:r>
              <a:rPr lang="en-GB" dirty="0">
                <a:ea typeface="+mn-lt"/>
                <a:cs typeface="+mn-lt"/>
              </a:rPr>
              <a:t>92 neurological proteins in plasma</a:t>
            </a:r>
          </a:p>
          <a:p>
            <a:pPr lvl="1"/>
            <a:r>
              <a:rPr lang="en-GB" dirty="0">
                <a:ea typeface="+mn-lt"/>
                <a:cs typeface="+mn-lt"/>
              </a:rPr>
              <a:t>n = 750 healthy older adults)</a:t>
            </a:r>
          </a:p>
          <a:p>
            <a:pPr lvl="1"/>
            <a:r>
              <a:rPr lang="en-GB" dirty="0">
                <a:ea typeface="+mn-lt"/>
                <a:cs typeface="+mn-lt"/>
              </a:rPr>
              <a:t>41 independent genetic loci for 33 proteins</a:t>
            </a:r>
          </a:p>
          <a:p>
            <a:pPr lvl="1"/>
            <a:r>
              <a:rPr lang="en-GB" dirty="0">
                <a:ea typeface="+mn-lt"/>
                <a:cs typeface="+mn-lt"/>
              </a:rPr>
              <a:t>26 CpG sites for 9 proteins</a:t>
            </a:r>
          </a:p>
          <a:p>
            <a:pPr lvl="1"/>
            <a:r>
              <a:rPr lang="en-GB" dirty="0">
                <a:ea typeface="+mn-lt"/>
                <a:cs typeface="+mn-lt"/>
              </a:rPr>
              <a:t>causal relationships between protein levels and </a:t>
            </a:r>
          </a:p>
          <a:p>
            <a:pPr lvl="2"/>
            <a:r>
              <a:rPr lang="en-GB" dirty="0">
                <a:ea typeface="+mn-lt"/>
                <a:cs typeface="+mn-lt"/>
              </a:rPr>
              <a:t>gene expression (DRAXIN, MDGA1 and KYNU)</a:t>
            </a:r>
            <a:endParaRPr lang="en-GB">
              <a:cs typeface="Calibri" panose="020F0502020204030204"/>
            </a:endParaRPr>
          </a:p>
          <a:p>
            <a:pPr lvl="2"/>
            <a:r>
              <a:rPr lang="en-GB" dirty="0">
                <a:ea typeface="+mn-lt"/>
                <a:cs typeface="+mn-lt"/>
              </a:rPr>
              <a:t>and DNA methylation profiles (MATN3, MDGA1 and NEP)</a:t>
            </a:r>
            <a:endParaRPr lang="en-GB" dirty="0">
              <a:cs typeface="Calibri" panose="020F0502020204030204"/>
            </a:endParaRPr>
          </a:p>
          <a:p>
            <a:pPr>
              <a:buNone/>
            </a:pPr>
            <a:endParaRPr lang="en-GB" dirty="0">
              <a:cs typeface="Calibri" panose="020F0502020204030204"/>
            </a:endParaRPr>
          </a:p>
          <a:p>
            <a:pPr>
              <a:buNone/>
            </a:pPr>
            <a:endParaRPr lang="en-GB" dirty="0">
              <a:cs typeface="Calibri" panose="020F0502020204030204"/>
            </a:endParaRPr>
          </a:p>
          <a:p>
            <a:pPr marL="0" indent="0">
              <a:buNone/>
            </a:pPr>
            <a:endParaRPr lang="en-GB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9486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F4BDE-1305-4B76-8178-5753A5F07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EWAS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E6D9F-3A71-46B1-B95C-9EF058559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pPr>
              <a:buNone/>
            </a:pPr>
            <a:r>
              <a:rPr lang="en-GB" dirty="0">
                <a:ea typeface="+mn-lt"/>
                <a:cs typeface="+mn-lt"/>
              </a:rPr>
              <a:t>Santos et al.  </a:t>
            </a:r>
            <a:r>
              <a:rPr lang="en-GB" b="1">
                <a:ea typeface="+mn-lt"/>
                <a:cs typeface="+mn-lt"/>
              </a:rPr>
              <a:t>Epigenome-wide DNA methylation in placentas from preterm infants: association with maternal socioeconomic status.</a:t>
            </a:r>
            <a:r>
              <a:rPr lang="en-GB" b="1" dirty="0">
                <a:ea typeface="+mn-lt"/>
                <a:cs typeface="+mn-lt"/>
              </a:rPr>
              <a:t> </a:t>
            </a:r>
            <a:r>
              <a:rPr lang="en-GB" dirty="0">
                <a:ea typeface="+mn-lt"/>
                <a:cs typeface="+mn-lt"/>
              </a:rPr>
              <a:t>Epigenetics. 2019 Aug;14(8):751-765. </a:t>
            </a:r>
            <a:endParaRPr lang="en-GB">
              <a:cs typeface="Calibri"/>
            </a:endParaRPr>
          </a:p>
          <a:p>
            <a:pPr lvl="1"/>
            <a:r>
              <a:rPr lang="en-GB" dirty="0">
                <a:ea typeface="+mn-lt"/>
                <a:cs typeface="+mn-lt"/>
              </a:rPr>
              <a:t>SEP factors: less than college education, single marital status, food and nutritional service assistance, and public health insurance</a:t>
            </a:r>
          </a:p>
          <a:p>
            <a:pPr lvl="1"/>
            <a:r>
              <a:rPr lang="en-GB" dirty="0">
                <a:ea typeface="+mn-lt"/>
                <a:cs typeface="+mn-lt"/>
              </a:rPr>
              <a:t>426 placentas from a sample of infants born &lt; 28 weeks of gestation from the Extremely Low Gestational Age </a:t>
            </a:r>
            <a:r>
              <a:rPr lang="en-GB" err="1">
                <a:ea typeface="+mn-lt"/>
                <a:cs typeface="+mn-lt"/>
              </a:rPr>
              <a:t>Newborn</a:t>
            </a:r>
            <a:r>
              <a:rPr lang="en-GB" dirty="0">
                <a:ea typeface="+mn-lt"/>
                <a:cs typeface="+mn-lt"/>
              </a:rPr>
              <a:t> cohort </a:t>
            </a:r>
          </a:p>
          <a:p>
            <a:pPr lvl="1"/>
            <a:r>
              <a:rPr lang="en-GB" dirty="0">
                <a:ea typeface="+mn-lt"/>
                <a:cs typeface="+mn-lt"/>
              </a:rPr>
              <a:t>Associations at 33 CpG sites</a:t>
            </a:r>
            <a:endParaRPr lang="en-GB">
              <a:cs typeface="Calibri"/>
            </a:endParaRP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Surkan et al. </a:t>
            </a:r>
            <a:r>
              <a:rPr lang="en-GB" b="1" dirty="0">
                <a:ea typeface="+mn-lt"/>
                <a:cs typeface="+mn-lt"/>
              </a:rPr>
              <a:t>Can social support during pregnancy affect maternal DNA </a:t>
            </a:r>
            <a:r>
              <a:rPr lang="en-GB" b="1">
                <a:ea typeface="+mn-lt"/>
                <a:cs typeface="+mn-lt"/>
              </a:rPr>
              <a:t>methylation? Findings from a cohort of African-Americans.</a:t>
            </a:r>
            <a:r>
              <a:rPr lang="en-GB">
                <a:ea typeface="+mn-lt"/>
                <a:cs typeface="+mn-lt"/>
              </a:rPr>
              <a:t>  Pediatr Res. 2019 Jul 26.  </a:t>
            </a:r>
          </a:p>
          <a:p>
            <a:pPr marL="800100" lvl="1" indent="-342900"/>
            <a:r>
              <a:rPr lang="en-GB">
                <a:solidFill>
                  <a:srgbClr val="2F5597"/>
                </a:solidFill>
                <a:ea typeface="+mn-lt"/>
                <a:cs typeface="+mn-lt"/>
              </a:rPr>
              <a:t>n=250</a:t>
            </a:r>
            <a:endParaRPr lang="en-GB">
              <a:solidFill>
                <a:srgbClr val="2F5597"/>
              </a:solidFill>
            </a:endParaRPr>
          </a:p>
          <a:p>
            <a:pPr marL="800100" lvl="1" indent="-342900"/>
            <a:r>
              <a:rPr lang="en-GB">
                <a:ea typeface="+mn-lt"/>
                <a:cs typeface="+mn-lt"/>
              </a:rPr>
              <a:t>blood collected after delivery</a:t>
            </a:r>
          </a:p>
          <a:p>
            <a:pPr marL="800100" lvl="1" indent="-342900"/>
            <a:r>
              <a:rPr lang="en-GB">
                <a:ea typeface="+mn-lt"/>
                <a:cs typeface="+mn-lt"/>
              </a:rPr>
              <a:t>a few associations with lack of support from the baby's father and from family and friends</a:t>
            </a:r>
            <a:endParaRPr lang="en-GB">
              <a:cs typeface="Calibri"/>
            </a:endParaRPr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Massrali et al. </a:t>
            </a:r>
            <a:r>
              <a:rPr lang="en-GB" b="1" dirty="0">
                <a:ea typeface="+mn-lt"/>
                <a:cs typeface="+mn-lt"/>
              </a:rPr>
              <a:t>Integrated genetic and methylomic analyses identify shared biology between </a:t>
            </a:r>
            <a:r>
              <a:rPr lang="en-GB" b="1">
                <a:ea typeface="+mn-lt"/>
                <a:cs typeface="+mn-lt"/>
              </a:rPr>
              <a:t>autism and autistic traits.</a:t>
            </a:r>
            <a:r>
              <a:rPr lang="en-GB">
                <a:ea typeface="+mn-lt"/>
                <a:cs typeface="+mn-lt"/>
              </a:rPr>
              <a:t> Mol Autism. 2019 Jul 17;10:31. </a:t>
            </a:r>
            <a:endParaRPr lang="en-GB" dirty="0">
              <a:solidFill>
                <a:srgbClr val="000000"/>
              </a:solidFill>
              <a:ea typeface="+mn-lt"/>
              <a:cs typeface="+mn-lt"/>
            </a:endParaRPr>
          </a:p>
          <a:p>
            <a:pPr lvl="1" indent="-285750"/>
            <a:r>
              <a:rPr lang="en-GB">
                <a:ea typeface="+mn-lt"/>
                <a:cs typeface="+mn-lt"/>
              </a:rPr>
              <a:t>708 cord blood </a:t>
            </a:r>
          </a:p>
          <a:p>
            <a:pPr lvl="1" indent="-285750"/>
            <a:r>
              <a:rPr lang="en-GB">
                <a:ea typeface="+mn-lt"/>
                <a:cs typeface="+mn-lt"/>
              </a:rPr>
              <a:t>traits at age 8</a:t>
            </a:r>
            <a:endParaRPr lang="en-GB" dirty="0">
              <a:ea typeface="+mn-lt"/>
              <a:cs typeface="+mn-lt"/>
            </a:endParaRPr>
          </a:p>
          <a:p>
            <a:pPr lvl="1" indent="-285750"/>
            <a:r>
              <a:rPr lang="en-GB">
                <a:ea typeface="+mn-lt"/>
                <a:cs typeface="+mn-lt"/>
              </a:rPr>
              <a:t>no associations observed with autism or autism traits or concordance between the </a:t>
            </a:r>
            <a:r>
              <a:rPr lang="en-GB" dirty="0">
                <a:ea typeface="+mn-lt"/>
                <a:cs typeface="+mn-lt"/>
              </a:rPr>
              <a:t>two </a:t>
            </a:r>
            <a:endParaRPr lang="en-GB">
              <a:ea typeface="+mn-lt"/>
              <a:cs typeface="+mn-lt"/>
            </a:endParaRPr>
          </a:p>
          <a:p>
            <a:pPr lvl="1" indent="-285750"/>
            <a:r>
              <a:rPr lang="en-GB">
                <a:ea typeface="+mn-lt"/>
                <a:cs typeface="+mn-lt"/>
              </a:rPr>
              <a:t>concordance was observed with autism EWAS in brain</a:t>
            </a:r>
            <a:endParaRPr lang="en-GB">
              <a:cs typeface="Calibri"/>
            </a:endParaRPr>
          </a:p>
          <a:p>
            <a:pPr marL="457200" lvl="1" indent="0">
              <a:buNone/>
            </a:pPr>
            <a:endParaRPr lang="en-GB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1254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88022-6493-44FF-9D25-3CB1B2552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EWAS in target tissue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77CD2-A395-4C63-91E3-82EAB11D1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buNone/>
            </a:pPr>
            <a:r>
              <a:rPr lang="en-GB" err="1">
                <a:ea typeface="+mn-lt"/>
                <a:cs typeface="+mn-lt"/>
              </a:rPr>
              <a:t>Gaiteri</a:t>
            </a:r>
            <a:r>
              <a:rPr lang="en-GB" dirty="0">
                <a:ea typeface="+mn-lt"/>
                <a:cs typeface="+mn-lt"/>
              </a:rPr>
              <a:t>, et al. </a:t>
            </a:r>
            <a:r>
              <a:rPr lang="en-GB" b="1">
                <a:ea typeface="+mn-lt"/>
                <a:cs typeface="+mn-lt"/>
              </a:rPr>
              <a:t>Gene expression and DNA methylation are extensively coordinated with MRI-based brain microstructural characteristics.</a:t>
            </a:r>
            <a:r>
              <a:rPr lang="en-GB" dirty="0">
                <a:ea typeface="+mn-lt"/>
                <a:cs typeface="+mn-lt"/>
              </a:rPr>
              <a:t> Brain Imaging </a:t>
            </a:r>
            <a:r>
              <a:rPr lang="en-GB" err="1">
                <a:ea typeface="+mn-lt"/>
                <a:cs typeface="+mn-lt"/>
              </a:rPr>
              <a:t>Behav</a:t>
            </a:r>
            <a:r>
              <a:rPr lang="en-GB" dirty="0">
                <a:ea typeface="+mn-lt"/>
                <a:cs typeface="+mn-lt"/>
              </a:rPr>
              <a:t>. 2019 Aug;13(4):963-972. </a:t>
            </a:r>
            <a:endParaRPr lang="en-US"/>
          </a:p>
          <a:p>
            <a:pPr lvl="1" indent="-285750"/>
            <a:r>
              <a:rPr lang="en-GB" err="1">
                <a:ea typeface="+mn-lt"/>
                <a:cs typeface="+mn-lt"/>
              </a:rPr>
              <a:t>postmortem</a:t>
            </a:r>
            <a:r>
              <a:rPr lang="en-GB" dirty="0">
                <a:ea typeface="+mn-lt"/>
                <a:cs typeface="+mn-lt"/>
              </a:rPr>
              <a:t> neuroimaging of microstructure by MRI</a:t>
            </a:r>
          </a:p>
          <a:p>
            <a:pPr lvl="1" indent="-285750"/>
            <a:r>
              <a:rPr lang="en-GB" dirty="0">
                <a:ea typeface="+mn-lt"/>
                <a:cs typeface="+mn-lt"/>
              </a:rPr>
              <a:t>gene expression and DNA methylation</a:t>
            </a:r>
          </a:p>
          <a:p>
            <a:pPr lvl="1" indent="-285750"/>
            <a:r>
              <a:rPr lang="en-GB" dirty="0">
                <a:ea typeface="+mn-lt"/>
                <a:cs typeface="+mn-lt"/>
              </a:rPr>
              <a:t>222 deeply-</a:t>
            </a:r>
            <a:r>
              <a:rPr lang="en-GB" err="1">
                <a:ea typeface="+mn-lt"/>
                <a:cs typeface="+mn-lt"/>
              </a:rPr>
              <a:t>phenotyped</a:t>
            </a:r>
            <a:r>
              <a:rPr lang="en-GB" dirty="0">
                <a:ea typeface="+mn-lt"/>
                <a:cs typeface="+mn-lt"/>
              </a:rPr>
              <a:t> persons in a longitudinal aging cohort</a:t>
            </a:r>
          </a:p>
          <a:p>
            <a:pPr lvl="1" indent="-285750"/>
            <a:r>
              <a:rPr lang="en-GB">
                <a:ea typeface="+mn-lt"/>
                <a:cs typeface="+mn-lt"/>
              </a:rPr>
              <a:t>"hundreds of genes and methylation at thousands of loci are related"</a:t>
            </a:r>
          </a:p>
          <a:p>
            <a:pPr lvl="1" indent="-285750"/>
            <a:endParaRPr lang="en-GB" dirty="0">
              <a:ea typeface="+mn-lt"/>
              <a:cs typeface="+mn-lt"/>
            </a:endParaRPr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Mehta, et al. </a:t>
            </a:r>
            <a:r>
              <a:rPr lang="en-GB" b="1" dirty="0">
                <a:ea typeface="+mn-lt"/>
                <a:cs typeface="+mn-lt"/>
              </a:rPr>
              <a:t>DNA methylation from germline cells in veterans with PTSD. </a:t>
            </a:r>
            <a:r>
              <a:rPr lang="en-GB">
                <a:ea typeface="+mn-lt"/>
                <a:cs typeface="+mn-lt"/>
              </a:rPr>
              <a:t>J Psychiatr Res. 2019 Sep;116:42-50.  doi: 10.1016/j.jpsychires.2019.06.001. Epub 2019 Jun 6.</a:t>
            </a:r>
          </a:p>
          <a:p>
            <a:pPr lvl="1" indent="-285750"/>
            <a:r>
              <a:rPr lang="en-GB">
                <a:ea typeface="+mn-lt"/>
                <a:cs typeface="+mn-lt"/>
              </a:rPr>
              <a:t>299 trauma-exposed Vietnam veterans</a:t>
            </a:r>
            <a:endParaRPr lang="en-GB" dirty="0">
              <a:ea typeface="+mn-lt"/>
              <a:cs typeface="+mn-lt"/>
            </a:endParaRPr>
          </a:p>
          <a:p>
            <a:pPr lvl="1" indent="-285750"/>
            <a:r>
              <a:rPr lang="en-GB">
                <a:ea typeface="+mn-lt"/>
                <a:cs typeface="+mn-lt"/>
              </a:rPr>
              <a:t>In sperm 3 CpG sites associated with PTSD [19 vs 19] </a:t>
            </a:r>
            <a:endParaRPr lang="en-GB" dirty="0">
              <a:ea typeface="+mn-lt"/>
              <a:cs typeface="+mn-lt"/>
            </a:endParaRPr>
          </a:p>
          <a:p>
            <a:pPr lvl="1" indent="-285750"/>
            <a:r>
              <a:rPr lang="en-GB">
                <a:ea typeface="+mn-lt"/>
                <a:cs typeface="+mn-lt"/>
              </a:rPr>
              <a:t>In peripheral </a:t>
            </a:r>
            <a:r>
              <a:rPr lang="en-GB" dirty="0">
                <a:ea typeface="+mn-lt"/>
                <a:cs typeface="+mn-lt"/>
              </a:rPr>
              <a:t>blood [48 vs 48] but none were genome-wide significant and the overlap with sperm was small (using nominal p &lt; 0.05). </a:t>
            </a:r>
            <a:endParaRPr lang="en-GB">
              <a:cs typeface="Calibri"/>
            </a:endParaRPr>
          </a:p>
          <a:p>
            <a:pPr marL="0" indent="-57150">
              <a:buNone/>
            </a:pPr>
            <a:endParaRPr lang="en-GB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3522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93840-67B5-4EB5-B2A0-8544C796B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EWAS in target tissue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F91A1-5BE5-418F-A313-022DE9EF8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buNone/>
            </a:pPr>
            <a:r>
              <a:rPr lang="en-GB" dirty="0">
                <a:ea typeface="+mn-lt"/>
                <a:cs typeface="+mn-lt"/>
              </a:rPr>
              <a:t>Gaine et al. </a:t>
            </a:r>
            <a:r>
              <a:rPr lang="en-GB" b="1" dirty="0">
                <a:ea typeface="+mn-lt"/>
                <a:cs typeface="+mn-lt"/>
              </a:rPr>
              <a:t>Differentially methylated regions in bipolar disorder and suicide.  </a:t>
            </a:r>
            <a:r>
              <a:rPr lang="en-GB">
                <a:ea typeface="+mn-lt"/>
                <a:cs typeface="+mn-lt"/>
              </a:rPr>
              <a:t>  Am J Med Genet B Neuropsychiatr Genet. 2019 Jul 27.</a:t>
            </a:r>
            <a:endParaRPr lang="en-GB" dirty="0">
              <a:ea typeface="+mn-lt"/>
              <a:cs typeface="+mn-lt"/>
            </a:endParaRPr>
          </a:p>
          <a:p>
            <a:pPr lvl="1" indent="-285750"/>
            <a:r>
              <a:rPr lang="en-GB">
                <a:ea typeface="+mn-lt"/>
                <a:cs typeface="+mn-lt"/>
              </a:rPr>
              <a:t>SureSelectXT system, Methyl-Seq</a:t>
            </a:r>
          </a:p>
          <a:p>
            <a:pPr lvl="1" indent="-285750"/>
            <a:r>
              <a:rPr lang="en-GB">
                <a:ea typeface="+mn-lt"/>
                <a:cs typeface="+mn-lt"/>
              </a:rPr>
              <a:t>prefrontal cortex in 50 BD individuals and 31 nonpsychiatric controls </a:t>
            </a:r>
          </a:p>
          <a:p>
            <a:pPr lvl="1" indent="-285750"/>
            <a:r>
              <a:rPr lang="en-GB">
                <a:ea typeface="+mn-lt"/>
                <a:cs typeface="+mn-lt"/>
              </a:rPr>
              <a:t>one DMR located in ARHGEF38, 23.4% less methylated in BDS</a:t>
            </a:r>
            <a:endParaRPr lang="en-GB">
              <a:cs typeface="Calibri"/>
            </a:endParaRPr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Richter et al. </a:t>
            </a:r>
            <a:r>
              <a:rPr lang="en-GB" b="1" dirty="0">
                <a:ea typeface="+mn-lt"/>
                <a:cs typeface="+mn-lt"/>
              </a:rPr>
              <a:t>A combined epigenome- and transcriptome-wide association study of the oral masticatory mucosa assigns CYP1B1 a central role for epithelial health in smokers. </a:t>
            </a:r>
            <a:r>
              <a:rPr lang="en-GB" dirty="0">
                <a:ea typeface="+mn-lt"/>
                <a:cs typeface="+mn-lt"/>
              </a:rPr>
              <a:t>Clin </a:t>
            </a:r>
            <a:r>
              <a:rPr lang="en-GB">
                <a:ea typeface="+mn-lt"/>
                <a:cs typeface="+mn-lt"/>
              </a:rPr>
              <a:t>Epigenetics. 2019 Jul 22;11(1):105.</a:t>
            </a:r>
          </a:p>
          <a:p>
            <a:pPr marL="800100" lvl="1" indent="-342900"/>
            <a:r>
              <a:rPr lang="en-GB">
                <a:ea typeface="+mn-lt"/>
                <a:cs typeface="+mn-lt"/>
              </a:rPr>
              <a:t>18 current smokers and 21 never smokers</a:t>
            </a:r>
          </a:p>
          <a:p>
            <a:pPr marL="800100" lvl="1" indent="-342900"/>
            <a:r>
              <a:rPr lang="en-GB">
                <a:ea typeface="+mn-lt"/>
                <a:cs typeface="+mn-lt"/>
              </a:rPr>
              <a:t>EPIC and RNA-seq</a:t>
            </a:r>
          </a:p>
          <a:p>
            <a:pPr marL="800100" lvl="1" indent="-342900"/>
            <a:r>
              <a:rPr lang="en-GB">
                <a:ea typeface="+mn-lt"/>
                <a:cs typeface="+mn-lt"/>
              </a:rPr>
              <a:t>9 CpGs associated with smoking status including CYP1B1, AHRR. </a:t>
            </a:r>
          </a:p>
          <a:p>
            <a:pPr marL="800100" lvl="1" indent="-342900"/>
            <a:r>
              <a:rPr lang="en-GB">
                <a:ea typeface="+mn-lt"/>
                <a:cs typeface="+mn-lt"/>
              </a:rPr>
              <a:t>61 CpG sites associated with quantity of smoking including CYP1B1. </a:t>
            </a:r>
          </a:p>
          <a:p>
            <a:pPr marL="800100" lvl="1" indent="-342900"/>
            <a:r>
              <a:rPr lang="en-GB">
                <a:ea typeface="+mn-lt"/>
                <a:cs typeface="+mn-lt"/>
              </a:rPr>
              <a:t>Increased expression of CYP1B1 and 13 other transcripts in smokers. Six transcripts were downregulated. </a:t>
            </a:r>
          </a:p>
          <a:p>
            <a:pPr marL="800100" lvl="1" indent="-342900"/>
            <a:r>
              <a:rPr lang="en-GB">
                <a:ea typeface="+mn-lt"/>
                <a:cs typeface="+mn-lt"/>
              </a:rPr>
              <a:t>No differential expression was observed for AHRR. </a:t>
            </a:r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7645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DEA85-C6D5-4ACE-9BC9-892190A1C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EWAS of </a:t>
            </a:r>
            <a:r>
              <a:rPr lang="en-GB" dirty="0" err="1"/>
              <a:t>hydroxymethylation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D9195-0574-4B7C-94B5-FF0D3A70D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Ringh</a:t>
            </a:r>
            <a:r>
              <a:rPr lang="en-GB" dirty="0"/>
              <a:t>, Mikael V. et al. Tobacco smoking induces changes in true DNA methylation, </a:t>
            </a:r>
            <a:r>
              <a:rPr lang="en-GB" dirty="0" err="1"/>
              <a:t>hydroxymethylation</a:t>
            </a:r>
            <a:r>
              <a:rPr lang="en-GB" dirty="0"/>
              <a:t> and gene expression in bronchoalveolar lavage cells, </a:t>
            </a:r>
            <a:r>
              <a:rPr lang="en-GB" dirty="0" err="1"/>
              <a:t>EBioMedicine</a:t>
            </a:r>
            <a:r>
              <a:rPr lang="en-GB" dirty="0"/>
              <a:t>, </a:t>
            </a:r>
            <a:r>
              <a:rPr lang="pl-PL" dirty="0"/>
              <a:t>2019 Jul 11. pii: S2352-3964(19)30441-4.</a:t>
            </a:r>
            <a:endParaRPr lang="en-GB" dirty="0"/>
          </a:p>
          <a:p>
            <a:pPr lvl="1"/>
            <a:r>
              <a:rPr lang="en-GB" dirty="0"/>
              <a:t>"We identified 1667 total 5mC + 5hmC, 1756 5mC and 67 5hmC differentially methylated positions (DMPs) between smokers and non-smokers (FDR-adjusted P &lt;.05, absolute </a:t>
            </a:r>
            <a:r>
              <a:rPr lang="el-GR" dirty="0"/>
              <a:t>Δβ &gt;0.15)." </a:t>
            </a:r>
            <a:endParaRPr lang="en-GB" dirty="0"/>
          </a:p>
          <a:p>
            <a:pPr lvl="1"/>
            <a:r>
              <a:rPr lang="en-GB" dirty="0"/>
              <a:t>Most were novel for smoking differences.  </a:t>
            </a:r>
          </a:p>
          <a:p>
            <a:pPr lvl="1"/>
            <a:r>
              <a:rPr lang="en-GB" dirty="0"/>
              <a:t>Directions of 5mC and 5hmC differences indicated that smoking demethylated DNA via conversion to 5hmC.</a:t>
            </a:r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473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53A93-D0FF-4738-9471-3D765CA17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Study registration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99FDB-A554-4D9A-8FE4-051BB47ED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buNone/>
            </a:pPr>
            <a:r>
              <a:rPr lang="en-GB" dirty="0">
                <a:ea typeface="+mn-lt"/>
                <a:cs typeface="+mn-lt"/>
              </a:rPr>
              <a:t>Groene SG, </a:t>
            </a:r>
            <a:r>
              <a:rPr lang="en-GB" dirty="0" err="1">
                <a:ea typeface="+mn-lt"/>
                <a:cs typeface="+mn-lt"/>
              </a:rPr>
              <a:t>Todtenhaupt</a:t>
            </a:r>
            <a:r>
              <a:rPr lang="en-GB" dirty="0">
                <a:ea typeface="+mn-lt"/>
                <a:cs typeface="+mn-lt"/>
              </a:rPr>
              <a:t> P, van </a:t>
            </a:r>
            <a:r>
              <a:rPr lang="en-GB" dirty="0" err="1">
                <a:ea typeface="+mn-lt"/>
                <a:cs typeface="+mn-lt"/>
              </a:rPr>
              <a:t>Zwet</a:t>
            </a:r>
            <a:r>
              <a:rPr lang="en-GB" dirty="0">
                <a:ea typeface="+mn-lt"/>
                <a:cs typeface="+mn-lt"/>
              </a:rPr>
              <a:t> EW, van Pel M, </a:t>
            </a:r>
            <a:r>
              <a:rPr lang="en-GB" dirty="0" err="1">
                <a:ea typeface="+mn-lt"/>
                <a:cs typeface="+mn-lt"/>
              </a:rPr>
              <a:t>Berkhout</a:t>
            </a:r>
            <a:r>
              <a:rPr lang="en-GB" dirty="0">
                <a:ea typeface="+mn-lt"/>
                <a:cs typeface="+mn-lt"/>
              </a:rPr>
              <a:t> RJM, Haak MC, </a:t>
            </a:r>
            <a:r>
              <a:rPr lang="en-GB" dirty="0" err="1">
                <a:ea typeface="+mn-lt"/>
                <a:cs typeface="+mn-lt"/>
              </a:rPr>
              <a:t>Roest</a:t>
            </a:r>
            <a:r>
              <a:rPr lang="en-GB" dirty="0">
                <a:ea typeface="+mn-lt"/>
                <a:cs typeface="+mn-lt"/>
              </a:rPr>
              <a:t> AAW, Lopriore E, van Klink JMM, Heijmans BT. </a:t>
            </a:r>
            <a:r>
              <a:rPr lang="en-GB" dirty="0">
                <a:ea typeface="+mn-lt"/>
                <a:cs typeface="+mn-lt"/>
                <a:hlinkClick r:id="rId2"/>
              </a:rPr>
              <a:t>TwinLIFE: The Twin Longitudinal Investigation of FEtal Discordance.</a:t>
            </a:r>
            <a:r>
              <a:rPr lang="en-GB" dirty="0">
                <a:ea typeface="+mn-lt"/>
                <a:cs typeface="+mn-lt"/>
              </a:rPr>
              <a:t> Twin Res Hum Genet. 2019 Jul 25:1-6. </a:t>
            </a:r>
            <a:endParaRPr lang="en-GB" dirty="0">
              <a:cs typeface="Calibri" panose="020F0502020204030204"/>
            </a:endParaRPr>
          </a:p>
          <a:p>
            <a:pPr lvl="1"/>
            <a:r>
              <a:rPr lang="en-GB" dirty="0">
                <a:ea typeface="+mn-lt"/>
                <a:cs typeface="+mn-lt"/>
              </a:rPr>
              <a:t>DNA methylation of mesenchymal stromal cells isolated from cord </a:t>
            </a:r>
          </a:p>
          <a:p>
            <a:pPr lvl="1"/>
            <a:r>
              <a:rPr lang="en-GB" dirty="0">
                <a:ea typeface="+mn-lt"/>
                <a:cs typeface="+mn-lt"/>
              </a:rPr>
              <a:t>follow up the MC twins for growth, cardiovascular and neurodevelopmental outcomes during childhood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GB" dirty="0">
                <a:ea typeface="+mn-lt"/>
                <a:cs typeface="+mn-lt"/>
              </a:rPr>
              <a:t>100 MC twin pairs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Ek, et al. </a:t>
            </a:r>
            <a:r>
              <a:rPr lang="en-GB" dirty="0">
                <a:ea typeface="+mn-lt"/>
                <a:cs typeface="+mn-lt"/>
                <a:hlinkClick r:id="rId3"/>
              </a:rPr>
              <a:t>A randomized controlled trial for overweight and obesity in preschoolers: the More and Less Europe study - an intervention within the STOP project.</a:t>
            </a:r>
            <a:r>
              <a:rPr lang="en-GB" dirty="0">
                <a:ea typeface="+mn-lt"/>
                <a:cs typeface="+mn-lt"/>
              </a:rPr>
              <a:t> BMC Public Health. 2019 Jul 15;19(1):945.</a:t>
            </a:r>
          </a:p>
          <a:p>
            <a:pPr lvl="1"/>
            <a:r>
              <a:rPr lang="en-GB" dirty="0">
                <a:cs typeface="Calibri" panose="020F0502020204030204"/>
              </a:rPr>
              <a:t>"A two-arm, parallel design randomized controlled trial" for obesity intervention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GB" dirty="0">
                <a:cs typeface="Calibri" panose="020F0502020204030204"/>
              </a:rPr>
              <a:t>300 2-to 6-year-old children with overweight and obesity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GB" dirty="0">
                <a:cs typeface="Calibri" panose="020F0502020204030204"/>
              </a:rPr>
              <a:t>Intervention: 10-weekly group sessions which focus on evidence-based parenting practices followed by "MINISTOP application for 6-months to support healthy eating and physical activity </a:t>
            </a:r>
            <a:r>
              <a:rPr lang="en-GB" dirty="0" err="1">
                <a:cs typeface="Calibri" panose="020F0502020204030204"/>
              </a:rPr>
              <a:t>behaviors</a:t>
            </a:r>
            <a:r>
              <a:rPr lang="en-GB" dirty="0">
                <a:cs typeface="Calibri" panose="020F0502020204030204"/>
              </a:rPr>
              <a:t> ..." </a:t>
            </a:r>
            <a:endParaRPr lang="en-GB" dirty="0">
              <a:ea typeface="+mn-lt"/>
              <a:cs typeface="+mn-lt"/>
            </a:endParaRPr>
          </a:p>
          <a:p>
            <a:pPr lvl="1"/>
            <a:r>
              <a:rPr lang="en-GB" dirty="0">
                <a:cs typeface="Calibri" panose="020F0502020204030204"/>
              </a:rPr>
              <a:t>Outcomes considered after 9 months, including DNA methylation.</a:t>
            </a:r>
            <a:endParaRPr lang="en-GB" dirty="0"/>
          </a:p>
          <a:p>
            <a:pPr indent="0">
              <a:buNone/>
            </a:pPr>
            <a:endParaRPr lang="en-GB" dirty="0">
              <a:cs typeface="Calibri" panose="020F0502020204030204"/>
            </a:endParaRPr>
          </a:p>
          <a:p>
            <a:pPr marL="457200" lvl="1" indent="0">
              <a:buNone/>
            </a:pPr>
            <a:endParaRPr lang="en-GB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7723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A8E88-6D45-4C79-93F4-F6927A645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Mechanism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F583E-CBD1-4CF9-AFE7-1888058C2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None/>
            </a:pPr>
            <a:r>
              <a:rPr lang="en-GB" dirty="0">
                <a:ea typeface="+mn-lt"/>
                <a:cs typeface="+mn-lt"/>
              </a:rPr>
              <a:t>Komljenovic, et al. </a:t>
            </a:r>
            <a:r>
              <a:rPr lang="en-GB" b="1" dirty="0">
                <a:ea typeface="+mn-lt"/>
                <a:cs typeface="+mn-lt"/>
              </a:rPr>
              <a:t>Cross-species functional modules </a:t>
            </a:r>
            <a:r>
              <a:rPr lang="en-GB" b="1">
                <a:ea typeface="+mn-lt"/>
                <a:cs typeface="+mn-lt"/>
              </a:rPr>
              <a:t>link proteostasis to human normal aging</a:t>
            </a:r>
            <a:r>
              <a:rPr lang="en-GB">
                <a:ea typeface="+mn-lt"/>
                <a:cs typeface="+mn-lt"/>
              </a:rPr>
              <a:t>. PLoS Comput Biol. 2019 Jul 3;15(7):e1007162. </a:t>
            </a:r>
          </a:p>
          <a:p>
            <a:pPr lvl="1" indent="-285750">
              <a:buNone/>
            </a:pPr>
            <a:r>
              <a:rPr lang="en-GB">
                <a:ea typeface="+mn-lt"/>
                <a:cs typeface="+mn-lt"/>
              </a:rPr>
              <a:t>"we integrate evolutionary and functional information of normal aging across human and model organisms at three levels: </a:t>
            </a:r>
          </a:p>
          <a:p>
            <a:pPr marL="1314450" lvl="2" indent="-457200">
              <a:buAutoNum type="arabicPeriod"/>
            </a:pPr>
            <a:r>
              <a:rPr lang="en-GB">
                <a:ea typeface="+mn-lt"/>
                <a:cs typeface="+mn-lt"/>
              </a:rPr>
              <a:t>gene-level, </a:t>
            </a:r>
          </a:p>
          <a:p>
            <a:pPr marL="1314450" lvl="2" indent="-457200">
              <a:buAutoNum type="arabicPeriod"/>
            </a:pPr>
            <a:r>
              <a:rPr lang="en-GB">
                <a:ea typeface="+mn-lt"/>
                <a:cs typeface="+mn-lt"/>
              </a:rPr>
              <a:t>process-level, and </a:t>
            </a:r>
          </a:p>
          <a:p>
            <a:pPr marL="1314450" lvl="2" indent="-457200">
              <a:buAutoNum type="arabicPeriod"/>
            </a:pPr>
            <a:r>
              <a:rPr lang="en-GB">
                <a:ea typeface="+mn-lt"/>
                <a:cs typeface="+mn-lt"/>
              </a:rPr>
              <a:t>network-level."</a:t>
            </a:r>
          </a:p>
          <a:p>
            <a:pPr lvl="1" indent="-285750">
              <a:buNone/>
            </a:pPr>
            <a:r>
              <a:rPr lang="en-GB">
                <a:ea typeface="+mn-lt"/>
                <a:cs typeface="+mn-lt"/>
              </a:rPr>
              <a:t>"show proteostasis to be conserved in normal aging."</a:t>
            </a:r>
            <a:endParaRPr lang="en-GB" dirty="0">
              <a:ea typeface="+mn-lt"/>
              <a:cs typeface="+mn-lt"/>
            </a:endParaRPr>
          </a:p>
          <a:p>
            <a:pPr lvl="1" indent="-285750">
              <a:buNone/>
            </a:pPr>
            <a:r>
              <a:rPr lang="en-GB">
                <a:ea typeface="+mn-lt"/>
                <a:cs typeface="+mn-lt"/>
              </a:rPr>
              <a:t>"we find </a:t>
            </a:r>
            <a:r>
              <a:rPr lang="en-GB" dirty="0">
                <a:ea typeface="+mn-lt"/>
                <a:cs typeface="+mn-lt"/>
              </a:rPr>
              <a:t>that mechanisms related to protein quality control network are enriched for genes harboring genetic variants associated with 22 age-related human traits and associated to caloric restriction."</a:t>
            </a:r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1949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567D9-2855-43A5-B3DA-EB867CC05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Methods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F72A2-7329-42C4-82E1-45747D14B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GB">
                <a:ea typeface="+mn-lt"/>
                <a:cs typeface="+mn-lt"/>
              </a:rPr>
              <a:t>Levy JJ, Titus AJ, Salas LA, Christensen BC.    </a:t>
            </a:r>
            <a:r>
              <a:rPr lang="en-GB" b="1">
                <a:ea typeface="+mn-lt"/>
                <a:cs typeface="+mn-lt"/>
              </a:rPr>
              <a:t>PyMethylProcess - convenient high-throughput preprocessing workflow for DNA methylation data.</a:t>
            </a:r>
            <a:r>
              <a:rPr lang="en-GB">
                <a:ea typeface="+mn-lt"/>
                <a:cs typeface="+mn-lt"/>
              </a:rPr>
              <a:t>    Bioinformatics. 2019 Aug 1. pii: btz594. doi: 10.1093/bioinformatics/btz594.</a:t>
            </a:r>
          </a:p>
          <a:p>
            <a:pPr marL="800100" lvl="1" indent="-342900"/>
            <a:r>
              <a:rPr lang="en-GB">
                <a:ea typeface="+mn-lt"/>
                <a:cs typeface="+mn-lt"/>
              </a:rPr>
              <a:t>Python program that combines multiple R packages together to allow analysis of Illumina methylation bead chips (includes for example minfi and meffil). </a:t>
            </a:r>
          </a:p>
          <a:p>
            <a:pPr marL="800100" lvl="1" indent="-342900"/>
            <a:r>
              <a:rPr lang="en-GB">
                <a:ea typeface="+mn-lt"/>
                <a:cs typeface="+mn-lt"/>
              </a:rPr>
              <a:t>Purpose is to make DNA methylation datasets available for Python visualization and machine learning tools.</a:t>
            </a:r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3533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324236B5B1F44CA352B02574DFACAC" ma:contentTypeVersion="4" ma:contentTypeDescription="Create a new document." ma:contentTypeScope="" ma:versionID="391aa7177baf3e6e281a5c9c2282dcd8">
  <xsd:schema xmlns:xsd="http://www.w3.org/2001/XMLSchema" xmlns:xs="http://www.w3.org/2001/XMLSchema" xmlns:p="http://schemas.microsoft.com/office/2006/metadata/properties" xmlns:ns2="5437daf8-e155-4260-9992-e8434af7a544" xmlns:ns3="4625581b-bb4e-4558-bbdb-f9e75e9989bb" targetNamespace="http://schemas.microsoft.com/office/2006/metadata/properties" ma:root="true" ma:fieldsID="cd462ddb54f28554e91789c910245b0f" ns2:_="" ns3:_="">
    <xsd:import namespace="5437daf8-e155-4260-9992-e8434af7a544"/>
    <xsd:import namespace="4625581b-bb4e-4558-bbdb-f9e75e9989b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37daf8-e155-4260-9992-e8434af7a5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25581b-bb4e-4558-bbdb-f9e75e9989b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D8D5FA-39D9-488D-89CC-1E4E1A4F2B8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744AACE-4808-4AFD-AC9F-FC4409F1EA89}">
  <ds:schemaRefs>
    <ds:schemaRef ds:uri="http://purl.org/dc/dcmitype/"/>
    <ds:schemaRef ds:uri="http://schemas.microsoft.com/office/infopath/2007/PartnerControls"/>
    <ds:schemaRef ds:uri="5437daf8-e155-4260-9992-e8434af7a544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A2C1FB4-0003-45E5-936D-09E2F466C01F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436</Words>
  <Application>Microsoft Office PowerPoint</Application>
  <PresentationFormat>Widescreen</PresentationFormat>
  <Paragraphs>122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August 5, 2019</vt:lpstr>
      <vt:lpstr>EWAS</vt:lpstr>
      <vt:lpstr>EWAS</vt:lpstr>
      <vt:lpstr>EWAS in target tissue</vt:lpstr>
      <vt:lpstr>EWAS in target tissue</vt:lpstr>
      <vt:lpstr>EWAS of hydroxymethylation</vt:lpstr>
      <vt:lpstr>Study registration</vt:lpstr>
      <vt:lpstr>Mechanism</vt:lpstr>
      <vt:lpstr>Methods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Matthew Suderman</cp:lastModifiedBy>
  <cp:revision>392</cp:revision>
  <dcterms:created xsi:type="dcterms:W3CDTF">2013-07-15T20:26:40Z</dcterms:created>
  <dcterms:modified xsi:type="dcterms:W3CDTF">2019-08-03T23:12:49Z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0x010100FC324236B5B1F44CA352B02574DFACAC</vt:lpwstr>
  </property>
</Properties>
</file>