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1" r:id="rId8"/>
    <p:sldId id="262" r:id="rId9"/>
    <p:sldId id="264" r:id="rId10"/>
    <p:sldId id="267" r:id="rId11"/>
    <p:sldId id="266" r:id="rId12"/>
    <p:sldId id="270" r:id="rId13"/>
    <p:sldId id="265" r:id="rId14"/>
    <p:sldId id="260" r:id="rId15"/>
    <p:sldId id="269" r:id="rId16"/>
    <p:sldId id="257" r:id="rId17"/>
    <p:sldId id="268" r:id="rId18"/>
    <p:sldId id="263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C73D3-6307-A708-1117-30C9A81BEAEE}" v="21" dt="2019-08-11T20:47:39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791EB778-3877-2FC3-B502-71A4F7573153}"/>
    <pc:docChg chg="addSld modSld">
      <pc:chgData name="Matthew Suderman" userId="S::ms13525@bristol.ac.uk::2709995e-3ea8-4fb0-9b62-eb8034dec529" providerId="AD" clId="Web-{791EB778-3877-2FC3-B502-71A4F7573153}" dt="2019-08-10T22:10:23.477" v="28"/>
      <pc:docMkLst>
        <pc:docMk/>
      </pc:docMkLst>
      <pc:sldChg chg="delSp modSp">
        <pc:chgData name="Matthew Suderman" userId="S::ms13525@bristol.ac.uk::2709995e-3ea8-4fb0-9b62-eb8034dec529" providerId="AD" clId="Web-{791EB778-3877-2FC3-B502-71A4F7573153}" dt="2019-08-10T22:10:23.477" v="28"/>
        <pc:sldMkLst>
          <pc:docMk/>
          <pc:sldMk cId="109857222" sldId="256"/>
        </pc:sldMkLst>
        <pc:spChg chg="mod">
          <ac:chgData name="Matthew Suderman" userId="S::ms13525@bristol.ac.uk::2709995e-3ea8-4fb0-9b62-eb8034dec529" providerId="AD" clId="Web-{791EB778-3877-2FC3-B502-71A4F7573153}" dt="2019-08-10T22:10:19.758" v="2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tthew Suderman" userId="S::ms13525@bristol.ac.uk::2709995e-3ea8-4fb0-9b62-eb8034dec529" providerId="AD" clId="Web-{791EB778-3877-2FC3-B502-71A4F7573153}" dt="2019-08-10T22:10:23.477" v="28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Matthew Suderman" userId="S::ms13525@bristol.ac.uk::2709995e-3ea8-4fb0-9b62-eb8034dec529" providerId="AD" clId="Web-{791EB778-3877-2FC3-B502-71A4F7573153}" dt="2019-08-10T22:10:07.039" v="4" actId="14100"/>
        <pc:sldMkLst>
          <pc:docMk/>
          <pc:sldMk cId="1342546080" sldId="257"/>
        </pc:sldMkLst>
        <pc:spChg chg="del">
          <ac:chgData name="Matthew Suderman" userId="S::ms13525@bristol.ac.uk::2709995e-3ea8-4fb0-9b62-eb8034dec529" providerId="AD" clId="Web-{791EB778-3877-2FC3-B502-71A4F7573153}" dt="2019-08-10T22:09:54.383" v="1"/>
          <ac:spMkLst>
            <pc:docMk/>
            <pc:sldMk cId="1342546080" sldId="257"/>
            <ac:spMk id="2" creationId="{36106E0D-F937-4184-8087-D63341162DF6}"/>
          </ac:spMkLst>
        </pc:spChg>
        <pc:spChg chg="del">
          <ac:chgData name="Matthew Suderman" userId="S::ms13525@bristol.ac.uk::2709995e-3ea8-4fb0-9b62-eb8034dec529" providerId="AD" clId="Web-{791EB778-3877-2FC3-B502-71A4F7573153}" dt="2019-08-10T22:09:54.383" v="1"/>
          <ac:spMkLst>
            <pc:docMk/>
            <pc:sldMk cId="1342546080" sldId="257"/>
            <ac:spMk id="3" creationId="{98E1E4FB-5B2F-45EB-9FF5-A7A3D6329880}"/>
          </ac:spMkLst>
        </pc:spChg>
        <pc:picChg chg="add mod">
          <ac:chgData name="Matthew Suderman" userId="S::ms13525@bristol.ac.uk::2709995e-3ea8-4fb0-9b62-eb8034dec529" providerId="AD" clId="Web-{791EB778-3877-2FC3-B502-71A4F7573153}" dt="2019-08-10T22:10:07.039" v="4" actId="14100"/>
          <ac:picMkLst>
            <pc:docMk/>
            <pc:sldMk cId="1342546080" sldId="257"/>
            <ac:picMk id="4" creationId="{8CC0982E-F8A5-4AA8-840D-62CFB9EDD9E9}"/>
          </ac:picMkLst>
        </pc:picChg>
      </pc:sldChg>
    </pc:docChg>
  </pc:docChgLst>
  <pc:docChgLst>
    <pc:chgData name="Matthew Suderman" userId="S::ms13525@bristol.ac.uk::2709995e-3ea8-4fb0-9b62-eb8034dec529" providerId="AD" clId="Web-{03BC73D3-6307-A708-1117-30C9A81BEAEE}"/>
    <pc:docChg chg="addSld modSld sldOrd">
      <pc:chgData name="Matthew Suderman" userId="S::ms13525@bristol.ac.uk::2709995e-3ea8-4fb0-9b62-eb8034dec529" providerId="AD" clId="Web-{03BC73D3-6307-A708-1117-30C9A81BEAEE}" dt="2019-08-11T21:20:23.624" v="1450"/>
      <pc:docMkLst>
        <pc:docMk/>
      </pc:docMkLst>
      <pc:sldChg chg="addSp modSp ord">
        <pc:chgData name="Matthew Suderman" userId="S::ms13525@bristol.ac.uk::2709995e-3ea8-4fb0-9b62-eb8034dec529" providerId="AD" clId="Web-{03BC73D3-6307-A708-1117-30C9A81BEAEE}" dt="2019-08-11T21:20:23.624" v="1450"/>
        <pc:sldMkLst>
          <pc:docMk/>
          <pc:sldMk cId="1342546080" sldId="257"/>
        </pc:sldMkLst>
        <pc:spChg chg="add mod">
          <ac:chgData name="Matthew Suderman" userId="S::ms13525@bristol.ac.uk::2709995e-3ea8-4fb0-9b62-eb8034dec529" providerId="AD" clId="Web-{03BC73D3-6307-A708-1117-30C9A81BEAEE}" dt="2019-08-11T21:18:46.405" v="1389" actId="20577"/>
          <ac:spMkLst>
            <pc:docMk/>
            <pc:sldMk cId="1342546080" sldId="257"/>
            <ac:spMk id="6" creationId="{BAC422CA-3AD2-40D4-B14D-68584CF63FA9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1:20:23.624" v="1450"/>
          <ac:spMkLst>
            <pc:docMk/>
            <pc:sldMk cId="1342546080" sldId="257"/>
            <ac:spMk id="7" creationId="{18949365-6C22-47B9-8A94-5539B260E7FA}"/>
          </ac:spMkLst>
        </pc:spChg>
        <pc:picChg chg="add mod modCrop">
          <ac:chgData name="Matthew Suderman" userId="S::ms13525@bristol.ac.uk::2709995e-3ea8-4fb0-9b62-eb8034dec529" providerId="AD" clId="Web-{03BC73D3-6307-A708-1117-30C9A81BEAEE}" dt="2019-08-11T21:18:16.514" v="1358" actId="1076"/>
          <ac:picMkLst>
            <pc:docMk/>
            <pc:sldMk cId="1342546080" sldId="257"/>
            <ac:picMk id="2" creationId="{408675CF-AC77-48A7-9BCF-3D59C79C37A1}"/>
          </ac:picMkLst>
        </pc:picChg>
        <pc:picChg chg="mod modCrop">
          <ac:chgData name="Matthew Suderman" userId="S::ms13525@bristol.ac.uk::2709995e-3ea8-4fb0-9b62-eb8034dec529" providerId="AD" clId="Web-{03BC73D3-6307-A708-1117-30C9A81BEAEE}" dt="2019-08-11T20:40:11.965" v="91" actId="14100"/>
          <ac:picMkLst>
            <pc:docMk/>
            <pc:sldMk cId="1342546080" sldId="257"/>
            <ac:picMk id="4" creationId="{8CC0982E-F8A5-4AA8-840D-62CFB9EDD9E9}"/>
          </ac:picMkLst>
        </pc:picChg>
      </pc:sldChg>
      <pc:sldChg chg="addSp delSp modSp new ord">
        <pc:chgData name="Matthew Suderman" userId="S::ms13525@bristol.ac.uk::2709995e-3ea8-4fb0-9b62-eb8034dec529" providerId="AD" clId="Web-{03BC73D3-6307-A708-1117-30C9A81BEAEE}" dt="2019-08-11T21:16:45.451" v="1343"/>
        <pc:sldMkLst>
          <pc:docMk/>
          <pc:sldMk cId="2729857803" sldId="258"/>
        </pc:sldMkLst>
        <pc:spChg chg="add del mod">
          <ac:chgData name="Matthew Suderman" userId="S::ms13525@bristol.ac.uk::2709995e-3ea8-4fb0-9b62-eb8034dec529" providerId="AD" clId="Web-{03BC73D3-6307-A708-1117-30C9A81BEAEE}" dt="2019-08-11T20:33:13.582" v="45"/>
          <ac:spMkLst>
            <pc:docMk/>
            <pc:sldMk cId="2729857803" sldId="258"/>
            <ac:spMk id="6" creationId="{6EECE55D-444E-4C14-A125-DF64D09F99BD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1:04:28.755" v="848" actId="20577"/>
          <ac:spMkLst>
            <pc:docMk/>
            <pc:sldMk cId="2729857803" sldId="258"/>
            <ac:spMk id="7" creationId="{584BE7E5-37D2-45FE-9CD9-70C8E88E64EE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1:27.731" v="116" actId="14100"/>
          <ac:spMkLst>
            <pc:docMk/>
            <pc:sldMk cId="2729857803" sldId="258"/>
            <ac:spMk id="8" creationId="{0A6648FB-5982-4F4F-9E86-7F9156DD739B}"/>
          </ac:spMkLst>
        </pc:spChg>
        <pc:graphicFrameChg chg="add del mod">
          <ac:chgData name="Matthew Suderman" userId="S::ms13525@bristol.ac.uk::2709995e-3ea8-4fb0-9b62-eb8034dec529" providerId="AD" clId="Web-{03BC73D3-6307-A708-1117-30C9A81BEAEE}" dt="2019-08-11T20:32:44.127" v="40"/>
          <ac:graphicFrameMkLst>
            <pc:docMk/>
            <pc:sldMk cId="2729857803" sldId="258"/>
            <ac:graphicFrameMk id="5" creationId="{136D66A7-5FA6-454E-956D-073A49B7DD74}"/>
          </ac:graphicFrameMkLst>
        </pc:graphicFrameChg>
        <pc:picChg chg="add mod modCrop">
          <ac:chgData name="Matthew Suderman" userId="S::ms13525@bristol.ac.uk::2709995e-3ea8-4fb0-9b62-eb8034dec529" providerId="AD" clId="Web-{03BC73D3-6307-A708-1117-30C9A81BEAEE}" dt="2019-08-11T20:15:48.699" v="11" actId="1076"/>
          <ac:picMkLst>
            <pc:docMk/>
            <pc:sldMk cId="2729857803" sldId="258"/>
            <ac:picMk id="2" creationId="{A9F7000C-FD93-43F5-9F4B-451032455331}"/>
          </ac:picMkLst>
        </pc:picChg>
      </pc:sldChg>
      <pc:sldChg chg="addSp delSp modSp new">
        <pc:chgData name="Matthew Suderman" userId="S::ms13525@bristol.ac.uk::2709995e-3ea8-4fb0-9b62-eb8034dec529" providerId="AD" clId="Web-{03BC73D3-6307-A708-1117-30C9A81BEAEE}" dt="2019-08-11T20:49:47.127" v="374" actId="20577"/>
        <pc:sldMkLst>
          <pc:docMk/>
          <pc:sldMk cId="3367207850" sldId="259"/>
        </pc:sldMkLst>
        <pc:spChg chg="add mod">
          <ac:chgData name="Matthew Suderman" userId="S::ms13525@bristol.ac.uk::2709995e-3ea8-4fb0-9b62-eb8034dec529" providerId="AD" clId="Web-{03BC73D3-6307-A708-1117-30C9A81BEAEE}" dt="2019-08-11T20:49:47.127" v="374" actId="20577"/>
          <ac:spMkLst>
            <pc:docMk/>
            <pc:sldMk cId="3367207850" sldId="259"/>
            <ac:spMk id="6" creationId="{4B609613-6EBE-42C9-A4C6-08A7E38FE439}"/>
          </ac:spMkLst>
        </pc:spChg>
        <pc:spChg chg="add">
          <ac:chgData name="Matthew Suderman" userId="S::ms13525@bristol.ac.uk::2709995e-3ea8-4fb0-9b62-eb8034dec529" providerId="AD" clId="Web-{03BC73D3-6307-A708-1117-30C9A81BEAEE}" dt="2019-08-11T20:43:10.215" v="119"/>
          <ac:spMkLst>
            <pc:docMk/>
            <pc:sldMk cId="3367207850" sldId="259"/>
            <ac:spMk id="8" creationId="{072B2388-567E-4955-8181-C77161562B85}"/>
          </ac:spMkLst>
        </pc:spChg>
        <pc:spChg chg="add del">
          <ac:chgData name="Matthew Suderman" userId="S::ms13525@bristol.ac.uk::2709995e-3ea8-4fb0-9b62-eb8034dec529" providerId="AD" clId="Web-{03BC73D3-6307-A708-1117-30C9A81BEAEE}" dt="2019-08-11T20:47:34.420" v="270"/>
          <ac:spMkLst>
            <pc:docMk/>
            <pc:sldMk cId="3367207850" sldId="259"/>
            <ac:spMk id="10" creationId="{640FD1DE-1B16-4622-857A-3EFBE7414498}"/>
          </ac:spMkLst>
        </pc:spChg>
        <pc:graphicFrameChg chg="add del mod">
          <ac:chgData name="Matthew Suderman" userId="S::ms13525@bristol.ac.uk::2709995e-3ea8-4fb0-9b62-eb8034dec529" providerId="AD" clId="Web-{03BC73D3-6307-A708-1117-30C9A81BEAEE}" dt="2019-08-11T20:33:09.581" v="44"/>
          <ac:graphicFrameMkLst>
            <pc:docMk/>
            <pc:sldMk cId="3367207850" sldId="259"/>
            <ac:graphicFrameMk id="5" creationId="{E62A9544-053A-45A3-8F6B-BA438758065A}"/>
          </ac:graphicFrameMkLst>
        </pc:graphicFrameChg>
        <pc:picChg chg="add mod">
          <ac:chgData name="Matthew Suderman" userId="S::ms13525@bristol.ac.uk::2709995e-3ea8-4fb0-9b62-eb8034dec529" providerId="AD" clId="Web-{03BC73D3-6307-A708-1117-30C9A81BEAEE}" dt="2019-08-11T20:46:40.498" v="242" actId="14100"/>
          <ac:picMkLst>
            <pc:docMk/>
            <pc:sldMk cId="3367207850" sldId="259"/>
            <ac:picMk id="2" creationId="{E3969B30-637C-402F-87E1-C3C5342F9EB3}"/>
          </ac:picMkLst>
        </pc:picChg>
      </pc:sldChg>
      <pc:sldChg chg="addSp modSp new ord">
        <pc:chgData name="Matthew Suderman" userId="S::ms13525@bristol.ac.uk::2709995e-3ea8-4fb0-9b62-eb8034dec529" providerId="AD" clId="Web-{03BC73D3-6307-A708-1117-30C9A81BEAEE}" dt="2019-08-11T21:15:42.576" v="1340"/>
        <pc:sldMkLst>
          <pc:docMk/>
          <pc:sldMk cId="1320825240" sldId="260"/>
        </pc:sldMkLst>
        <pc:spChg chg="add mod">
          <ac:chgData name="Matthew Suderman" userId="S::ms13525@bristol.ac.uk::2709995e-3ea8-4fb0-9b62-eb8034dec529" providerId="AD" clId="Web-{03BC73D3-6307-A708-1117-30C9A81BEAEE}" dt="2019-08-11T20:51:10.471" v="452" actId="20577"/>
          <ac:spMkLst>
            <pc:docMk/>
            <pc:sldMk cId="1320825240" sldId="260"/>
            <ac:spMk id="4" creationId="{E4DC7C90-D33F-47E0-8A3D-7D35EC30CB43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4:05.091" v="166" actId="14100"/>
          <ac:spMkLst>
            <pc:docMk/>
            <pc:sldMk cId="1320825240" sldId="260"/>
            <ac:spMk id="6" creationId="{E8A62DA1-7C45-4D4D-BACB-2C07B410256E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0:50:01.955" v="379" actId="14100"/>
          <ac:picMkLst>
            <pc:docMk/>
            <pc:sldMk cId="1320825240" sldId="260"/>
            <ac:picMk id="2" creationId="{58F70885-D0AA-4139-B5A5-21A8825E6F8E}"/>
          </ac:picMkLst>
        </pc:picChg>
      </pc:sldChg>
      <pc:sldChg chg="addSp modSp new">
        <pc:chgData name="Matthew Suderman" userId="S::ms13525@bristol.ac.uk::2709995e-3ea8-4fb0-9b62-eb8034dec529" providerId="AD" clId="Web-{03BC73D3-6307-A708-1117-30C9A81BEAEE}" dt="2019-08-11T20:52:59.222" v="524" actId="20577"/>
        <pc:sldMkLst>
          <pc:docMk/>
          <pc:sldMk cId="1356494287" sldId="261"/>
        </pc:sldMkLst>
        <pc:spChg chg="add mod">
          <ac:chgData name="Matthew Suderman" userId="S::ms13525@bristol.ac.uk::2709995e-3ea8-4fb0-9b62-eb8034dec529" providerId="AD" clId="Web-{03BC73D3-6307-A708-1117-30C9A81BEAEE}" dt="2019-08-11T20:52:59.222" v="524" actId="20577"/>
          <ac:spMkLst>
            <pc:docMk/>
            <pc:sldMk cId="1356494287" sldId="261"/>
            <ac:spMk id="4" creationId="{C853B819-EB32-498B-9C7A-3940B841BA50}"/>
          </ac:spMkLst>
        </pc:spChg>
        <pc:spChg chg="add">
          <ac:chgData name="Matthew Suderman" userId="S::ms13525@bristol.ac.uk::2709995e-3ea8-4fb0-9b62-eb8034dec529" providerId="AD" clId="Web-{03BC73D3-6307-A708-1117-30C9A81BEAEE}" dt="2019-08-11T20:43:14.778" v="121"/>
          <ac:spMkLst>
            <pc:docMk/>
            <pc:sldMk cId="1356494287" sldId="261"/>
            <ac:spMk id="6" creationId="{B94AFD7F-EB3B-469C-A6FB-D7810E65A332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0:51:33.174" v="456" actId="14100"/>
          <ac:picMkLst>
            <pc:docMk/>
            <pc:sldMk cId="1356494287" sldId="261"/>
            <ac:picMk id="2" creationId="{F35E1798-EBB0-4514-A468-ACF0DE49207E}"/>
          </ac:picMkLst>
        </pc:picChg>
      </pc:sldChg>
      <pc:sldChg chg="addSp modSp new">
        <pc:chgData name="Matthew Suderman" userId="S::ms13525@bristol.ac.uk::2709995e-3ea8-4fb0-9b62-eb8034dec529" providerId="AD" clId="Web-{03BC73D3-6307-A708-1117-30C9A81BEAEE}" dt="2019-08-11T20:54:46.881" v="577" actId="14100"/>
        <pc:sldMkLst>
          <pc:docMk/>
          <pc:sldMk cId="2529998207" sldId="262"/>
        </pc:sldMkLst>
        <pc:spChg chg="add mod">
          <ac:chgData name="Matthew Suderman" userId="S::ms13525@bristol.ac.uk::2709995e-3ea8-4fb0-9b62-eb8034dec529" providerId="AD" clId="Web-{03BC73D3-6307-A708-1117-30C9A81BEAEE}" dt="2019-08-11T20:54:46.881" v="577" actId="14100"/>
          <ac:spMkLst>
            <pc:docMk/>
            <pc:sldMk cId="2529998207" sldId="262"/>
            <ac:spMk id="6" creationId="{9005B948-C1C0-4C8B-9963-91EF84D98CF8}"/>
          </ac:spMkLst>
        </pc:spChg>
        <pc:spChg chg="add">
          <ac:chgData name="Matthew Suderman" userId="S::ms13525@bristol.ac.uk::2709995e-3ea8-4fb0-9b62-eb8034dec529" providerId="AD" clId="Web-{03BC73D3-6307-A708-1117-30C9A81BEAEE}" dt="2019-08-11T20:43:15.356" v="122"/>
          <ac:spMkLst>
            <pc:docMk/>
            <pc:sldMk cId="2529998207" sldId="262"/>
            <ac:spMk id="8" creationId="{8FE46BE5-2A38-47ED-9EF2-1C3A5C7C8505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0:53:15.518" v="530" actId="14100"/>
          <ac:picMkLst>
            <pc:docMk/>
            <pc:sldMk cId="2529998207" sldId="262"/>
            <ac:picMk id="2" creationId="{83BFADB0-A2A1-49C0-B49E-A7A6FF7425E4}"/>
          </ac:picMkLst>
        </pc:picChg>
        <pc:picChg chg="add mod">
          <ac:chgData name="Matthew Suderman" userId="S::ms13525@bristol.ac.uk::2709995e-3ea8-4fb0-9b62-eb8034dec529" providerId="AD" clId="Web-{03BC73D3-6307-A708-1117-30C9A81BEAEE}" dt="2019-08-11T20:53:32.831" v="533" actId="1076"/>
          <ac:picMkLst>
            <pc:docMk/>
            <pc:sldMk cId="2529998207" sldId="262"/>
            <ac:picMk id="4" creationId="{5F2029CF-AB30-40AF-8E66-B51DDDF1B567}"/>
          </ac:picMkLst>
        </pc:picChg>
      </pc:sldChg>
      <pc:sldChg chg="addSp modSp new ord">
        <pc:chgData name="Matthew Suderman" userId="S::ms13525@bristol.ac.uk::2709995e-3ea8-4fb0-9b62-eb8034dec529" providerId="AD" clId="Web-{03BC73D3-6307-A708-1117-30C9A81BEAEE}" dt="2019-08-11T21:15:03.607" v="1337"/>
        <pc:sldMkLst>
          <pc:docMk/>
          <pc:sldMk cId="1819193268" sldId="263"/>
        </pc:sldMkLst>
        <pc:spChg chg="add mod">
          <ac:chgData name="Matthew Suderman" userId="S::ms13525@bristol.ac.uk::2709995e-3ea8-4fb0-9b62-eb8034dec529" providerId="AD" clId="Web-{03BC73D3-6307-A708-1117-30C9A81BEAEE}" dt="2019-08-11T20:55:42.975" v="637" actId="20577"/>
          <ac:spMkLst>
            <pc:docMk/>
            <pc:sldMk cId="1819193268" sldId="263"/>
            <ac:spMk id="4" creationId="{7C254275-7560-4CE3-BF80-99AE2F745327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4:30.903" v="173" actId="20577"/>
          <ac:spMkLst>
            <pc:docMk/>
            <pc:sldMk cId="1819193268" sldId="263"/>
            <ac:spMk id="6" creationId="{2A7FC625-3DC2-4714-988B-A8F5DE80B467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0:55:05.678" v="580" actId="14100"/>
          <ac:picMkLst>
            <pc:docMk/>
            <pc:sldMk cId="1819193268" sldId="263"/>
            <ac:picMk id="2" creationId="{ACFD548B-9548-4418-8AFB-A5464554BC07}"/>
          </ac:picMkLst>
        </pc:picChg>
      </pc:sldChg>
      <pc:sldChg chg="addSp modSp new ord">
        <pc:chgData name="Matthew Suderman" userId="S::ms13525@bristol.ac.uk::2709995e-3ea8-4fb0-9b62-eb8034dec529" providerId="AD" clId="Web-{03BC73D3-6307-A708-1117-30C9A81BEAEE}" dt="2019-08-11T21:14:49.216" v="1335"/>
        <pc:sldMkLst>
          <pc:docMk/>
          <pc:sldMk cId="2204379939" sldId="264"/>
        </pc:sldMkLst>
        <pc:spChg chg="add mod">
          <ac:chgData name="Matthew Suderman" userId="S::ms13525@bristol.ac.uk::2709995e-3ea8-4fb0-9b62-eb8034dec529" providerId="AD" clId="Web-{03BC73D3-6307-A708-1117-30C9A81BEAEE}" dt="2019-08-11T20:57:00.653" v="732" actId="20577"/>
          <ac:spMkLst>
            <pc:docMk/>
            <pc:sldMk cId="2204379939" sldId="264"/>
            <ac:spMk id="4" creationId="{F189286C-99C0-487A-9BF1-3346A6DD311A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4:42.763" v="186" actId="14100"/>
          <ac:spMkLst>
            <pc:docMk/>
            <pc:sldMk cId="2204379939" sldId="264"/>
            <ac:spMk id="6" creationId="{1643A3E9-D7C8-4ADE-B8DD-629578B0F1C6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0:56:01.334" v="641" actId="14100"/>
          <ac:picMkLst>
            <pc:docMk/>
            <pc:sldMk cId="2204379939" sldId="264"/>
            <ac:picMk id="2" creationId="{A25B0781-BD97-4CCA-90E3-7376B9305F95}"/>
          </ac:picMkLst>
        </pc:picChg>
      </pc:sldChg>
      <pc:sldChg chg="addSp delSp modSp new ord">
        <pc:chgData name="Matthew Suderman" userId="S::ms13525@bristol.ac.uk::2709995e-3ea8-4fb0-9b62-eb8034dec529" providerId="AD" clId="Web-{03BC73D3-6307-A708-1117-30C9A81BEAEE}" dt="2019-08-11T21:14:41.341" v="1334"/>
        <pc:sldMkLst>
          <pc:docMk/>
          <pc:sldMk cId="1267145503" sldId="265"/>
        </pc:sldMkLst>
        <pc:spChg chg="add del mod">
          <ac:chgData name="Matthew Suderman" userId="S::ms13525@bristol.ac.uk::2709995e-3ea8-4fb0-9b62-eb8034dec529" providerId="AD" clId="Web-{03BC73D3-6307-A708-1117-30C9A81BEAEE}" dt="2019-08-11T21:05:15.974" v="864"/>
          <ac:spMkLst>
            <pc:docMk/>
            <pc:sldMk cId="1267145503" sldId="265"/>
            <ac:spMk id="6" creationId="{48EEB704-AB23-4484-90F4-6D6EF6E6D06B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1:04:55.037" v="856" actId="14100"/>
          <ac:spMkLst>
            <pc:docMk/>
            <pc:sldMk cId="1267145503" sldId="265"/>
            <ac:spMk id="8" creationId="{3C01B495-FD37-41C9-9FE2-5B6A4785A3BC}"/>
          </ac:spMkLst>
        </pc:spChg>
        <pc:graphicFrameChg chg="add del mod">
          <ac:chgData name="Matthew Suderman" userId="S::ms13525@bristol.ac.uk::2709995e-3ea8-4fb0-9b62-eb8034dec529" providerId="AD" clId="Web-{03BC73D3-6307-A708-1117-30C9A81BEAEE}" dt="2019-08-11T20:34:28.332" v="60"/>
          <ac:graphicFrameMkLst>
            <pc:docMk/>
            <pc:sldMk cId="1267145503" sldId="265"/>
            <ac:graphicFrameMk id="5" creationId="{CD7E1E8B-ED49-4FD2-98E2-9BDF78D61CB8}"/>
          </ac:graphicFrameMkLst>
        </pc:graphicFrameChg>
        <pc:picChg chg="add mod">
          <ac:chgData name="Matthew Suderman" userId="S::ms13525@bristol.ac.uk::2709995e-3ea8-4fb0-9b62-eb8034dec529" providerId="AD" clId="Web-{03BC73D3-6307-A708-1117-30C9A81BEAEE}" dt="2019-08-11T21:05:11.115" v="862" actId="14100"/>
          <ac:picMkLst>
            <pc:docMk/>
            <pc:sldMk cId="1267145503" sldId="265"/>
            <ac:picMk id="2" creationId="{784F20FA-9214-4A55-A2DE-C5E4AA6EE2C8}"/>
          </ac:picMkLst>
        </pc:picChg>
      </pc:sldChg>
      <pc:sldChg chg="addSp modSp new ord">
        <pc:chgData name="Matthew Suderman" userId="S::ms13525@bristol.ac.uk::2709995e-3ea8-4fb0-9b62-eb8034dec529" providerId="AD" clId="Web-{03BC73D3-6307-A708-1117-30C9A81BEAEE}" dt="2019-08-11T21:17:42.904" v="1357"/>
        <pc:sldMkLst>
          <pc:docMk/>
          <pc:sldMk cId="3396682390" sldId="266"/>
        </pc:sldMkLst>
        <pc:spChg chg="add mod">
          <ac:chgData name="Matthew Suderman" userId="S::ms13525@bristol.ac.uk::2709995e-3ea8-4fb0-9b62-eb8034dec529" providerId="AD" clId="Web-{03BC73D3-6307-A708-1117-30C9A81BEAEE}" dt="2019-08-11T21:17:09.014" v="1355" actId="14100"/>
          <ac:spMkLst>
            <pc:docMk/>
            <pc:sldMk cId="3396682390" sldId="266"/>
            <ac:spMk id="4" creationId="{1E9F0874-EE40-408E-8193-660CFDBFF94E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1:17:04.795" v="1354" actId="14100"/>
          <ac:spMkLst>
            <pc:docMk/>
            <pc:sldMk cId="3396682390" sldId="266"/>
            <ac:spMk id="6" creationId="{94F69062-D789-455E-A3D5-8DD32D7794CC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1:17:14.060" v="1356" actId="1076"/>
          <ac:picMkLst>
            <pc:docMk/>
            <pc:sldMk cId="3396682390" sldId="266"/>
            <ac:picMk id="2" creationId="{BD666FC5-9192-4C85-8828-D8EA6119B56C}"/>
          </ac:picMkLst>
        </pc:picChg>
      </pc:sldChg>
      <pc:sldChg chg="addSp modSp new">
        <pc:chgData name="Matthew Suderman" userId="S::ms13525@bristol.ac.uk::2709995e-3ea8-4fb0-9b62-eb8034dec529" providerId="AD" clId="Web-{03BC73D3-6307-A708-1117-30C9A81BEAEE}" dt="2019-08-11T21:09:11.335" v="1077" actId="20577"/>
        <pc:sldMkLst>
          <pc:docMk/>
          <pc:sldMk cId="3581494729" sldId="267"/>
        </pc:sldMkLst>
        <pc:spChg chg="add mod">
          <ac:chgData name="Matthew Suderman" userId="S::ms13525@bristol.ac.uk::2709995e-3ea8-4fb0-9b62-eb8034dec529" providerId="AD" clId="Web-{03BC73D3-6307-A708-1117-30C9A81BEAEE}" dt="2019-08-11T21:09:11.335" v="1077" actId="20577"/>
          <ac:spMkLst>
            <pc:docMk/>
            <pc:sldMk cId="3581494729" sldId="267"/>
            <ac:spMk id="4" creationId="{EE289EBC-1D6D-4CAC-9473-835086085D31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5:21.608" v="211" actId="14100"/>
          <ac:spMkLst>
            <pc:docMk/>
            <pc:sldMk cId="3581494729" sldId="267"/>
            <ac:spMk id="6" creationId="{F4B073C0-71F7-477D-82D1-6A9ECBE38F61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1:08:29.710" v="1010" actId="14100"/>
          <ac:picMkLst>
            <pc:docMk/>
            <pc:sldMk cId="3581494729" sldId="267"/>
            <ac:picMk id="2" creationId="{268CAA32-FA79-4F94-A964-6AC93C400E84}"/>
          </ac:picMkLst>
        </pc:picChg>
      </pc:sldChg>
      <pc:sldChg chg="addSp modSp new ord">
        <pc:chgData name="Matthew Suderman" userId="S::ms13525@bristol.ac.uk::2709995e-3ea8-4fb0-9b62-eb8034dec529" providerId="AD" clId="Web-{03BC73D3-6307-A708-1117-30C9A81BEAEE}" dt="2019-08-11T21:15:08.919" v="1338"/>
        <pc:sldMkLst>
          <pc:docMk/>
          <pc:sldMk cId="2001240243" sldId="268"/>
        </pc:sldMkLst>
        <pc:spChg chg="add mod">
          <ac:chgData name="Matthew Suderman" userId="S::ms13525@bristol.ac.uk::2709995e-3ea8-4fb0-9b62-eb8034dec529" providerId="AD" clId="Web-{03BC73D3-6307-A708-1117-30C9A81BEAEE}" dt="2019-08-11T21:09:33.757" v="1082" actId="1076"/>
          <ac:spMkLst>
            <pc:docMk/>
            <pc:sldMk cId="2001240243" sldId="268"/>
            <ac:spMk id="4" creationId="{C5E8E3D5-4E6E-46DD-B74C-3D2BC2D6BDDF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5:33.232" v="216" actId="20577"/>
          <ac:spMkLst>
            <pc:docMk/>
            <pc:sldMk cId="2001240243" sldId="268"/>
            <ac:spMk id="6" creationId="{3AA40E47-18EC-4ECE-8225-373943B3B1AA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1:10:12.914" v="1090" actId="14100"/>
          <ac:spMkLst>
            <pc:docMk/>
            <pc:sldMk cId="2001240243" sldId="268"/>
            <ac:spMk id="7" creationId="{E94D66B6-0521-4894-A1D4-AC888D55613A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1:09:38.163" v="1083" actId="1076"/>
          <ac:picMkLst>
            <pc:docMk/>
            <pc:sldMk cId="2001240243" sldId="268"/>
            <ac:picMk id="2" creationId="{4D950037-20AE-4636-935C-4ADF44880315}"/>
          </ac:picMkLst>
        </pc:picChg>
      </pc:sldChg>
      <pc:sldChg chg="addSp modSp new ord">
        <pc:chgData name="Matthew Suderman" userId="S::ms13525@bristol.ac.uk::2709995e-3ea8-4fb0-9b62-eb8034dec529" providerId="AD" clId="Web-{03BC73D3-6307-A708-1117-30C9A81BEAEE}" dt="2019-08-11T21:14:26.075" v="1331"/>
        <pc:sldMkLst>
          <pc:docMk/>
          <pc:sldMk cId="3017827978" sldId="269"/>
        </pc:sldMkLst>
        <pc:spChg chg="add mod">
          <ac:chgData name="Matthew Suderman" userId="S::ms13525@bristol.ac.uk::2709995e-3ea8-4fb0-9b62-eb8034dec529" providerId="AD" clId="Web-{03BC73D3-6307-A708-1117-30C9A81BEAEE}" dt="2019-08-11T21:11:49.416" v="1218" actId="20577"/>
          <ac:spMkLst>
            <pc:docMk/>
            <pc:sldMk cId="3017827978" sldId="269"/>
            <ac:spMk id="4" creationId="{9755872C-54A1-434D-905C-EA2EFE300622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6:03.857" v="227" actId="14100"/>
          <ac:spMkLst>
            <pc:docMk/>
            <pc:sldMk cId="3017827978" sldId="269"/>
            <ac:spMk id="6" creationId="{F0594BFC-C00C-45D3-8D79-0C8B659C6116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1:10:38.195" v="1093" actId="14100"/>
          <ac:picMkLst>
            <pc:docMk/>
            <pc:sldMk cId="3017827978" sldId="269"/>
            <ac:picMk id="2" creationId="{436ED175-64E0-43BB-B4F1-4347F08D0D19}"/>
          </ac:picMkLst>
        </pc:picChg>
      </pc:sldChg>
      <pc:sldChg chg="addSp modSp new">
        <pc:chgData name="Matthew Suderman" userId="S::ms13525@bristol.ac.uk::2709995e-3ea8-4fb0-9b62-eb8034dec529" providerId="AD" clId="Web-{03BC73D3-6307-A708-1117-30C9A81BEAEE}" dt="2019-08-11T21:14:12.388" v="1328" actId="20577"/>
        <pc:sldMkLst>
          <pc:docMk/>
          <pc:sldMk cId="3499029970" sldId="270"/>
        </pc:sldMkLst>
        <pc:spChg chg="add mod">
          <ac:chgData name="Matthew Suderman" userId="S::ms13525@bristol.ac.uk::2709995e-3ea8-4fb0-9b62-eb8034dec529" providerId="AD" clId="Web-{03BC73D3-6307-A708-1117-30C9A81BEAEE}" dt="2019-08-11T21:14:12.388" v="1328" actId="20577"/>
          <ac:spMkLst>
            <pc:docMk/>
            <pc:sldMk cId="3499029970" sldId="270"/>
            <ac:spMk id="4" creationId="{664B6AFF-AF49-4577-AEF0-429591546DAF}"/>
          </ac:spMkLst>
        </pc:spChg>
        <pc:spChg chg="add mod">
          <ac:chgData name="Matthew Suderman" userId="S::ms13525@bristol.ac.uk::2709995e-3ea8-4fb0-9b62-eb8034dec529" providerId="AD" clId="Web-{03BC73D3-6307-A708-1117-30C9A81BEAEE}" dt="2019-08-11T20:46:20.388" v="239" actId="14100"/>
          <ac:spMkLst>
            <pc:docMk/>
            <pc:sldMk cId="3499029970" sldId="270"/>
            <ac:spMk id="6" creationId="{049465B7-F790-455A-94F0-C48EB1FC709E}"/>
          </ac:spMkLst>
        </pc:spChg>
        <pc:picChg chg="add mod">
          <ac:chgData name="Matthew Suderman" userId="S::ms13525@bristol.ac.uk::2709995e-3ea8-4fb0-9b62-eb8034dec529" providerId="AD" clId="Web-{03BC73D3-6307-A708-1117-30C9A81BEAEE}" dt="2019-08-11T21:12:01.744" v="1222" actId="14100"/>
          <ac:picMkLst>
            <pc:docMk/>
            <pc:sldMk cId="3499029970" sldId="270"/>
            <ac:picMk id="2" creationId="{3B35C55F-1FCC-4882-9719-B83E74225F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Journal club</a:t>
            </a:r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August 12,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4F20FA-9214-4A55-A2DE-C5E4AA6E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71" y="-2390"/>
            <a:ext cx="8593810" cy="4990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1B495-FD37-41C9-9FE2-5B6A4785A3BC}"/>
              </a:ext>
            </a:extLst>
          </p:cNvPr>
          <p:cNvSpPr txBox="1"/>
          <p:nvPr/>
        </p:nvSpPr>
        <p:spPr>
          <a:xfrm>
            <a:off x="-2583" y="-2584"/>
            <a:ext cx="1309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4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8F70885-D0AA-4139-B5A5-21A8825E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75" y="-76"/>
            <a:ext cx="6746928" cy="6716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7C90-D33F-47E0-8A3D-7D35EC30CB43}"/>
              </a:ext>
            </a:extLst>
          </p:cNvPr>
          <p:cNvSpPr txBox="1"/>
          <p:nvPr/>
        </p:nvSpPr>
        <p:spPr>
          <a:xfrm>
            <a:off x="8831451" y="218009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44444"/>
                </a:solidFill>
                <a:cs typeface="Calibri"/>
              </a:rPr>
              <a:t>Used CRISPR-Cas9 to edit a binding site and show:</a:t>
            </a: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- reduced TF binding and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- changes gene expression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- changes in chromatin.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62DA1-7C45-4D4D-BACB-2C07B410256E}"/>
              </a:ext>
            </a:extLst>
          </p:cNvPr>
          <p:cNvSpPr txBox="1"/>
          <p:nvPr/>
        </p:nvSpPr>
        <p:spPr>
          <a:xfrm>
            <a:off x="-2583" y="-2584"/>
            <a:ext cx="1916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Gene regulation</a:t>
            </a:r>
          </a:p>
        </p:txBody>
      </p:sp>
    </p:spTree>
    <p:extLst>
      <p:ext uri="{BB962C8B-B14F-4D97-AF65-F5344CB8AC3E}">
        <p14:creationId xmlns:p14="http://schemas.microsoft.com/office/powerpoint/2010/main" val="132082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436ED175-64E0-43BB-B4F1-4347F08D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7" y="-963"/>
            <a:ext cx="6901911" cy="6859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5872C-54A1-434D-905C-EA2EFE300622}"/>
              </a:ext>
            </a:extLst>
          </p:cNvPr>
          <p:cNvSpPr txBox="1"/>
          <p:nvPr/>
        </p:nvSpPr>
        <p:spPr>
          <a:xfrm>
            <a:off x="8056536" y="966061"/>
            <a:ext cx="34147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"refines nominations for epigenetic driver genes by:</a:t>
            </a:r>
          </a:p>
          <a:p>
            <a:r>
              <a:rPr lang="en-US" i="1" dirty="0">
                <a:cs typeface="Calibri"/>
              </a:rPr>
              <a:t>leveraging quantitative high-throughput proteomic data to select only genes where DNA methylation is predictive of protein abundance</a:t>
            </a:r>
            <a:r>
              <a:rPr lang="en-US" dirty="0">
                <a:cs typeface="Calibri"/>
              </a:rPr>
              <a:t>." 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I would be interesting to know how protein-methylation associations in cancer differ from those in blood … I would imagine quite a lot given that </a:t>
            </a:r>
            <a:r>
              <a:rPr lang="en-US" dirty="0" err="1">
                <a:cs typeface="Calibri"/>
              </a:rPr>
              <a:t>eQTLs</a:t>
            </a:r>
            <a:r>
              <a:rPr lang="en-US" dirty="0">
                <a:cs typeface="Calibri"/>
              </a:rPr>
              <a:t> are differentiate-stage-specific.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94BFC-C00C-45D3-8D79-0C8B659C6116}"/>
              </a:ext>
            </a:extLst>
          </p:cNvPr>
          <p:cNvSpPr txBox="1"/>
          <p:nvPr/>
        </p:nvSpPr>
        <p:spPr>
          <a:xfrm>
            <a:off x="-2583" y="-2584"/>
            <a:ext cx="1335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2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CC0982E-F8A5-4AA8-840D-62CFB9EDD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6" r="20839" b="-483"/>
          <a:stretch/>
        </p:blipFill>
        <p:spPr>
          <a:xfrm>
            <a:off x="4828306" y="1111274"/>
            <a:ext cx="7362097" cy="5740645"/>
          </a:xfrm>
          <a:prstGeom prst="rect">
            <a:avLst/>
          </a:prstGeom>
        </p:spPr>
      </p:pic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08675CF-AC77-48A7-9BCF-3D59C79C3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7" t="21868" r="33151" b="16856"/>
          <a:stretch/>
        </p:blipFill>
        <p:spPr>
          <a:xfrm>
            <a:off x="67598" y="459252"/>
            <a:ext cx="4757186" cy="3881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22CA-3AD2-40D4-B14D-68584CF63FA9}"/>
              </a:ext>
            </a:extLst>
          </p:cNvPr>
          <p:cNvSpPr txBox="1"/>
          <p:nvPr/>
        </p:nvSpPr>
        <p:spPr>
          <a:xfrm>
            <a:off x="-2583" y="-2584"/>
            <a:ext cx="2459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DNAm</a:t>
            </a:r>
            <a:r>
              <a:rPr lang="en-GB" dirty="0">
                <a:cs typeface="Calibri"/>
              </a:rPr>
              <a:t> roles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49365-6C22-47B9-8A94-5539B260E7FA}"/>
              </a:ext>
            </a:extLst>
          </p:cNvPr>
          <p:cNvSpPr txBox="1"/>
          <p:nvPr/>
        </p:nvSpPr>
        <p:spPr>
          <a:xfrm>
            <a:off x="61993" y="2774196"/>
            <a:ext cx="4409266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Epigenetic </a:t>
            </a:r>
            <a:r>
              <a:rPr lang="en-GB" sz="2400" b="1" dirty="0" err="1"/>
              <a:t>machanisms</a:t>
            </a:r>
            <a:r>
              <a:rPr lang="en-GB" sz="2400" b="1" dirty="0"/>
              <a:t> in DNA repair and cancer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54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950037-20AE-4636-935C-4ADF448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2" y="3571"/>
            <a:ext cx="8852115" cy="6799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8E3D5-4E6E-46DD-B74C-3D2BC2D6BDDF}"/>
              </a:ext>
            </a:extLst>
          </p:cNvPr>
          <p:cNvSpPr txBox="1"/>
          <p:nvPr/>
        </p:nvSpPr>
        <p:spPr>
          <a:xfrm>
            <a:off x="9528874" y="2012197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"In this review, we cover recent advances in DNA methylation in the context of placental function and development, as well as the interaction between the pregnancy and the environment."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40E47-18EC-4ECE-8225-373943B3B1AA}"/>
              </a:ext>
            </a:extLst>
          </p:cNvPr>
          <p:cNvSpPr txBox="1"/>
          <p:nvPr/>
        </p:nvSpPr>
        <p:spPr>
          <a:xfrm>
            <a:off x="-2583" y="-2584"/>
            <a:ext cx="960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Review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D66B6-0521-4894-A1D4-AC888D55613A}"/>
              </a:ext>
            </a:extLst>
          </p:cNvPr>
          <p:cNvSpPr/>
          <p:nvPr/>
        </p:nvSpPr>
        <p:spPr>
          <a:xfrm>
            <a:off x="769748" y="4327901"/>
            <a:ext cx="1097796" cy="1110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4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CFD548B-9548-4418-8AFB-A5464554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59" y="3927"/>
            <a:ext cx="5364996" cy="6850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54275-7560-4CE3-BF80-99AE2F745327}"/>
              </a:ext>
            </a:extLst>
          </p:cNvPr>
          <p:cNvSpPr txBox="1"/>
          <p:nvPr/>
        </p:nvSpPr>
        <p:spPr>
          <a:xfrm>
            <a:off x="6907078" y="1508501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Found that the number of CpG sites with population variation in saliva is similar the number in blood.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Conclude that saliva potentially as useful as blood for EWAS.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FC625-3DC2-4714-988B-A8F5DE80B467}"/>
              </a:ext>
            </a:extLst>
          </p:cNvPr>
          <p:cNvSpPr txBox="1"/>
          <p:nvPr/>
        </p:nvSpPr>
        <p:spPr>
          <a:xfrm>
            <a:off x="-2583" y="-2584"/>
            <a:ext cx="960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9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F7000C-FD93-43F5-9F4B-451032455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4" t="7547" r="39262" b="1912"/>
          <a:stretch/>
        </p:blipFill>
        <p:spPr>
          <a:xfrm>
            <a:off x="990736" y="2588"/>
            <a:ext cx="4131357" cy="6850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BE7E5-37D2-45FE-9CD9-70C8E88E64EE}"/>
              </a:ext>
            </a:extLst>
          </p:cNvPr>
          <p:cNvSpPr txBox="1"/>
          <p:nvPr/>
        </p:nvSpPr>
        <p:spPr>
          <a:xfrm>
            <a:off x="5601419" y="871268"/>
            <a:ext cx="48279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n=1135</a:t>
            </a:r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DNAm</a:t>
            </a:r>
            <a:r>
              <a:rPr lang="en-US" sz="2000" dirty="0">
                <a:cs typeface="Calibri"/>
              </a:rPr>
              <a:t> (EPIC array) of saliva</a:t>
            </a:r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70 CpG site associations with AUDIT-C</a:t>
            </a:r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6 previously reported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648FB-5982-4F4F-9E86-7F9156DD739B}"/>
              </a:ext>
            </a:extLst>
          </p:cNvPr>
          <p:cNvSpPr txBox="1"/>
          <p:nvPr/>
        </p:nvSpPr>
        <p:spPr>
          <a:xfrm>
            <a:off x="-2583" y="-2584"/>
            <a:ext cx="960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EWAS</a:t>
            </a:r>
          </a:p>
        </p:txBody>
      </p:sp>
    </p:spTree>
    <p:extLst>
      <p:ext uri="{BB962C8B-B14F-4D97-AF65-F5344CB8AC3E}">
        <p14:creationId xmlns:p14="http://schemas.microsoft.com/office/powerpoint/2010/main" val="27298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69B30-637C-402F-87E1-C3C5342F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3" y="4221"/>
            <a:ext cx="4848386" cy="6849556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B609613-6EBE-42C9-A4C6-08A7E38FE439}"/>
              </a:ext>
            </a:extLst>
          </p:cNvPr>
          <p:cNvSpPr txBox="1"/>
          <p:nvPr/>
        </p:nvSpPr>
        <p:spPr>
          <a:xfrm>
            <a:off x="6403383" y="1172705"/>
            <a:ext cx="3905572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4444"/>
                </a:solidFill>
                <a:cs typeface="Calibri"/>
              </a:rPr>
              <a:t>"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Twenty patients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were selected based on their Bacteroidetes-to-Firmicutes ratio (BFR): 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444444"/>
                </a:solidFill>
                <a:cs typeface="Calibri"/>
              </a:rPr>
              <a:t>HighBFR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group (BFR &gt; 2.5, n = 10) and 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444444"/>
                </a:solidFill>
                <a:cs typeface="Calibri"/>
              </a:rPr>
              <a:t>LowBFR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group (BFR &lt; 1.2, n = 10).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Genome-wide analysis of DNA methylation pattern in both 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whole blood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and 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visceral adipose tissue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of these selected patients was performed … 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258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genes differentially methylated in both."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B2388-567E-4955-8181-C77161562B85}"/>
              </a:ext>
            </a:extLst>
          </p:cNvPr>
          <p:cNvSpPr txBox="1"/>
          <p:nvPr/>
        </p:nvSpPr>
        <p:spPr>
          <a:xfrm>
            <a:off x="-2583" y="-2584"/>
            <a:ext cx="960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EWAS</a:t>
            </a:r>
          </a:p>
        </p:txBody>
      </p:sp>
    </p:spTree>
    <p:extLst>
      <p:ext uri="{BB962C8B-B14F-4D97-AF65-F5344CB8AC3E}">
        <p14:creationId xmlns:p14="http://schemas.microsoft.com/office/powerpoint/2010/main" val="336720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35E1798-EBB0-4514-A468-ACF0DE49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3" y="1720"/>
            <a:ext cx="7198962" cy="6854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3B819-EB32-498B-9C7A-3940B841BA50}"/>
              </a:ext>
            </a:extLst>
          </p:cNvPr>
          <p:cNvSpPr txBox="1"/>
          <p:nvPr/>
        </p:nvSpPr>
        <p:spPr>
          <a:xfrm>
            <a:off x="8185689" y="1340603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44444"/>
                </a:solidFill>
                <a:cs typeface="Calibri"/>
              </a:rPr>
              <a:t>"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10 CpG sites associated </a:t>
            </a:r>
            <a:r>
              <a:rPr lang="en-US" dirty="0">
                <a:solidFill>
                  <a:srgbClr val="444444"/>
                </a:solidFill>
                <a:cs typeface="Calibri"/>
              </a:rPr>
              <a:t>with adolescent asthma" 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in n=370 adolescents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444444"/>
              </a:solidFill>
              <a:cs typeface="Calibri"/>
            </a:endParaRP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of which 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5 replicated</a:t>
            </a:r>
            <a:r>
              <a:rPr lang="en-US" dirty="0">
                <a:solidFill>
                  <a:srgbClr val="444444"/>
                </a:solidFill>
                <a:cs typeface="Calibri"/>
              </a:rPr>
              <a:t> in ALSPAC (age 17).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444444"/>
              </a:solidFill>
              <a:cs typeface="Calibri"/>
            </a:endParaRPr>
          </a:p>
          <a:p>
            <a:r>
              <a:rPr lang="en-US" dirty="0">
                <a:solidFill>
                  <a:srgbClr val="444444"/>
                </a:solidFill>
                <a:cs typeface="Calibri"/>
              </a:rPr>
              <a:t>Gene expression of one linked gene (HK1) was </a:t>
            </a:r>
            <a:r>
              <a:rPr lang="en-US" b="1" dirty="0">
                <a:solidFill>
                  <a:srgbClr val="444444"/>
                </a:solidFill>
                <a:cs typeface="Calibri"/>
              </a:rPr>
              <a:t>predictive</a:t>
            </a:r>
            <a:r>
              <a:rPr lang="en-US" dirty="0">
                <a:solidFill>
                  <a:srgbClr val="444444"/>
                </a:solidFill>
                <a:cs typeface="Calibri"/>
              </a:rPr>
              <a:t> in cord blood of wheezing in infancy.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FD7F-EB3B-469C-A6FB-D7810E65A332}"/>
              </a:ext>
            </a:extLst>
          </p:cNvPr>
          <p:cNvSpPr txBox="1"/>
          <p:nvPr/>
        </p:nvSpPr>
        <p:spPr>
          <a:xfrm>
            <a:off x="-2583" y="-2584"/>
            <a:ext cx="960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EWAS</a:t>
            </a:r>
          </a:p>
        </p:txBody>
      </p:sp>
    </p:spTree>
    <p:extLst>
      <p:ext uri="{BB962C8B-B14F-4D97-AF65-F5344CB8AC3E}">
        <p14:creationId xmlns:p14="http://schemas.microsoft.com/office/powerpoint/2010/main" val="13564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FADB0-A2A1-49C0-B49E-A7A6FF74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6" y="48025"/>
            <a:ext cx="7676827" cy="641323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F2029CF-AB30-40AF-8E66-B51DDDF1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58" y="6503836"/>
            <a:ext cx="7534759" cy="291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5B948-C1C0-4C8B-9963-91EF84D98CF8}"/>
              </a:ext>
            </a:extLst>
          </p:cNvPr>
          <p:cNvSpPr txBox="1"/>
          <p:nvPr/>
        </p:nvSpPr>
        <p:spPr>
          <a:xfrm>
            <a:off x="8805621" y="669010"/>
            <a:ext cx="324689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Performed WGBS on sperm </a:t>
            </a:r>
          </a:p>
          <a:p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Found 1 million CpG sites with intermediate levels of methylation ('dynamic sperm </a:t>
            </a:r>
            <a:r>
              <a:rPr lang="en-US" dirty="0" err="1">
                <a:cs typeface="Calibri"/>
              </a:rPr>
              <a:t>CpGs'</a:t>
            </a:r>
            <a:r>
              <a:rPr lang="en-US" dirty="0">
                <a:cs typeface="Calibri"/>
              </a:rPr>
              <a:t>)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Investigated a panel of CpG sites (3 million) in sperm of 30 men.</a:t>
            </a: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Observed effects of MTHFR genotype and folate supplementation.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46BE5-2A38-47ED-9EF2-1C3A5C7C8505}"/>
              </a:ext>
            </a:extLst>
          </p:cNvPr>
          <p:cNvSpPr txBox="1"/>
          <p:nvPr/>
        </p:nvSpPr>
        <p:spPr>
          <a:xfrm>
            <a:off x="-2583" y="-2584"/>
            <a:ext cx="960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EWAS</a:t>
            </a:r>
          </a:p>
        </p:txBody>
      </p:sp>
    </p:spTree>
    <p:extLst>
      <p:ext uri="{BB962C8B-B14F-4D97-AF65-F5344CB8AC3E}">
        <p14:creationId xmlns:p14="http://schemas.microsoft.com/office/powerpoint/2010/main" val="252999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5B0781-BD97-4CCA-90E3-7376B930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64" y="-6445"/>
            <a:ext cx="8077199" cy="6870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89286C-99C0-487A-9BF1-3346A6DD311A}"/>
              </a:ext>
            </a:extLst>
          </p:cNvPr>
          <p:cNvSpPr txBox="1"/>
          <p:nvPr/>
        </p:nvSpPr>
        <p:spPr>
          <a:xfrm>
            <a:off x="9464298" y="1185621"/>
            <a:ext cx="2743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 = 2747 women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Estimated residential exposure to PM2.5, PM10 and NO2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Hannum, Horvath and Levine epigenetic clocks evaluated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NO2 associated with Hannum age acceleration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DNAm</a:t>
            </a:r>
            <a:r>
              <a:rPr lang="en-US" dirty="0">
                <a:cs typeface="Calibri"/>
              </a:rPr>
              <a:t> age accelerations varied by PM2.5 component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A3E9-D7C8-4ADE-B8DD-629578B0F1C6}"/>
              </a:ext>
            </a:extLst>
          </p:cNvPr>
          <p:cNvSpPr txBox="1"/>
          <p:nvPr/>
        </p:nvSpPr>
        <p:spPr>
          <a:xfrm>
            <a:off x="-2583" y="-2584"/>
            <a:ext cx="2071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DNAm</a:t>
            </a:r>
            <a:r>
              <a:rPr lang="en-GB" dirty="0">
                <a:cs typeface="Calibri"/>
              </a:rPr>
              <a:t> age</a:t>
            </a:r>
          </a:p>
        </p:txBody>
      </p:sp>
    </p:spTree>
    <p:extLst>
      <p:ext uri="{BB962C8B-B14F-4D97-AF65-F5344CB8AC3E}">
        <p14:creationId xmlns:p14="http://schemas.microsoft.com/office/powerpoint/2010/main" val="220437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8CAA32-FA79-4F94-A964-6AC93C40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12" y="5481"/>
            <a:ext cx="5791199" cy="673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89EBC-1D6D-4CAC-9473-835086085D31}"/>
              </a:ext>
            </a:extLst>
          </p:cNvPr>
          <p:cNvSpPr txBox="1"/>
          <p:nvPr/>
        </p:nvSpPr>
        <p:spPr>
          <a:xfrm>
            <a:off x="7333281" y="359044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Population highly exposed to PBB (N=658)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"Higher PBB levels associated with increased age acceleration":</a:t>
            </a:r>
          </a:p>
          <a:p>
            <a:r>
              <a:rPr lang="en-US" dirty="0">
                <a:cs typeface="Calibri"/>
              </a:rPr>
              <a:t>- intrinsic</a:t>
            </a:r>
          </a:p>
          <a:p>
            <a:r>
              <a:rPr lang="en-US" dirty="0">
                <a:cs typeface="Calibri"/>
              </a:rPr>
              <a:t>- extrinsic</a:t>
            </a:r>
          </a:p>
          <a:p>
            <a:r>
              <a:rPr lang="en-US" dirty="0">
                <a:cs typeface="Calibri"/>
              </a:rPr>
              <a:t>- phenotypic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073C0-71F7-477D-82D1-6A9ECBE38F61}"/>
              </a:ext>
            </a:extLst>
          </p:cNvPr>
          <p:cNvSpPr txBox="1"/>
          <p:nvPr/>
        </p:nvSpPr>
        <p:spPr>
          <a:xfrm>
            <a:off x="-2583" y="-2584"/>
            <a:ext cx="1490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DNAm</a:t>
            </a:r>
            <a:r>
              <a:rPr lang="en-GB" dirty="0">
                <a:cs typeface="Calibri"/>
              </a:rPr>
              <a:t> age</a:t>
            </a:r>
          </a:p>
        </p:txBody>
      </p:sp>
    </p:spTree>
    <p:extLst>
      <p:ext uri="{BB962C8B-B14F-4D97-AF65-F5344CB8AC3E}">
        <p14:creationId xmlns:p14="http://schemas.microsoft.com/office/powerpoint/2010/main" val="35814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666FC5-9192-4C85-8828-D8EA611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9" y="-6245"/>
            <a:ext cx="7147301" cy="6108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F0874-EE40-408E-8193-660CFDBFF94E}"/>
              </a:ext>
            </a:extLst>
          </p:cNvPr>
          <p:cNvSpPr txBox="1"/>
          <p:nvPr/>
        </p:nvSpPr>
        <p:spPr>
          <a:xfrm>
            <a:off x="8456908" y="1095213"/>
            <a:ext cx="354394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N=366 adults</a:t>
            </a:r>
          </a:p>
          <a:p>
            <a:r>
              <a:rPr lang="en-US" dirty="0">
                <a:cs typeface="Calibri"/>
              </a:rPr>
              <a:t>"Anthropometric, biochemical (including the triglycerides-glucose (</a:t>
            </a:r>
            <a:r>
              <a:rPr lang="en-US" dirty="0" err="1">
                <a:cs typeface="Calibri"/>
              </a:rPr>
              <a:t>TyG</a:t>
            </a:r>
            <a:r>
              <a:rPr lang="en-US" dirty="0">
                <a:cs typeface="Calibri"/>
              </a:rPr>
              <a:t>) index), and blood pressure measurements were assessed"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N=269 </a:t>
            </a:r>
            <a:endParaRPr lang="en-US" dirty="0"/>
          </a:p>
          <a:p>
            <a:r>
              <a:rPr lang="en-US" dirty="0">
                <a:cs typeface="Calibri"/>
              </a:rPr>
              <a:t>"Body composition measurements by Dual-energy X-ray absorptiometry (DXA)"</a:t>
            </a:r>
          </a:p>
          <a:p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DNAm</a:t>
            </a:r>
            <a:r>
              <a:rPr lang="en-US" dirty="0">
                <a:cs typeface="Calibri"/>
              </a:rPr>
              <a:t> of peripheral white blood cells  used to generate estimates of </a:t>
            </a:r>
            <a:r>
              <a:rPr lang="en-US" dirty="0" err="1">
                <a:cs typeface="Calibri"/>
              </a:rPr>
              <a:t>DNAm</a:t>
            </a:r>
            <a:r>
              <a:rPr lang="en-US" dirty="0">
                <a:cs typeface="Calibri"/>
              </a:rPr>
              <a:t> age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Observed sex-specific associations with </a:t>
            </a:r>
            <a:r>
              <a:rPr lang="en-US" dirty="0" err="1">
                <a:cs typeface="Calibri"/>
              </a:rPr>
              <a:t>DNAm</a:t>
            </a:r>
            <a:r>
              <a:rPr lang="en-US" dirty="0">
                <a:cs typeface="Calibri"/>
              </a:rPr>
              <a:t> age acceleration.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69062-D789-455E-A3D5-8DD32D7794CC}"/>
              </a:ext>
            </a:extLst>
          </p:cNvPr>
          <p:cNvSpPr txBox="1"/>
          <p:nvPr/>
        </p:nvSpPr>
        <p:spPr>
          <a:xfrm>
            <a:off x="-2583" y="-2584"/>
            <a:ext cx="1477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DNAm</a:t>
            </a:r>
            <a:r>
              <a:rPr lang="en-GB" dirty="0">
                <a:cs typeface="Calibri"/>
              </a:rPr>
              <a:t>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35C55F-1FCC-4882-9719-B83E7422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88" y="-1669"/>
            <a:ext cx="5868691" cy="6861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B6AFF-AF49-4577-AEF0-429591546DAF}"/>
              </a:ext>
            </a:extLst>
          </p:cNvPr>
          <p:cNvSpPr txBox="1"/>
          <p:nvPr/>
        </p:nvSpPr>
        <p:spPr>
          <a:xfrm>
            <a:off x="7656163" y="552773"/>
            <a:ext cx="274320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"PAA (placenta </a:t>
            </a:r>
            <a:r>
              <a:rPr lang="en-US" dirty="0" err="1">
                <a:cs typeface="Calibri"/>
              </a:rPr>
              <a:t>DNAm</a:t>
            </a:r>
            <a:r>
              <a:rPr lang="en-US" dirty="0">
                <a:cs typeface="Calibri"/>
              </a:rPr>
              <a:t> age acceleration) was </a:t>
            </a:r>
            <a:endParaRPr lang="en-US"/>
          </a:p>
          <a:p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inversely</a:t>
            </a:r>
            <a:r>
              <a:rPr lang="en-US" dirty="0">
                <a:cs typeface="Calibri"/>
              </a:rPr>
              <a:t> associated with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 fetal weight, 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 abdominal circumference, and </a:t>
            </a:r>
          </a:p>
          <a:p>
            <a:r>
              <a:rPr lang="en-US" dirty="0">
                <a:cs typeface="Calibri"/>
              </a:rPr>
              <a:t>- biparietal diameter at 32-40 weeks </a:t>
            </a:r>
            <a:r>
              <a:rPr lang="en-US" u="sng" dirty="0">
                <a:cs typeface="Calibri"/>
              </a:rPr>
              <a:t>among males</a:t>
            </a:r>
            <a:r>
              <a:rPr lang="en-US" dirty="0">
                <a:cs typeface="Calibri"/>
              </a:rPr>
              <a:t> (n=152)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… but was </a:t>
            </a:r>
            <a:r>
              <a:rPr lang="en-US" u="sng" dirty="0">
                <a:cs typeface="Calibri"/>
              </a:rPr>
              <a:t>positively</a:t>
            </a:r>
            <a:r>
              <a:rPr lang="en-US" dirty="0">
                <a:cs typeface="Calibri"/>
              </a:rPr>
              <a:t> associated with all growth measures </a:t>
            </a:r>
            <a:r>
              <a:rPr lang="en-US" u="sng" dirty="0">
                <a:cs typeface="Calibri"/>
              </a:rPr>
              <a:t>among females</a:t>
            </a:r>
            <a:r>
              <a:rPr lang="en-US" dirty="0">
                <a:cs typeface="Calibri"/>
              </a:rPr>
              <a:t> (n=149) across 13-40 weeks."</a:t>
            </a:r>
          </a:p>
          <a:p>
            <a:endParaRPr lang="en-US" dirty="0">
              <a:cs typeface="Calibri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465B7-F790-455A-94F0-C48EB1FC709E}"/>
              </a:ext>
            </a:extLst>
          </p:cNvPr>
          <p:cNvSpPr txBox="1"/>
          <p:nvPr/>
        </p:nvSpPr>
        <p:spPr>
          <a:xfrm>
            <a:off x="-2583" y="-2584"/>
            <a:ext cx="1864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DNAm</a:t>
            </a:r>
            <a:r>
              <a:rPr lang="en-GB" dirty="0">
                <a:cs typeface="Calibri"/>
              </a:rPr>
              <a:t>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7B287-F04D-42B8-8BEA-1829642E1E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254FC1-5AD5-40EC-88FD-D904C815BA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7B8F3-93B0-466B-8C32-EDB5DC3A12F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Journal club August 12,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403</cp:revision>
  <dcterms:created xsi:type="dcterms:W3CDTF">2013-07-15T20:26:40Z</dcterms:created>
  <dcterms:modified xsi:type="dcterms:W3CDTF">2019-08-11T21:20:28Z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