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8" r:id="rId7"/>
    <p:sldId id="265" r:id="rId8"/>
    <p:sldId id="267" r:id="rId9"/>
    <p:sldId id="269" r:id="rId10"/>
    <p:sldId id="270" r:id="rId11"/>
    <p:sldId id="262" r:id="rId12"/>
    <p:sldId id="258" r:id="rId13"/>
    <p:sldId id="26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AE876-7E3A-B964-DFE3-835D87798E34}" v="132" dt="2019-10-28T11:57:41.625"/>
    <p1510:client id="{50EF82E7-8E73-48F9-8EBE-BC9A0EBCA13E}" v="59" dt="2019-10-28T11:28:54.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McBride" userId="S::nm15336@bristol.ac.uk::35d11970-4299-45ad-b959-3fd8941bc759" providerId="AD" clId="Web-{273AE876-7E3A-B964-DFE3-835D87798E34}"/>
    <pc:docChg chg="delSld modSld sldOrd">
      <pc:chgData name="Nancy McBride" userId="S::nm15336@bristol.ac.uk::35d11970-4299-45ad-b959-3fd8941bc759" providerId="AD" clId="Web-{273AE876-7E3A-B964-DFE3-835D87798E34}" dt="2019-10-28T11:57:39.343" v="125" actId="20577"/>
      <pc:docMkLst>
        <pc:docMk/>
      </pc:docMkLst>
      <pc:sldChg chg="modSp">
        <pc:chgData name="Nancy McBride" userId="S::nm15336@bristol.ac.uk::35d11970-4299-45ad-b959-3fd8941bc759" providerId="AD" clId="Web-{273AE876-7E3A-B964-DFE3-835D87798E34}" dt="2019-10-28T11:53:41.452" v="107" actId="1076"/>
        <pc:sldMkLst>
          <pc:docMk/>
          <pc:sldMk cId="2154506513" sldId="256"/>
        </pc:sldMkLst>
        <pc:spChg chg="mod">
          <ac:chgData name="Nancy McBride" userId="S::nm15336@bristol.ac.uk::35d11970-4299-45ad-b959-3fd8941bc759" providerId="AD" clId="Web-{273AE876-7E3A-B964-DFE3-835D87798E34}" dt="2019-10-28T11:53:41.452" v="107" actId="1076"/>
          <ac:spMkLst>
            <pc:docMk/>
            <pc:sldMk cId="2154506513" sldId="256"/>
            <ac:spMk id="2" creationId="{7F742A2F-350C-48FB-BF03-4742420FC51B}"/>
          </ac:spMkLst>
        </pc:spChg>
      </pc:sldChg>
      <pc:sldChg chg="modSp ord">
        <pc:chgData name="Nancy McBride" userId="S::nm15336@bristol.ac.uk::35d11970-4299-45ad-b959-3fd8941bc759" providerId="AD" clId="Web-{273AE876-7E3A-B964-DFE3-835D87798E34}" dt="2019-10-28T11:44:14.371" v="77"/>
        <pc:sldMkLst>
          <pc:docMk/>
          <pc:sldMk cId="3654054815" sldId="258"/>
        </pc:sldMkLst>
        <pc:spChg chg="mod">
          <ac:chgData name="Nancy McBride" userId="S::nm15336@bristol.ac.uk::35d11970-4299-45ad-b959-3fd8941bc759" providerId="AD" clId="Web-{273AE876-7E3A-B964-DFE3-835D87798E34}" dt="2019-10-28T11:43:50.246" v="73" actId="20577"/>
          <ac:spMkLst>
            <pc:docMk/>
            <pc:sldMk cId="3654054815" sldId="258"/>
            <ac:spMk id="3" creationId="{D8FBB59D-6C2E-48F1-A2F7-F5886CF1152C}"/>
          </ac:spMkLst>
        </pc:spChg>
      </pc:sldChg>
      <pc:sldChg chg="modSp ord">
        <pc:chgData name="Nancy McBride" userId="S::nm15336@bristol.ac.uk::35d11970-4299-45ad-b959-3fd8941bc759" providerId="AD" clId="Web-{273AE876-7E3A-B964-DFE3-835D87798E34}" dt="2019-10-28T11:57:15.656" v="118" actId="20577"/>
        <pc:sldMkLst>
          <pc:docMk/>
          <pc:sldMk cId="1059372998" sldId="260"/>
        </pc:sldMkLst>
        <pc:spChg chg="mod">
          <ac:chgData name="Nancy McBride" userId="S::nm15336@bristol.ac.uk::35d11970-4299-45ad-b959-3fd8941bc759" providerId="AD" clId="Web-{273AE876-7E3A-B964-DFE3-835D87798E34}" dt="2019-10-28T11:57:15.656" v="118" actId="20577"/>
          <ac:spMkLst>
            <pc:docMk/>
            <pc:sldMk cId="1059372998" sldId="260"/>
            <ac:spMk id="3" creationId="{0574F0E2-1E3F-4806-9D16-B65A231360A5}"/>
          </ac:spMkLst>
        </pc:spChg>
      </pc:sldChg>
      <pc:sldChg chg="modSp">
        <pc:chgData name="Nancy McBride" userId="S::nm15336@bristol.ac.uk::35d11970-4299-45ad-b959-3fd8941bc759" providerId="AD" clId="Web-{273AE876-7E3A-B964-DFE3-835D87798E34}" dt="2019-10-28T11:48:24.700" v="100" actId="20577"/>
        <pc:sldMkLst>
          <pc:docMk/>
          <pc:sldMk cId="895001239" sldId="262"/>
        </pc:sldMkLst>
        <pc:spChg chg="mod">
          <ac:chgData name="Nancy McBride" userId="S::nm15336@bristol.ac.uk::35d11970-4299-45ad-b959-3fd8941bc759" providerId="AD" clId="Web-{273AE876-7E3A-B964-DFE3-835D87798E34}" dt="2019-10-28T11:48:24.700" v="100" actId="20577"/>
          <ac:spMkLst>
            <pc:docMk/>
            <pc:sldMk cId="895001239" sldId="262"/>
            <ac:spMk id="3" creationId="{65A48C13-3438-4D87-914F-4A350CA22506}"/>
          </ac:spMkLst>
        </pc:spChg>
      </pc:sldChg>
      <pc:sldChg chg="modSp">
        <pc:chgData name="Nancy McBride" userId="S::nm15336@bristol.ac.uk::35d11970-4299-45ad-b959-3fd8941bc759" providerId="AD" clId="Web-{273AE876-7E3A-B964-DFE3-835D87798E34}" dt="2019-10-28T11:57:39.343" v="125" actId="20577"/>
        <pc:sldMkLst>
          <pc:docMk/>
          <pc:sldMk cId="1169017018" sldId="263"/>
        </pc:sldMkLst>
        <pc:spChg chg="mod">
          <ac:chgData name="Nancy McBride" userId="S::nm15336@bristol.ac.uk::35d11970-4299-45ad-b959-3fd8941bc759" providerId="AD" clId="Web-{273AE876-7E3A-B964-DFE3-835D87798E34}" dt="2019-10-28T11:57:39.343" v="125" actId="20577"/>
          <ac:spMkLst>
            <pc:docMk/>
            <pc:sldMk cId="1169017018" sldId="263"/>
            <ac:spMk id="2" creationId="{71B4EC6D-D240-459E-A4D2-6418C57BDB43}"/>
          </ac:spMkLst>
        </pc:spChg>
        <pc:spChg chg="mod">
          <ac:chgData name="Nancy McBride" userId="S::nm15336@bristol.ac.uk::35d11970-4299-45ad-b959-3fd8941bc759" providerId="AD" clId="Web-{273AE876-7E3A-B964-DFE3-835D87798E34}" dt="2019-10-28T11:43:25.558" v="70" actId="20577"/>
          <ac:spMkLst>
            <pc:docMk/>
            <pc:sldMk cId="1169017018" sldId="263"/>
            <ac:spMk id="3" creationId="{32ADEA89-EE4D-4BA8-AE1B-9CFAD4DDA05A}"/>
          </ac:spMkLst>
        </pc:spChg>
      </pc:sldChg>
      <pc:sldChg chg="modSp del">
        <pc:chgData name="Nancy McBride" userId="S::nm15336@bristol.ac.uk::35d11970-4299-45ad-b959-3fd8941bc759" providerId="AD" clId="Web-{273AE876-7E3A-B964-DFE3-835D87798E34}" dt="2019-10-28T11:39:19.729" v="62"/>
        <pc:sldMkLst>
          <pc:docMk/>
          <pc:sldMk cId="1897157340" sldId="264"/>
        </pc:sldMkLst>
        <pc:spChg chg="mod">
          <ac:chgData name="Nancy McBride" userId="S::nm15336@bristol.ac.uk::35d11970-4299-45ad-b959-3fd8941bc759" providerId="AD" clId="Web-{273AE876-7E3A-B964-DFE3-835D87798E34}" dt="2019-10-28T11:35:13.150" v="60" actId="20577"/>
          <ac:spMkLst>
            <pc:docMk/>
            <pc:sldMk cId="1897157340" sldId="264"/>
            <ac:spMk id="3" creationId="{5D96570F-2D68-4543-A8E6-4C86FE290ACD}"/>
          </ac:spMkLst>
        </pc:spChg>
      </pc:sldChg>
      <pc:sldChg chg="ord">
        <pc:chgData name="Nancy McBride" userId="S::nm15336@bristol.ac.uk::35d11970-4299-45ad-b959-3fd8941bc759" providerId="AD" clId="Web-{273AE876-7E3A-B964-DFE3-835D87798E34}" dt="2019-10-28T11:53:17.295" v="103"/>
        <pc:sldMkLst>
          <pc:docMk/>
          <pc:sldMk cId="595889110" sldId="265"/>
        </pc:sldMkLst>
      </pc:sldChg>
      <pc:sldChg chg="modSp ord">
        <pc:chgData name="Nancy McBride" userId="S::nm15336@bristol.ac.uk::35d11970-4299-45ad-b959-3fd8941bc759" providerId="AD" clId="Web-{273AE876-7E3A-B964-DFE3-835D87798E34}" dt="2019-10-28T11:53:20.061" v="104"/>
        <pc:sldMkLst>
          <pc:docMk/>
          <pc:sldMk cId="3342368959" sldId="267"/>
        </pc:sldMkLst>
        <pc:spChg chg="mod">
          <ac:chgData name="Nancy McBride" userId="S::nm15336@bristol.ac.uk::35d11970-4299-45ad-b959-3fd8941bc759" providerId="AD" clId="Web-{273AE876-7E3A-B964-DFE3-835D87798E34}" dt="2019-10-28T11:31:22.805" v="20" actId="20577"/>
          <ac:spMkLst>
            <pc:docMk/>
            <pc:sldMk cId="3342368959" sldId="267"/>
            <ac:spMk id="2" creationId="{0577A79E-11EF-4F37-86EA-E400473674DE}"/>
          </ac:spMkLst>
        </pc:spChg>
      </pc:sldChg>
      <pc:sldChg chg="modSp">
        <pc:chgData name="Nancy McBride" userId="S::nm15336@bristol.ac.uk::35d11970-4299-45ad-b959-3fd8941bc759" providerId="AD" clId="Web-{273AE876-7E3A-B964-DFE3-835D87798E34}" dt="2019-10-28T11:31:07.039" v="15" actId="20577"/>
        <pc:sldMkLst>
          <pc:docMk/>
          <pc:sldMk cId="1065333371" sldId="268"/>
        </pc:sldMkLst>
        <pc:spChg chg="mod">
          <ac:chgData name="Nancy McBride" userId="S::nm15336@bristol.ac.uk::35d11970-4299-45ad-b959-3fd8941bc759" providerId="AD" clId="Web-{273AE876-7E3A-B964-DFE3-835D87798E34}" dt="2019-10-28T11:31:07.039" v="15" actId="20577"/>
          <ac:spMkLst>
            <pc:docMk/>
            <pc:sldMk cId="1065333371" sldId="268"/>
            <ac:spMk id="2" creationId="{ACD419A8-BA9E-420C-A05B-E0219777974C}"/>
          </ac:spMkLst>
        </pc:spChg>
      </pc:sldChg>
      <pc:sldChg chg="modSp ord">
        <pc:chgData name="Nancy McBride" userId="S::nm15336@bristol.ac.uk::35d11970-4299-45ad-b959-3fd8941bc759" providerId="AD" clId="Web-{273AE876-7E3A-B964-DFE3-835D87798E34}" dt="2019-10-28T11:53:27.795" v="105"/>
        <pc:sldMkLst>
          <pc:docMk/>
          <pc:sldMk cId="3851860212" sldId="269"/>
        </pc:sldMkLst>
        <pc:spChg chg="mod">
          <ac:chgData name="Nancy McBride" userId="S::nm15336@bristol.ac.uk::35d11970-4299-45ad-b959-3fd8941bc759" providerId="AD" clId="Web-{273AE876-7E3A-B964-DFE3-835D87798E34}" dt="2019-10-28T11:32:18.696" v="45" actId="20577"/>
          <ac:spMkLst>
            <pc:docMk/>
            <pc:sldMk cId="3851860212" sldId="269"/>
            <ac:spMk id="2" creationId="{49AA0B7E-CBE1-40E2-BBF5-2D23CF8BC5C2}"/>
          </ac:spMkLst>
        </pc:spChg>
      </pc:sldChg>
      <pc:sldChg chg="modSp ord">
        <pc:chgData name="Nancy McBride" userId="S::nm15336@bristol.ac.uk::35d11970-4299-45ad-b959-3fd8941bc759" providerId="AD" clId="Web-{273AE876-7E3A-B964-DFE3-835D87798E34}" dt="2019-10-28T11:54:40.733" v="115" actId="20577"/>
        <pc:sldMkLst>
          <pc:docMk/>
          <pc:sldMk cId="3904818533" sldId="270"/>
        </pc:sldMkLst>
        <pc:spChg chg="mod">
          <ac:chgData name="Nancy McBride" userId="S::nm15336@bristol.ac.uk::35d11970-4299-45ad-b959-3fd8941bc759" providerId="AD" clId="Web-{273AE876-7E3A-B964-DFE3-835D87798E34}" dt="2019-10-28T11:54:40.733" v="115" actId="20577"/>
          <ac:spMkLst>
            <pc:docMk/>
            <pc:sldMk cId="3904818533" sldId="270"/>
            <ac:spMk id="2" creationId="{6962F168-0E83-46DE-B41B-8C5DEB20F9FD}"/>
          </ac:spMkLst>
        </pc:spChg>
        <pc:spChg chg="mod">
          <ac:chgData name="Nancy McBride" userId="S::nm15336@bristol.ac.uk::35d11970-4299-45ad-b959-3fd8941bc759" providerId="AD" clId="Web-{273AE876-7E3A-B964-DFE3-835D87798E34}" dt="2019-10-28T11:32:15.602" v="43" actId="20577"/>
          <ac:spMkLst>
            <pc:docMk/>
            <pc:sldMk cId="3904818533" sldId="270"/>
            <ac:spMk id="4" creationId="{41FCD662-6E9B-4702-AA8D-40E5D5DB5781}"/>
          </ac:spMkLst>
        </pc:spChg>
      </pc:sldChg>
    </pc:docChg>
  </pc:docChgLst>
  <pc:docChgLst>
    <pc:chgData name="Nancy McBride" userId="35d11970-4299-45ad-b959-3fd8941bc759" providerId="ADAL" clId="{B68B3C00-15F9-431F-8F9A-6A7A0B8FFB93}"/>
    <pc:docChg chg="custSel modSld">
      <pc:chgData name="Nancy McBride" userId="35d11970-4299-45ad-b959-3fd8941bc759" providerId="ADAL" clId="{B68B3C00-15F9-431F-8F9A-6A7A0B8FFB93}" dt="2019-10-23T10:54:25.918" v="47" actId="2711"/>
      <pc:docMkLst>
        <pc:docMk/>
      </pc:docMkLst>
      <pc:sldChg chg="modSp">
        <pc:chgData name="Nancy McBride" userId="35d11970-4299-45ad-b959-3fd8941bc759" providerId="ADAL" clId="{B68B3C00-15F9-431F-8F9A-6A7A0B8FFB93}" dt="2019-10-21T10:43:13.916" v="0" actId="1076"/>
        <pc:sldMkLst>
          <pc:docMk/>
          <pc:sldMk cId="2154506513" sldId="256"/>
        </pc:sldMkLst>
        <pc:spChg chg="mod">
          <ac:chgData name="Nancy McBride" userId="35d11970-4299-45ad-b959-3fd8941bc759" providerId="ADAL" clId="{B68B3C00-15F9-431F-8F9A-6A7A0B8FFB93}" dt="2019-10-21T10:43:13.916" v="0" actId="1076"/>
          <ac:spMkLst>
            <pc:docMk/>
            <pc:sldMk cId="2154506513" sldId="256"/>
            <ac:spMk id="2" creationId="{7F742A2F-350C-48FB-BF03-4742420FC51B}"/>
          </ac:spMkLst>
        </pc:spChg>
      </pc:sldChg>
      <pc:sldChg chg="modSp">
        <pc:chgData name="Nancy McBride" userId="35d11970-4299-45ad-b959-3fd8941bc759" providerId="ADAL" clId="{B68B3C00-15F9-431F-8F9A-6A7A0B8FFB93}" dt="2019-10-23T10:50:35.144" v="23" actId="255"/>
        <pc:sldMkLst>
          <pc:docMk/>
          <pc:sldMk cId="3654054815" sldId="258"/>
        </pc:sldMkLst>
        <pc:spChg chg="mod">
          <ac:chgData name="Nancy McBride" userId="35d11970-4299-45ad-b959-3fd8941bc759" providerId="ADAL" clId="{B68B3C00-15F9-431F-8F9A-6A7A0B8FFB93}" dt="2019-10-23T10:50:35.144" v="23" actId="255"/>
          <ac:spMkLst>
            <pc:docMk/>
            <pc:sldMk cId="3654054815" sldId="258"/>
            <ac:spMk id="2" creationId="{C08C2937-8E65-4D0E-B34F-8131F0536F06}"/>
          </ac:spMkLst>
        </pc:spChg>
      </pc:sldChg>
      <pc:sldChg chg="addSp delSp modSp">
        <pc:chgData name="Nancy McBride" userId="35d11970-4299-45ad-b959-3fd8941bc759" providerId="ADAL" clId="{B68B3C00-15F9-431F-8F9A-6A7A0B8FFB93}" dt="2019-10-23T10:54:25.918" v="47" actId="2711"/>
        <pc:sldMkLst>
          <pc:docMk/>
          <pc:sldMk cId="3548204671" sldId="260"/>
        </pc:sldMkLst>
        <pc:spChg chg="del mod">
          <ac:chgData name="Nancy McBride" userId="35d11970-4299-45ad-b959-3fd8941bc759" providerId="ADAL" clId="{B68B3C00-15F9-431F-8F9A-6A7A0B8FFB93}" dt="2019-10-23T10:53:50.980" v="38"/>
          <ac:spMkLst>
            <pc:docMk/>
            <pc:sldMk cId="3548204671" sldId="260"/>
            <ac:spMk id="2" creationId="{650F794C-0117-4A51-8426-83776B385A27}"/>
          </ac:spMkLst>
        </pc:spChg>
        <pc:spChg chg="mod">
          <ac:chgData name="Nancy McBride" userId="35d11970-4299-45ad-b959-3fd8941bc759" providerId="ADAL" clId="{B68B3C00-15F9-431F-8F9A-6A7A0B8FFB93}" dt="2019-10-23T10:54:19.177" v="45" actId="1076"/>
          <ac:spMkLst>
            <pc:docMk/>
            <pc:sldMk cId="3548204671" sldId="260"/>
            <ac:spMk id="3" creationId="{0574F0E2-1E3F-4806-9D16-B65A231360A5}"/>
          </ac:spMkLst>
        </pc:spChg>
        <pc:spChg chg="add del mod">
          <ac:chgData name="Nancy McBride" userId="35d11970-4299-45ad-b959-3fd8941bc759" providerId="ADAL" clId="{B68B3C00-15F9-431F-8F9A-6A7A0B8FFB93}" dt="2019-10-23T10:54:11.216" v="43" actId="478"/>
          <ac:spMkLst>
            <pc:docMk/>
            <pc:sldMk cId="3548204671" sldId="260"/>
            <ac:spMk id="5" creationId="{C0DD6036-CE26-45A0-90A7-CB037F4ADF3A}"/>
          </ac:spMkLst>
        </pc:spChg>
        <pc:graphicFrameChg chg="add del mod modGraphic">
          <ac:chgData name="Nancy McBride" userId="35d11970-4299-45ad-b959-3fd8941bc759" providerId="ADAL" clId="{B68B3C00-15F9-431F-8F9A-6A7A0B8FFB93}" dt="2019-10-23T10:54:25.918" v="47" actId="2711"/>
          <ac:graphicFrameMkLst>
            <pc:docMk/>
            <pc:sldMk cId="3548204671" sldId="260"/>
            <ac:graphicFrameMk id="4" creationId="{C41406C9-BB66-41D3-B8EF-E62B29FC2C80}"/>
          </ac:graphicFrameMkLst>
        </pc:graphicFrameChg>
      </pc:sldChg>
      <pc:sldChg chg="addSp delSp modSp">
        <pc:chgData name="Nancy McBride" userId="35d11970-4299-45ad-b959-3fd8941bc759" providerId="ADAL" clId="{B68B3C00-15F9-431F-8F9A-6A7A0B8FFB93}" dt="2019-10-23T10:49:59.617" v="21" actId="2711"/>
        <pc:sldMkLst>
          <pc:docMk/>
          <pc:sldMk cId="3069346878" sldId="261"/>
        </pc:sldMkLst>
        <pc:spChg chg="del mod">
          <ac:chgData name="Nancy McBride" userId="35d11970-4299-45ad-b959-3fd8941bc759" providerId="ADAL" clId="{B68B3C00-15F9-431F-8F9A-6A7A0B8FFB93}" dt="2019-10-23T10:49:19.822" v="14" actId="478"/>
          <ac:spMkLst>
            <pc:docMk/>
            <pc:sldMk cId="3069346878" sldId="261"/>
            <ac:spMk id="2" creationId="{4CA598EA-53F0-42E2-97F2-06EE7B61BA86}"/>
          </ac:spMkLst>
        </pc:spChg>
        <pc:spChg chg="mod">
          <ac:chgData name="Nancy McBride" userId="35d11970-4299-45ad-b959-3fd8941bc759" providerId="ADAL" clId="{B68B3C00-15F9-431F-8F9A-6A7A0B8FFB93}" dt="2019-10-23T10:49:44.274" v="20" actId="1076"/>
          <ac:spMkLst>
            <pc:docMk/>
            <pc:sldMk cId="3069346878" sldId="261"/>
            <ac:spMk id="3" creationId="{A6CF3621-E076-44C1-8E14-E8A9ABF73492}"/>
          </ac:spMkLst>
        </pc:spChg>
        <pc:spChg chg="add del">
          <ac:chgData name="Nancy McBride" userId="35d11970-4299-45ad-b959-3fd8941bc759" providerId="ADAL" clId="{B68B3C00-15F9-431F-8F9A-6A7A0B8FFB93}" dt="2019-10-23T10:48:17.787" v="6"/>
          <ac:spMkLst>
            <pc:docMk/>
            <pc:sldMk cId="3069346878" sldId="261"/>
            <ac:spMk id="5" creationId="{51BBA7B9-F603-4254-B86F-720B38B2E1E5}"/>
          </ac:spMkLst>
        </pc:spChg>
        <pc:spChg chg="add del">
          <ac:chgData name="Nancy McBride" userId="35d11970-4299-45ad-b959-3fd8941bc759" providerId="ADAL" clId="{B68B3C00-15F9-431F-8F9A-6A7A0B8FFB93}" dt="2019-10-23T10:48:46.175" v="8"/>
          <ac:spMkLst>
            <pc:docMk/>
            <pc:sldMk cId="3069346878" sldId="261"/>
            <ac:spMk id="7" creationId="{B6AB5829-6A71-4536-914B-6695BE1F4830}"/>
          </ac:spMkLst>
        </pc:spChg>
        <pc:spChg chg="add del">
          <ac:chgData name="Nancy McBride" userId="35d11970-4299-45ad-b959-3fd8941bc759" providerId="ADAL" clId="{B68B3C00-15F9-431F-8F9A-6A7A0B8FFB93}" dt="2019-10-23T10:49:09.308" v="10"/>
          <ac:spMkLst>
            <pc:docMk/>
            <pc:sldMk cId="3069346878" sldId="261"/>
            <ac:spMk id="9" creationId="{A0CC2224-E6A0-433E-96AF-B24E013D8A7D}"/>
          </ac:spMkLst>
        </pc:spChg>
        <pc:spChg chg="add mod">
          <ac:chgData name="Nancy McBride" userId="35d11970-4299-45ad-b959-3fd8941bc759" providerId="ADAL" clId="{B68B3C00-15F9-431F-8F9A-6A7A0B8FFB93}" dt="2019-10-23T10:49:17.533" v="13" actId="1076"/>
          <ac:spMkLst>
            <pc:docMk/>
            <pc:sldMk cId="3069346878" sldId="261"/>
            <ac:spMk id="11" creationId="{785881F1-99F9-4D4E-8511-55995DEA3D7B}"/>
          </ac:spMkLst>
        </pc:spChg>
        <pc:spChg chg="add del mod">
          <ac:chgData name="Nancy McBride" userId="35d11970-4299-45ad-b959-3fd8941bc759" providerId="ADAL" clId="{B68B3C00-15F9-431F-8F9A-6A7A0B8FFB93}" dt="2019-10-23T10:49:35.304" v="18" actId="478"/>
          <ac:spMkLst>
            <pc:docMk/>
            <pc:sldMk cId="3069346878" sldId="261"/>
            <ac:spMk id="13" creationId="{39E77C37-F771-42C5-854C-B6685E253CD4}"/>
          </ac:spMkLst>
        </pc:spChg>
        <pc:graphicFrameChg chg="add del">
          <ac:chgData name="Nancy McBride" userId="35d11970-4299-45ad-b959-3fd8941bc759" providerId="ADAL" clId="{B68B3C00-15F9-431F-8F9A-6A7A0B8FFB93}" dt="2019-10-23T10:48:17.787" v="6"/>
          <ac:graphicFrameMkLst>
            <pc:docMk/>
            <pc:sldMk cId="3069346878" sldId="261"/>
            <ac:graphicFrameMk id="4" creationId="{12E87239-7CDF-4EEA-B3D5-41E3E1B3FB2E}"/>
          </ac:graphicFrameMkLst>
        </pc:graphicFrameChg>
        <pc:graphicFrameChg chg="add del">
          <ac:chgData name="Nancy McBride" userId="35d11970-4299-45ad-b959-3fd8941bc759" providerId="ADAL" clId="{B68B3C00-15F9-431F-8F9A-6A7A0B8FFB93}" dt="2019-10-23T10:48:46.175" v="8"/>
          <ac:graphicFrameMkLst>
            <pc:docMk/>
            <pc:sldMk cId="3069346878" sldId="261"/>
            <ac:graphicFrameMk id="6" creationId="{D26A4644-7FF5-4EF5-90AD-1F3F02C620FB}"/>
          </ac:graphicFrameMkLst>
        </pc:graphicFrameChg>
        <pc:graphicFrameChg chg="add del">
          <ac:chgData name="Nancy McBride" userId="35d11970-4299-45ad-b959-3fd8941bc759" providerId="ADAL" clId="{B68B3C00-15F9-431F-8F9A-6A7A0B8FFB93}" dt="2019-10-23T10:49:09.308" v="10"/>
          <ac:graphicFrameMkLst>
            <pc:docMk/>
            <pc:sldMk cId="3069346878" sldId="261"/>
            <ac:graphicFrameMk id="8" creationId="{AA23FE35-81C9-4002-8DE5-B31A3B3521ED}"/>
          </ac:graphicFrameMkLst>
        </pc:graphicFrameChg>
        <pc:graphicFrameChg chg="add mod modGraphic">
          <ac:chgData name="Nancy McBride" userId="35d11970-4299-45ad-b959-3fd8941bc759" providerId="ADAL" clId="{B68B3C00-15F9-431F-8F9A-6A7A0B8FFB93}" dt="2019-10-23T10:49:59.617" v="21" actId="2711"/>
          <ac:graphicFrameMkLst>
            <pc:docMk/>
            <pc:sldMk cId="3069346878" sldId="261"/>
            <ac:graphicFrameMk id="10" creationId="{546E2063-C138-41E0-9361-FB569D9D31D6}"/>
          </ac:graphicFrameMkLst>
        </pc:graphicFrameChg>
      </pc:sldChg>
      <pc:sldChg chg="addSp delSp modSp">
        <pc:chgData name="Nancy McBride" userId="35d11970-4299-45ad-b959-3fd8941bc759" providerId="ADAL" clId="{B68B3C00-15F9-431F-8F9A-6A7A0B8FFB93}" dt="2019-10-23T10:51:36.806" v="32" actId="2711"/>
        <pc:sldMkLst>
          <pc:docMk/>
          <pc:sldMk cId="895001239" sldId="262"/>
        </pc:sldMkLst>
        <pc:spChg chg="del">
          <ac:chgData name="Nancy McBride" userId="35d11970-4299-45ad-b959-3fd8941bc759" providerId="ADAL" clId="{B68B3C00-15F9-431F-8F9A-6A7A0B8FFB93}" dt="2019-10-23T10:51:25.439" v="28" actId="478"/>
          <ac:spMkLst>
            <pc:docMk/>
            <pc:sldMk cId="895001239" sldId="262"/>
            <ac:spMk id="2" creationId="{8E978B25-2E19-4EB2-9204-217A2F591111}"/>
          </ac:spMkLst>
        </pc:spChg>
        <pc:spChg chg="add del">
          <ac:chgData name="Nancy McBride" userId="35d11970-4299-45ad-b959-3fd8941bc759" providerId="ADAL" clId="{B68B3C00-15F9-431F-8F9A-6A7A0B8FFB93}" dt="2019-10-23T10:51:17.319" v="25"/>
          <ac:spMkLst>
            <pc:docMk/>
            <pc:sldMk cId="895001239" sldId="262"/>
            <ac:spMk id="5" creationId="{7D9B25C1-16E1-4F06-B2C5-CC2DBB2E661A}"/>
          </ac:spMkLst>
        </pc:spChg>
        <pc:spChg chg="add mod">
          <ac:chgData name="Nancy McBride" userId="35d11970-4299-45ad-b959-3fd8941bc759" providerId="ADAL" clId="{B68B3C00-15F9-431F-8F9A-6A7A0B8FFB93}" dt="2019-10-23T10:51:23.155" v="27" actId="1076"/>
          <ac:spMkLst>
            <pc:docMk/>
            <pc:sldMk cId="895001239" sldId="262"/>
            <ac:spMk id="7" creationId="{02B8F3E1-C730-4EFD-9693-47E2526B3367}"/>
          </ac:spMkLst>
        </pc:spChg>
        <pc:spChg chg="add del mod">
          <ac:chgData name="Nancy McBride" userId="35d11970-4299-45ad-b959-3fd8941bc759" providerId="ADAL" clId="{B68B3C00-15F9-431F-8F9A-6A7A0B8FFB93}" dt="2019-10-23T10:51:30.320" v="30" actId="478"/>
          <ac:spMkLst>
            <pc:docMk/>
            <pc:sldMk cId="895001239" sldId="262"/>
            <ac:spMk id="9" creationId="{6E5AF431-E5F7-4D5A-8ABB-58A7DDBFFB17}"/>
          </ac:spMkLst>
        </pc:spChg>
        <pc:graphicFrameChg chg="add del">
          <ac:chgData name="Nancy McBride" userId="35d11970-4299-45ad-b959-3fd8941bc759" providerId="ADAL" clId="{B68B3C00-15F9-431F-8F9A-6A7A0B8FFB93}" dt="2019-10-23T10:51:17.319" v="25"/>
          <ac:graphicFrameMkLst>
            <pc:docMk/>
            <pc:sldMk cId="895001239" sldId="262"/>
            <ac:graphicFrameMk id="4" creationId="{6CA6C1D0-F5FE-4E09-851D-B880BB8745A8}"/>
          </ac:graphicFrameMkLst>
        </pc:graphicFrameChg>
        <pc:graphicFrameChg chg="add mod modGraphic">
          <ac:chgData name="Nancy McBride" userId="35d11970-4299-45ad-b959-3fd8941bc759" providerId="ADAL" clId="{B68B3C00-15F9-431F-8F9A-6A7A0B8FFB93}" dt="2019-10-23T10:51:36.806" v="32" actId="2711"/>
          <ac:graphicFrameMkLst>
            <pc:docMk/>
            <pc:sldMk cId="895001239" sldId="262"/>
            <ac:graphicFrameMk id="6" creationId="{0AE393E8-32C5-44EA-97B0-682F5D8E48AA}"/>
          </ac:graphicFrameMkLst>
        </pc:graphicFrameChg>
      </pc:sldChg>
      <pc:sldChg chg="modSp">
        <pc:chgData name="Nancy McBride" userId="35d11970-4299-45ad-b959-3fd8941bc759" providerId="ADAL" clId="{B68B3C00-15F9-431F-8F9A-6A7A0B8FFB93}" dt="2019-10-23T10:48:04.074" v="3" actId="1076"/>
        <pc:sldMkLst>
          <pc:docMk/>
          <pc:sldMk cId="1897157340" sldId="264"/>
        </pc:sldMkLst>
        <pc:spChg chg="mod">
          <ac:chgData name="Nancy McBride" userId="35d11970-4299-45ad-b959-3fd8941bc759" providerId="ADAL" clId="{B68B3C00-15F9-431F-8F9A-6A7A0B8FFB93}" dt="2019-10-23T10:48:04.074" v="3" actId="1076"/>
          <ac:spMkLst>
            <pc:docMk/>
            <pc:sldMk cId="1897157340" sldId="264"/>
            <ac:spMk id="2" creationId="{8700B544-3348-418A-B89B-9D3EDA507F2F}"/>
          </ac:spMkLst>
        </pc:spChg>
      </pc:sldChg>
      <pc:sldChg chg="modSp">
        <pc:chgData name="Nancy McBride" userId="35d11970-4299-45ad-b959-3fd8941bc759" providerId="ADAL" clId="{B68B3C00-15F9-431F-8F9A-6A7A0B8FFB93}" dt="2019-10-23T10:53:12.723" v="36" actId="1076"/>
        <pc:sldMkLst>
          <pc:docMk/>
          <pc:sldMk cId="595889110" sldId="265"/>
        </pc:sldMkLst>
        <pc:spChg chg="mod">
          <ac:chgData name="Nancy McBride" userId="35d11970-4299-45ad-b959-3fd8941bc759" providerId="ADAL" clId="{B68B3C00-15F9-431F-8F9A-6A7A0B8FFB93}" dt="2019-10-23T10:53:12.723" v="36" actId="1076"/>
          <ac:spMkLst>
            <pc:docMk/>
            <pc:sldMk cId="595889110" sldId="265"/>
            <ac:spMk id="2" creationId="{4A63E0F0-1652-4470-9999-96C1FE031E86}"/>
          </ac:spMkLst>
        </pc:spChg>
      </pc:sldChg>
    </pc:docChg>
  </pc:docChgLst>
  <pc:docChgLst>
    <pc:chgData name="Nancy McBride" userId="35d11970-4299-45ad-b959-3fd8941bc759" providerId="ADAL" clId="{50EF82E7-8E73-48F9-8EBE-BC9A0EBCA13E}"/>
    <pc:docChg chg="undo custSel addSld delSld modSld sldOrd">
      <pc:chgData name="Nancy McBride" userId="35d11970-4299-45ad-b959-3fd8941bc759" providerId="ADAL" clId="{50EF82E7-8E73-48F9-8EBE-BC9A0EBCA13E}" dt="2019-10-28T11:29:09.185" v="1194" actId="113"/>
      <pc:docMkLst>
        <pc:docMk/>
      </pc:docMkLst>
      <pc:sldChg chg="addSp delSp modSp">
        <pc:chgData name="Nancy McBride" userId="35d11970-4299-45ad-b959-3fd8941bc759" providerId="ADAL" clId="{50EF82E7-8E73-48F9-8EBE-BC9A0EBCA13E}" dt="2019-10-28T11:06:30.560" v="1111" actId="478"/>
        <pc:sldMkLst>
          <pc:docMk/>
          <pc:sldMk cId="2154506513" sldId="256"/>
        </pc:sldMkLst>
        <pc:spChg chg="mod">
          <ac:chgData name="Nancy McBride" userId="35d11970-4299-45ad-b959-3fd8941bc759" providerId="ADAL" clId="{50EF82E7-8E73-48F9-8EBE-BC9A0EBCA13E}" dt="2019-10-28T11:06:17.304" v="1108" actId="1076"/>
          <ac:spMkLst>
            <pc:docMk/>
            <pc:sldMk cId="2154506513" sldId="256"/>
            <ac:spMk id="2" creationId="{7F742A2F-350C-48FB-BF03-4742420FC51B}"/>
          </ac:spMkLst>
        </pc:spChg>
        <pc:spChg chg="add del mod">
          <ac:chgData name="Nancy McBride" userId="35d11970-4299-45ad-b959-3fd8941bc759" providerId="ADAL" clId="{50EF82E7-8E73-48F9-8EBE-BC9A0EBCA13E}" dt="2019-10-28T11:06:30.560" v="1111" actId="478"/>
          <ac:spMkLst>
            <pc:docMk/>
            <pc:sldMk cId="2154506513" sldId="256"/>
            <ac:spMk id="4" creationId="{015B15C6-2250-4A17-88E7-A3C0D414D50F}"/>
          </ac:spMkLst>
        </pc:spChg>
        <pc:graphicFrameChg chg="add del mod">
          <ac:chgData name="Nancy McBride" userId="35d11970-4299-45ad-b959-3fd8941bc759" providerId="ADAL" clId="{50EF82E7-8E73-48F9-8EBE-BC9A0EBCA13E}" dt="2019-10-28T11:06:30.560" v="1111" actId="478"/>
          <ac:graphicFrameMkLst>
            <pc:docMk/>
            <pc:sldMk cId="2154506513" sldId="256"/>
            <ac:graphicFrameMk id="3" creationId="{004A47D4-5855-4C66-BE3E-4A688EE10EEC}"/>
          </ac:graphicFrameMkLst>
        </pc:graphicFrameChg>
      </pc:sldChg>
      <pc:sldChg chg="modSp">
        <pc:chgData name="Nancy McBride" userId="35d11970-4299-45ad-b959-3fd8941bc759" providerId="ADAL" clId="{50EF82E7-8E73-48F9-8EBE-BC9A0EBCA13E}" dt="2019-10-28T11:21:41.118" v="1124" actId="20577"/>
        <pc:sldMkLst>
          <pc:docMk/>
          <pc:sldMk cId="3654054815" sldId="258"/>
        </pc:sldMkLst>
        <pc:spChg chg="mod">
          <ac:chgData name="Nancy McBride" userId="35d11970-4299-45ad-b959-3fd8941bc759" providerId="ADAL" clId="{50EF82E7-8E73-48F9-8EBE-BC9A0EBCA13E}" dt="2019-10-28T10:15:51.953" v="933" actId="113"/>
          <ac:spMkLst>
            <pc:docMk/>
            <pc:sldMk cId="3654054815" sldId="258"/>
            <ac:spMk id="2" creationId="{C08C2937-8E65-4D0E-B34F-8131F0536F06}"/>
          </ac:spMkLst>
        </pc:spChg>
        <pc:spChg chg="mod">
          <ac:chgData name="Nancy McBride" userId="35d11970-4299-45ad-b959-3fd8941bc759" providerId="ADAL" clId="{50EF82E7-8E73-48F9-8EBE-BC9A0EBCA13E}" dt="2019-10-28T11:21:41.118" v="1124" actId="20577"/>
          <ac:spMkLst>
            <pc:docMk/>
            <pc:sldMk cId="3654054815" sldId="258"/>
            <ac:spMk id="3" creationId="{D8FBB59D-6C2E-48F1-A2F7-F5886CF1152C}"/>
          </ac:spMkLst>
        </pc:spChg>
      </pc:sldChg>
      <pc:sldChg chg="modSp add ord">
        <pc:chgData name="Nancy McBride" userId="35d11970-4299-45ad-b959-3fd8941bc759" providerId="ADAL" clId="{50EF82E7-8E73-48F9-8EBE-BC9A0EBCA13E}" dt="2019-10-28T11:28:54.831" v="1192"/>
        <pc:sldMkLst>
          <pc:docMk/>
          <pc:sldMk cId="1059372998" sldId="260"/>
        </pc:sldMkLst>
        <pc:graphicFrameChg chg="modGraphic">
          <ac:chgData name="Nancy McBride" userId="35d11970-4299-45ad-b959-3fd8941bc759" providerId="ADAL" clId="{50EF82E7-8E73-48F9-8EBE-BC9A0EBCA13E}" dt="2019-10-28T11:08:09.716" v="1117" actId="207"/>
          <ac:graphicFrameMkLst>
            <pc:docMk/>
            <pc:sldMk cId="1059372998" sldId="260"/>
            <ac:graphicFrameMk id="4" creationId="{C41406C9-BB66-41D3-B8EF-E62B29FC2C80}"/>
          </ac:graphicFrameMkLst>
        </pc:graphicFrameChg>
      </pc:sldChg>
      <pc:sldChg chg="modSp del">
        <pc:chgData name="Nancy McBride" userId="35d11970-4299-45ad-b959-3fd8941bc759" providerId="ADAL" clId="{50EF82E7-8E73-48F9-8EBE-BC9A0EBCA13E}" dt="2019-10-28T10:33:10.006" v="1051" actId="2696"/>
        <pc:sldMkLst>
          <pc:docMk/>
          <pc:sldMk cId="3548204671" sldId="260"/>
        </pc:sldMkLst>
        <pc:graphicFrameChg chg="modGraphic">
          <ac:chgData name="Nancy McBride" userId="35d11970-4299-45ad-b959-3fd8941bc759" providerId="ADAL" clId="{50EF82E7-8E73-48F9-8EBE-BC9A0EBCA13E}" dt="2019-10-28T10:15:39.760" v="930" actId="113"/>
          <ac:graphicFrameMkLst>
            <pc:docMk/>
            <pc:sldMk cId="3548204671" sldId="260"/>
            <ac:graphicFrameMk id="4" creationId="{C41406C9-BB66-41D3-B8EF-E62B29FC2C80}"/>
          </ac:graphicFrameMkLst>
        </pc:graphicFrameChg>
      </pc:sldChg>
      <pc:sldChg chg="modSp">
        <pc:chgData name="Nancy McBride" userId="35d11970-4299-45ad-b959-3fd8941bc759" providerId="ADAL" clId="{50EF82E7-8E73-48F9-8EBE-BC9A0EBCA13E}" dt="2019-10-28T10:16:00.184" v="935" actId="113"/>
        <pc:sldMkLst>
          <pc:docMk/>
          <pc:sldMk cId="3069346878" sldId="261"/>
        </pc:sldMkLst>
        <pc:spChg chg="mod">
          <ac:chgData name="Nancy McBride" userId="35d11970-4299-45ad-b959-3fd8941bc759" providerId="ADAL" clId="{50EF82E7-8E73-48F9-8EBE-BC9A0EBCA13E}" dt="2019-10-28T10:14:55.167" v="921" actId="1076"/>
          <ac:spMkLst>
            <pc:docMk/>
            <pc:sldMk cId="3069346878" sldId="261"/>
            <ac:spMk id="11" creationId="{785881F1-99F9-4D4E-8511-55995DEA3D7B}"/>
          </ac:spMkLst>
        </pc:spChg>
        <pc:graphicFrameChg chg="mod modGraphic">
          <ac:chgData name="Nancy McBride" userId="35d11970-4299-45ad-b959-3fd8941bc759" providerId="ADAL" clId="{50EF82E7-8E73-48F9-8EBE-BC9A0EBCA13E}" dt="2019-10-28T10:16:00.184" v="935" actId="113"/>
          <ac:graphicFrameMkLst>
            <pc:docMk/>
            <pc:sldMk cId="3069346878" sldId="261"/>
            <ac:graphicFrameMk id="10" creationId="{546E2063-C138-41E0-9361-FB569D9D31D6}"/>
          </ac:graphicFrameMkLst>
        </pc:graphicFrameChg>
      </pc:sldChg>
      <pc:sldChg chg="modSp">
        <pc:chgData name="Nancy McBride" userId="35d11970-4299-45ad-b959-3fd8941bc759" providerId="ADAL" clId="{50EF82E7-8E73-48F9-8EBE-BC9A0EBCA13E}" dt="2019-10-28T10:15:49.048" v="932" actId="113"/>
        <pc:sldMkLst>
          <pc:docMk/>
          <pc:sldMk cId="895001239" sldId="262"/>
        </pc:sldMkLst>
        <pc:graphicFrameChg chg="modGraphic">
          <ac:chgData name="Nancy McBride" userId="35d11970-4299-45ad-b959-3fd8941bc759" providerId="ADAL" clId="{50EF82E7-8E73-48F9-8EBE-BC9A0EBCA13E}" dt="2019-10-28T10:15:49.048" v="932" actId="113"/>
          <ac:graphicFrameMkLst>
            <pc:docMk/>
            <pc:sldMk cId="895001239" sldId="262"/>
            <ac:graphicFrameMk id="6" creationId="{0AE393E8-32C5-44EA-97B0-682F5D8E48AA}"/>
          </ac:graphicFrameMkLst>
        </pc:graphicFrameChg>
      </pc:sldChg>
      <pc:sldChg chg="modSp add">
        <pc:chgData name="Nancy McBride" userId="35d11970-4299-45ad-b959-3fd8941bc759" providerId="ADAL" clId="{50EF82E7-8E73-48F9-8EBE-BC9A0EBCA13E}" dt="2019-10-28T11:29:09.185" v="1194" actId="113"/>
        <pc:sldMkLst>
          <pc:docMk/>
          <pc:sldMk cId="1169017018" sldId="263"/>
        </pc:sldMkLst>
        <pc:spChg chg="mod">
          <ac:chgData name="Nancy McBride" userId="35d11970-4299-45ad-b959-3fd8941bc759" providerId="ADAL" clId="{50EF82E7-8E73-48F9-8EBE-BC9A0EBCA13E}" dt="2019-10-28T11:08:14.610" v="1118" actId="207"/>
          <ac:spMkLst>
            <pc:docMk/>
            <pc:sldMk cId="1169017018" sldId="263"/>
            <ac:spMk id="2" creationId="{71B4EC6D-D240-459E-A4D2-6418C57BDB43}"/>
          </ac:spMkLst>
        </pc:spChg>
        <pc:spChg chg="mod">
          <ac:chgData name="Nancy McBride" userId="35d11970-4299-45ad-b959-3fd8941bc759" providerId="ADAL" clId="{50EF82E7-8E73-48F9-8EBE-BC9A0EBCA13E}" dt="2019-10-28T11:29:09.185" v="1194" actId="113"/>
          <ac:spMkLst>
            <pc:docMk/>
            <pc:sldMk cId="1169017018" sldId="263"/>
            <ac:spMk id="3" creationId="{32ADEA89-EE4D-4BA8-AE1B-9CFAD4DDA05A}"/>
          </ac:spMkLst>
        </pc:spChg>
      </pc:sldChg>
      <pc:sldChg chg="modSp del">
        <pc:chgData name="Nancy McBride" userId="35d11970-4299-45ad-b959-3fd8941bc759" providerId="ADAL" clId="{50EF82E7-8E73-48F9-8EBE-BC9A0EBCA13E}" dt="2019-10-28T10:33:10.006" v="1051" actId="2696"/>
        <pc:sldMkLst>
          <pc:docMk/>
          <pc:sldMk cId="1741935503" sldId="263"/>
        </pc:sldMkLst>
        <pc:spChg chg="mod">
          <ac:chgData name="Nancy McBride" userId="35d11970-4299-45ad-b959-3fd8941bc759" providerId="ADAL" clId="{50EF82E7-8E73-48F9-8EBE-BC9A0EBCA13E}" dt="2019-10-28T10:15:33.569" v="929" actId="114"/>
          <ac:spMkLst>
            <pc:docMk/>
            <pc:sldMk cId="1741935503" sldId="263"/>
            <ac:spMk id="2" creationId="{71B4EC6D-D240-459E-A4D2-6418C57BDB43}"/>
          </ac:spMkLst>
        </pc:spChg>
        <pc:spChg chg="mod">
          <ac:chgData name="Nancy McBride" userId="35d11970-4299-45ad-b959-3fd8941bc759" providerId="ADAL" clId="{50EF82E7-8E73-48F9-8EBE-BC9A0EBCA13E}" dt="2019-10-28T10:32:47.495" v="1050" actId="20577"/>
          <ac:spMkLst>
            <pc:docMk/>
            <pc:sldMk cId="1741935503" sldId="263"/>
            <ac:spMk id="3" creationId="{32ADEA89-EE4D-4BA8-AE1B-9CFAD4DDA05A}"/>
          </ac:spMkLst>
        </pc:spChg>
      </pc:sldChg>
      <pc:sldChg chg="addSp modSp">
        <pc:chgData name="Nancy McBride" userId="35d11970-4299-45ad-b959-3fd8941bc759" providerId="ADAL" clId="{50EF82E7-8E73-48F9-8EBE-BC9A0EBCA13E}" dt="2019-10-28T11:21:05.412" v="1123" actId="1076"/>
        <pc:sldMkLst>
          <pc:docMk/>
          <pc:sldMk cId="1897157340" sldId="264"/>
        </pc:sldMkLst>
        <pc:spChg chg="mod">
          <ac:chgData name="Nancy McBride" userId="35d11970-4299-45ad-b959-3fd8941bc759" providerId="ADAL" clId="{50EF82E7-8E73-48F9-8EBE-BC9A0EBCA13E}" dt="2019-10-28T10:15:55.025" v="934" actId="113"/>
          <ac:spMkLst>
            <pc:docMk/>
            <pc:sldMk cId="1897157340" sldId="264"/>
            <ac:spMk id="2" creationId="{8700B544-3348-418A-B89B-9D3EDA507F2F}"/>
          </ac:spMkLst>
        </pc:spChg>
        <pc:spChg chg="mod">
          <ac:chgData name="Nancy McBride" userId="35d11970-4299-45ad-b959-3fd8941bc759" providerId="ADAL" clId="{50EF82E7-8E73-48F9-8EBE-BC9A0EBCA13E}" dt="2019-10-28T11:21:05.412" v="1123" actId="1076"/>
          <ac:spMkLst>
            <pc:docMk/>
            <pc:sldMk cId="1897157340" sldId="264"/>
            <ac:spMk id="3" creationId="{5D96570F-2D68-4543-A8E6-4C86FE290ACD}"/>
          </ac:spMkLst>
        </pc:spChg>
        <pc:spChg chg="add mod">
          <ac:chgData name="Nancy McBride" userId="35d11970-4299-45ad-b959-3fd8941bc759" providerId="ADAL" clId="{50EF82E7-8E73-48F9-8EBE-BC9A0EBCA13E}" dt="2019-10-28T10:08:26.230" v="899" actId="14100"/>
          <ac:spMkLst>
            <pc:docMk/>
            <pc:sldMk cId="1897157340" sldId="264"/>
            <ac:spMk id="4" creationId="{C93F724F-3159-4747-83D9-88C631E926C5}"/>
          </ac:spMkLst>
        </pc:spChg>
        <pc:picChg chg="mod">
          <ac:chgData name="Nancy McBride" userId="35d11970-4299-45ad-b959-3fd8941bc759" providerId="ADAL" clId="{50EF82E7-8E73-48F9-8EBE-BC9A0EBCA13E}" dt="2019-10-28T10:07:57.236" v="896" actId="1076"/>
          <ac:picMkLst>
            <pc:docMk/>
            <pc:sldMk cId="1897157340" sldId="264"/>
            <ac:picMk id="3074" creationId="{B51FE2F4-AFF4-4C63-8E55-FF61CDA13828}"/>
          </ac:picMkLst>
        </pc:picChg>
      </pc:sldChg>
      <pc:sldChg chg="addSp modSp">
        <pc:chgData name="Nancy McBride" userId="35d11970-4299-45ad-b959-3fd8941bc759" providerId="ADAL" clId="{50EF82E7-8E73-48F9-8EBE-BC9A0EBCA13E}" dt="2019-10-28T11:25:19.209" v="1156" actId="20577"/>
        <pc:sldMkLst>
          <pc:docMk/>
          <pc:sldMk cId="595889110" sldId="265"/>
        </pc:sldMkLst>
        <pc:spChg chg="mod">
          <ac:chgData name="Nancy McBride" userId="35d11970-4299-45ad-b959-3fd8941bc759" providerId="ADAL" clId="{50EF82E7-8E73-48F9-8EBE-BC9A0EBCA13E}" dt="2019-10-28T10:15:44.793" v="931" actId="113"/>
          <ac:spMkLst>
            <pc:docMk/>
            <pc:sldMk cId="595889110" sldId="265"/>
            <ac:spMk id="2" creationId="{4A63E0F0-1652-4470-9999-96C1FE031E86}"/>
          </ac:spMkLst>
        </pc:spChg>
        <pc:spChg chg="mod">
          <ac:chgData name="Nancy McBride" userId="35d11970-4299-45ad-b959-3fd8941bc759" providerId="ADAL" clId="{50EF82E7-8E73-48F9-8EBE-BC9A0EBCA13E}" dt="2019-10-28T11:25:19.209" v="1156" actId="20577"/>
          <ac:spMkLst>
            <pc:docMk/>
            <pc:sldMk cId="595889110" sldId="265"/>
            <ac:spMk id="3" creationId="{B58CC198-87A2-494C-ABFE-A789BA79EC53}"/>
          </ac:spMkLst>
        </pc:spChg>
        <pc:spChg chg="add mod">
          <ac:chgData name="Nancy McBride" userId="35d11970-4299-45ad-b959-3fd8941bc759" providerId="ADAL" clId="{50EF82E7-8E73-48F9-8EBE-BC9A0EBCA13E}" dt="2019-10-28T10:09:24.318" v="908" actId="20577"/>
          <ac:spMkLst>
            <pc:docMk/>
            <pc:sldMk cId="595889110" sldId="265"/>
            <ac:spMk id="4" creationId="{4748178B-8F98-4E31-9E5D-FE2FA7CE6DCD}"/>
          </ac:spMkLst>
        </pc:spChg>
        <pc:picChg chg="mod">
          <ac:chgData name="Nancy McBride" userId="35d11970-4299-45ad-b959-3fd8941bc759" providerId="ADAL" clId="{50EF82E7-8E73-48F9-8EBE-BC9A0EBCA13E}" dt="2019-10-28T10:09:11.861" v="906" actId="1076"/>
          <ac:picMkLst>
            <pc:docMk/>
            <pc:sldMk cId="595889110" sldId="265"/>
            <ac:picMk id="2050" creationId="{8D69DC04-C39A-4FAC-8E91-19F4947C905A}"/>
          </ac:picMkLst>
        </pc:picChg>
      </pc:sldChg>
      <pc:sldChg chg="delSp modSp add del">
        <pc:chgData name="Nancy McBride" userId="35d11970-4299-45ad-b959-3fd8941bc759" providerId="ADAL" clId="{50EF82E7-8E73-48F9-8EBE-BC9A0EBCA13E}" dt="2019-10-28T09:52:20.938" v="447" actId="47"/>
        <pc:sldMkLst>
          <pc:docMk/>
          <pc:sldMk cId="2879878592" sldId="266"/>
        </pc:sldMkLst>
        <pc:spChg chg="mod">
          <ac:chgData name="Nancy McBride" userId="35d11970-4299-45ad-b959-3fd8941bc759" providerId="ADAL" clId="{50EF82E7-8E73-48F9-8EBE-BC9A0EBCA13E}" dt="2019-10-28T09:14:16.470" v="39" actId="5793"/>
          <ac:spMkLst>
            <pc:docMk/>
            <pc:sldMk cId="2879878592" sldId="266"/>
            <ac:spMk id="2" creationId="{0A0D6F8F-BB38-4FD7-982A-73214648058C}"/>
          </ac:spMkLst>
        </pc:spChg>
        <pc:spChg chg="del">
          <ac:chgData name="Nancy McBride" userId="35d11970-4299-45ad-b959-3fd8941bc759" providerId="ADAL" clId="{50EF82E7-8E73-48F9-8EBE-BC9A0EBCA13E}" dt="2019-10-28T09:14:03.702" v="1" actId="478"/>
          <ac:spMkLst>
            <pc:docMk/>
            <pc:sldMk cId="2879878592" sldId="266"/>
            <ac:spMk id="3" creationId="{0A634769-23D0-46EB-913B-D99581555DB4}"/>
          </ac:spMkLst>
        </pc:spChg>
      </pc:sldChg>
      <pc:sldChg chg="addSp modSp add">
        <pc:chgData name="Nancy McBride" userId="35d11970-4299-45ad-b959-3fd8941bc759" providerId="ADAL" clId="{50EF82E7-8E73-48F9-8EBE-BC9A0EBCA13E}" dt="2019-10-28T11:27:28.055" v="1185" actId="20577"/>
        <pc:sldMkLst>
          <pc:docMk/>
          <pc:sldMk cId="3342368959" sldId="267"/>
        </pc:sldMkLst>
        <pc:spChg chg="mod">
          <ac:chgData name="Nancy McBride" userId="35d11970-4299-45ad-b959-3fd8941bc759" providerId="ADAL" clId="{50EF82E7-8E73-48F9-8EBE-BC9A0EBCA13E}" dt="2019-10-28T10:16:47.866" v="967" actId="20577"/>
          <ac:spMkLst>
            <pc:docMk/>
            <pc:sldMk cId="3342368959" sldId="267"/>
            <ac:spMk id="2" creationId="{0577A79E-11EF-4F37-86EA-E400473674DE}"/>
          </ac:spMkLst>
        </pc:spChg>
        <pc:spChg chg="mod">
          <ac:chgData name="Nancy McBride" userId="35d11970-4299-45ad-b959-3fd8941bc759" providerId="ADAL" clId="{50EF82E7-8E73-48F9-8EBE-BC9A0EBCA13E}" dt="2019-10-28T11:27:28.055" v="1185" actId="20577"/>
          <ac:spMkLst>
            <pc:docMk/>
            <pc:sldMk cId="3342368959" sldId="267"/>
            <ac:spMk id="3" creationId="{0EF944A5-235C-48D1-9478-56177D2CA227}"/>
          </ac:spMkLst>
        </pc:spChg>
        <pc:graphicFrameChg chg="add mod modGraphic">
          <ac:chgData name="Nancy McBride" userId="35d11970-4299-45ad-b959-3fd8941bc759" providerId="ADAL" clId="{50EF82E7-8E73-48F9-8EBE-BC9A0EBCA13E}" dt="2019-10-28T10:35:29.757" v="1065" actId="14100"/>
          <ac:graphicFrameMkLst>
            <pc:docMk/>
            <pc:sldMk cId="3342368959" sldId="267"/>
            <ac:graphicFrameMk id="4" creationId="{2BBF8491-8B0D-4319-B349-602CD2FF3BC6}"/>
          </ac:graphicFrameMkLst>
        </pc:graphicFrameChg>
      </pc:sldChg>
      <pc:sldChg chg="addSp modSp add del ord">
        <pc:chgData name="Nancy McBride" userId="35d11970-4299-45ad-b959-3fd8941bc759" providerId="ADAL" clId="{50EF82E7-8E73-48F9-8EBE-BC9A0EBCA13E}" dt="2019-10-28T10:37:51.935" v="1069" actId="1076"/>
        <pc:sldMkLst>
          <pc:docMk/>
          <pc:sldMk cId="1065333371" sldId="268"/>
        </pc:sldMkLst>
        <pc:spChg chg="mod">
          <ac:chgData name="Nancy McBride" userId="35d11970-4299-45ad-b959-3fd8941bc759" providerId="ADAL" clId="{50EF82E7-8E73-48F9-8EBE-BC9A0EBCA13E}" dt="2019-10-28T10:17:05.163" v="972" actId="113"/>
          <ac:spMkLst>
            <pc:docMk/>
            <pc:sldMk cId="1065333371" sldId="268"/>
            <ac:spMk id="2" creationId="{ACD419A8-BA9E-420C-A05B-E0219777974C}"/>
          </ac:spMkLst>
        </pc:spChg>
        <pc:spChg chg="mod">
          <ac:chgData name="Nancy McBride" userId="35d11970-4299-45ad-b959-3fd8941bc759" providerId="ADAL" clId="{50EF82E7-8E73-48F9-8EBE-BC9A0EBCA13E}" dt="2019-10-28T10:37:51.935" v="1069" actId="1076"/>
          <ac:spMkLst>
            <pc:docMk/>
            <pc:sldMk cId="1065333371" sldId="268"/>
            <ac:spMk id="3" creationId="{88EA0A7B-9831-45E9-9F59-9391E927C286}"/>
          </ac:spMkLst>
        </pc:spChg>
        <pc:picChg chg="add mod">
          <ac:chgData name="Nancy McBride" userId="35d11970-4299-45ad-b959-3fd8941bc759" providerId="ADAL" clId="{50EF82E7-8E73-48F9-8EBE-BC9A0EBCA13E}" dt="2019-10-28T10:07:11.812" v="890" actId="14100"/>
          <ac:picMkLst>
            <pc:docMk/>
            <pc:sldMk cId="1065333371" sldId="268"/>
            <ac:picMk id="1026" creationId="{CCE9469E-CDB0-4236-9703-987B60710E0F}"/>
          </ac:picMkLst>
        </pc:picChg>
      </pc:sldChg>
      <pc:sldChg chg="modSp add">
        <pc:chgData name="Nancy McBride" userId="35d11970-4299-45ad-b959-3fd8941bc759" providerId="ADAL" clId="{50EF82E7-8E73-48F9-8EBE-BC9A0EBCA13E}" dt="2019-10-28T11:28:04.673" v="1191" actId="20577"/>
        <pc:sldMkLst>
          <pc:docMk/>
          <pc:sldMk cId="3851860212" sldId="269"/>
        </pc:sldMkLst>
        <pc:spChg chg="mod">
          <ac:chgData name="Nancy McBride" userId="35d11970-4299-45ad-b959-3fd8941bc759" providerId="ADAL" clId="{50EF82E7-8E73-48F9-8EBE-BC9A0EBCA13E}" dt="2019-10-28T11:07:35.993" v="1115" actId="1076"/>
          <ac:spMkLst>
            <pc:docMk/>
            <pc:sldMk cId="3851860212" sldId="269"/>
            <ac:spMk id="2" creationId="{49AA0B7E-CBE1-40E2-BBF5-2D23CF8BC5C2}"/>
          </ac:spMkLst>
        </pc:spChg>
        <pc:spChg chg="mod">
          <ac:chgData name="Nancy McBride" userId="35d11970-4299-45ad-b959-3fd8941bc759" providerId="ADAL" clId="{50EF82E7-8E73-48F9-8EBE-BC9A0EBCA13E}" dt="2019-10-28T11:28:04.673" v="1191" actId="20577"/>
          <ac:spMkLst>
            <pc:docMk/>
            <pc:sldMk cId="3851860212" sldId="269"/>
            <ac:spMk id="3" creationId="{03AA0BAC-E142-4388-B0EC-37F70C3BFA7D}"/>
          </ac:spMkLst>
        </pc:spChg>
      </pc:sldChg>
      <pc:sldChg chg="addSp delSp modSp add">
        <pc:chgData name="Nancy McBride" userId="35d11970-4299-45ad-b959-3fd8941bc759" providerId="ADAL" clId="{50EF82E7-8E73-48F9-8EBE-BC9A0EBCA13E}" dt="2019-10-28T11:08:21.770" v="1119" actId="1076"/>
        <pc:sldMkLst>
          <pc:docMk/>
          <pc:sldMk cId="3904818533" sldId="270"/>
        </pc:sldMkLst>
        <pc:spChg chg="mod">
          <ac:chgData name="Nancy McBride" userId="35d11970-4299-45ad-b959-3fd8941bc759" providerId="ADAL" clId="{50EF82E7-8E73-48F9-8EBE-BC9A0EBCA13E}" dt="2019-10-28T11:08:21.770" v="1119" actId="1076"/>
          <ac:spMkLst>
            <pc:docMk/>
            <pc:sldMk cId="3904818533" sldId="270"/>
            <ac:spMk id="2" creationId="{6962F168-0E83-46DE-B41B-8C5DEB20F9FD}"/>
          </ac:spMkLst>
        </pc:spChg>
        <pc:spChg chg="del">
          <ac:chgData name="Nancy McBride" userId="35d11970-4299-45ad-b959-3fd8941bc759" providerId="ADAL" clId="{50EF82E7-8E73-48F9-8EBE-BC9A0EBCA13E}" dt="2019-10-28T10:21:52.394" v="1016" actId="478"/>
          <ac:spMkLst>
            <pc:docMk/>
            <pc:sldMk cId="3904818533" sldId="270"/>
            <ac:spMk id="3" creationId="{BA4787C7-8AEE-4812-8B81-8CF5EDBDAF21}"/>
          </ac:spMkLst>
        </pc:spChg>
        <pc:spChg chg="add mod">
          <ac:chgData name="Nancy McBride" userId="35d11970-4299-45ad-b959-3fd8941bc759" providerId="ADAL" clId="{50EF82E7-8E73-48F9-8EBE-BC9A0EBCA13E}" dt="2019-10-28T11:07:51.489" v="1116" actId="1076"/>
          <ac:spMkLst>
            <pc:docMk/>
            <pc:sldMk cId="3904818533" sldId="270"/>
            <ac:spMk id="4" creationId="{41FCD662-6E9B-4702-AA8D-40E5D5DB5781}"/>
          </ac:spMkLst>
        </pc:spChg>
        <pc:picChg chg="add">
          <ac:chgData name="Nancy McBride" userId="35d11970-4299-45ad-b959-3fd8941bc759" providerId="ADAL" clId="{50EF82E7-8E73-48F9-8EBE-BC9A0EBCA13E}" dt="2019-10-28T10:59:40.989" v="1070"/>
          <ac:picMkLst>
            <pc:docMk/>
            <pc:sldMk cId="3904818533" sldId="270"/>
            <ac:picMk id="3074" creationId="{56DBC18D-D717-4FBB-AD66-0AB490EFEF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6306-AD63-4D72-92BB-042FEB604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D6ED1E8-40D7-4050-AD05-F62C70593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BC80313-6C00-40A0-B18F-44EA369F8773}"/>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A916EB33-4577-467D-B01D-B97B57F42A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4463CE-E19E-4011-9F6D-3678E2DE10E2}"/>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64921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B744-F08E-4ECC-A6AB-1243C37BEC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6F9324-856E-4A1A-8C72-7F801A8E9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387FD8-67A6-4B36-8CE4-2A9CB229A2FF}"/>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A063B1D0-5942-4E0B-B365-8028E25CD5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6CC866-AC3C-43E7-9027-9158D62A5E0C}"/>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98445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D77E0-5C61-481B-8AA1-85AEACDF96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D577CA-2D1B-4F58-BEF4-5D9279DAA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8070D-992B-4C74-8FD7-C45817787504}"/>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ACC39284-3AAE-45C1-BB01-32D187419C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8D5D56-B1E1-4E7A-95F3-B36692ACD00E}"/>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368093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81D4-5334-4214-9EA7-E329526416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B2593-7D73-43D7-86A1-D64F05F54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9C9D5F-A80B-4229-86D0-5A34A0A2292F}"/>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BF019781-5F81-494C-8B3A-5F3B08E72F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CF4D8B-3810-48C9-A03E-087A3B8FFA13}"/>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278207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D9BF-4D47-43F0-BBBD-924C5DEB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F64204-286E-4245-B18C-FAE371412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E7608-8031-4928-9AD0-E90BF6B01DD8}"/>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DB491D47-0574-44A3-942D-58BA450BE5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D8B198-75C4-450B-9ED1-738BFEB99D49}"/>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80504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6584-9562-4BAD-8F9D-EA849F305B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763E68-F05D-4064-85A9-D6A9BDD0A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3B15FC7-F5F2-4658-B81B-462BE3D4D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0102B4-A3C2-4F3E-84FB-C0F8E77C9276}"/>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6" name="Footer Placeholder 5">
            <a:extLst>
              <a:ext uri="{FF2B5EF4-FFF2-40B4-BE49-F238E27FC236}">
                <a16:creationId xmlns:a16="http://schemas.microsoft.com/office/drawing/2014/main" id="{AB69F4A7-7523-40F3-981A-1A6DD9EB9A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F5BB7D-E6EF-40FD-9428-47DF6AA7D445}"/>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114081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6FC1-5F5C-42EA-A1AF-DC1BDD531FA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5E26E-C53E-4B1B-B696-8F8A03FCE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87A14-18A0-4793-B99C-F382C0B50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071B10-D98B-473A-BA35-14CE92844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43501-850C-4EA5-955A-E54D4F1AF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4ECBF2-8564-4745-A88C-5EDC39720F3B}"/>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8" name="Footer Placeholder 7">
            <a:extLst>
              <a:ext uri="{FF2B5EF4-FFF2-40B4-BE49-F238E27FC236}">
                <a16:creationId xmlns:a16="http://schemas.microsoft.com/office/drawing/2014/main" id="{F018F06F-DC96-4E9C-AA2F-14E6DD1CA9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702221-29A1-4342-B506-8C45FA1BBA15}"/>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140364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71CE-7813-4A5A-BE76-15A37E3D32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68C4AE-3EF1-445E-AB0D-34507E72C79C}"/>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4" name="Footer Placeholder 3">
            <a:extLst>
              <a:ext uri="{FF2B5EF4-FFF2-40B4-BE49-F238E27FC236}">
                <a16:creationId xmlns:a16="http://schemas.microsoft.com/office/drawing/2014/main" id="{EDAE13CA-0585-4190-A654-C18C52882D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716AB2-337B-4B83-B14B-694DC1AF3DD5}"/>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293089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76F0B-BAC5-4DB9-8DC1-56834FFB26B0}"/>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3" name="Footer Placeholder 2">
            <a:extLst>
              <a:ext uri="{FF2B5EF4-FFF2-40B4-BE49-F238E27FC236}">
                <a16:creationId xmlns:a16="http://schemas.microsoft.com/office/drawing/2014/main" id="{2BA5CC1C-6DFF-4950-AC38-4723162E29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0A0219-8EAF-4C48-9A18-F91682E9FAEE}"/>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246949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4030-DE72-40F3-9A87-B40D48A84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5681946-8E13-44EF-9B44-9274F8061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870B7C-3E6B-4107-BDA6-7F30C2ADA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7CDCA-6DBB-48E6-BD4C-358E7E613E4A}"/>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6" name="Footer Placeholder 5">
            <a:extLst>
              <a:ext uri="{FF2B5EF4-FFF2-40B4-BE49-F238E27FC236}">
                <a16:creationId xmlns:a16="http://schemas.microsoft.com/office/drawing/2014/main" id="{776A750D-9290-445E-8871-4405C29671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7B23C3-81DA-4112-9082-E77F299C75AD}"/>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30793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3AB4-A7A8-459F-AD9D-7751DD11F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48D174-F6E2-4F84-9180-D1DD4AF44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EB2E5E-ACFF-463C-958E-B8B1DA497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CD6A4-9E46-4DF8-AF12-1A2654553D6C}"/>
              </a:ext>
            </a:extLst>
          </p:cNvPr>
          <p:cNvSpPr>
            <a:spLocks noGrp="1"/>
          </p:cNvSpPr>
          <p:nvPr>
            <p:ph type="dt" sz="half" idx="10"/>
          </p:nvPr>
        </p:nvSpPr>
        <p:spPr/>
        <p:txBody>
          <a:bodyPr/>
          <a:lstStyle/>
          <a:p>
            <a:fld id="{76C63732-4AF3-4F83-839B-0147ACA266E5}" type="datetimeFigureOut">
              <a:rPr lang="en-GB" smtClean="0"/>
              <a:t>28/10/2019</a:t>
            </a:fld>
            <a:endParaRPr lang="en-GB"/>
          </a:p>
        </p:txBody>
      </p:sp>
      <p:sp>
        <p:nvSpPr>
          <p:cNvPr id="6" name="Footer Placeholder 5">
            <a:extLst>
              <a:ext uri="{FF2B5EF4-FFF2-40B4-BE49-F238E27FC236}">
                <a16:creationId xmlns:a16="http://schemas.microsoft.com/office/drawing/2014/main" id="{37E78092-1ACB-4906-883C-C24C20888B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5AAA9-575D-4E55-ADF2-25601B993BF4}"/>
              </a:ext>
            </a:extLst>
          </p:cNvPr>
          <p:cNvSpPr>
            <a:spLocks noGrp="1"/>
          </p:cNvSpPr>
          <p:nvPr>
            <p:ph type="sldNum" sz="quarter" idx="12"/>
          </p:nvPr>
        </p:nvSpPr>
        <p:spPr/>
        <p:txBody>
          <a:bodyPr/>
          <a:lstStyle/>
          <a:p>
            <a:fld id="{2D0FEDA0-4BB6-40B2-8008-5683A1EE3F4A}" type="slidenum">
              <a:rPr lang="en-GB" smtClean="0"/>
              <a:t>‹#›</a:t>
            </a:fld>
            <a:endParaRPr lang="en-GB"/>
          </a:p>
        </p:txBody>
      </p:sp>
    </p:spTree>
    <p:extLst>
      <p:ext uri="{BB962C8B-B14F-4D97-AF65-F5344CB8AC3E}">
        <p14:creationId xmlns:p14="http://schemas.microsoft.com/office/powerpoint/2010/main" val="109771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C9AED-52DD-4AA1-89EE-B78680C40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402627-5945-4729-BDE9-F97312649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1E893D-D912-493B-9EAB-5D23BCF31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63732-4AF3-4F83-839B-0147ACA266E5}" type="datetimeFigureOut">
              <a:rPr lang="en-GB" smtClean="0"/>
              <a:t>28/10/2019</a:t>
            </a:fld>
            <a:endParaRPr lang="en-GB"/>
          </a:p>
        </p:txBody>
      </p:sp>
      <p:sp>
        <p:nvSpPr>
          <p:cNvPr id="5" name="Footer Placeholder 4">
            <a:extLst>
              <a:ext uri="{FF2B5EF4-FFF2-40B4-BE49-F238E27FC236}">
                <a16:creationId xmlns:a16="http://schemas.microsoft.com/office/drawing/2014/main" id="{6344EDC9-0567-496B-975D-252C3540A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C2C624-25CB-4A0D-8653-0BBA5A623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FEDA0-4BB6-40B2-8008-5683A1EE3F4A}" type="slidenum">
              <a:rPr lang="en-GB" smtClean="0"/>
              <a:t>‹#›</a:t>
            </a:fld>
            <a:endParaRPr lang="en-GB"/>
          </a:p>
        </p:txBody>
      </p:sp>
    </p:spTree>
    <p:extLst>
      <p:ext uri="{BB962C8B-B14F-4D97-AF65-F5344CB8AC3E}">
        <p14:creationId xmlns:p14="http://schemas.microsoft.com/office/powerpoint/2010/main" val="14428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02/jcb.2946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2A2F-350C-48FB-BF03-4742420FC51B}"/>
              </a:ext>
            </a:extLst>
          </p:cNvPr>
          <p:cNvSpPr>
            <a:spLocks noGrp="1"/>
          </p:cNvSpPr>
          <p:nvPr>
            <p:ph type="ctrTitle"/>
          </p:nvPr>
        </p:nvSpPr>
        <p:spPr>
          <a:xfrm>
            <a:off x="1527464" y="1517649"/>
            <a:ext cx="9144000" cy="2387600"/>
          </a:xfrm>
        </p:spPr>
        <p:txBody>
          <a:bodyPr>
            <a:normAutofit/>
          </a:bodyPr>
          <a:lstStyle/>
          <a:p>
            <a:r>
              <a:rPr lang="en-GB" dirty="0"/>
              <a:t>Journal club</a:t>
            </a:r>
            <a:br>
              <a:rPr lang="en-GB" dirty="0"/>
            </a:br>
            <a:r>
              <a:rPr lang="en-GB" dirty="0"/>
              <a:t>21/10/2019</a:t>
            </a:r>
          </a:p>
        </p:txBody>
      </p:sp>
      <p:sp>
        <p:nvSpPr>
          <p:cNvPr id="5" name="Rectangle 1">
            <a:extLst>
              <a:ext uri="{FF2B5EF4-FFF2-40B4-BE49-F238E27FC236}">
                <a16:creationId xmlns:a16="http://schemas.microsoft.com/office/drawing/2014/main" id="{C448D2DA-9956-4824-ADB0-E16FCFC9B90C}"/>
              </a:ext>
            </a:extLst>
          </p:cNvPr>
          <p:cNvSpPr>
            <a:spLocks noChangeArrowheads="1"/>
          </p:cNvSpPr>
          <p:nvPr/>
        </p:nvSpPr>
        <p:spPr bwMode="auto">
          <a:xfrm>
            <a:off x="4575175" y="2713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50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4F0E2-1E3F-4806-9D16-B65A231360A5}"/>
              </a:ext>
            </a:extLst>
          </p:cNvPr>
          <p:cNvSpPr>
            <a:spLocks noGrp="1"/>
          </p:cNvSpPr>
          <p:nvPr>
            <p:ph idx="1"/>
          </p:nvPr>
        </p:nvSpPr>
        <p:spPr>
          <a:xfrm>
            <a:off x="476250" y="2506662"/>
            <a:ext cx="10515600" cy="4351338"/>
          </a:xfrm>
        </p:spPr>
        <p:txBody>
          <a:bodyPr vert="horz" lIns="91440" tIns="45720" rIns="91440" bIns="45720" rtlCol="0" anchor="t">
            <a:normAutofit/>
          </a:bodyPr>
          <a:lstStyle/>
          <a:p>
            <a:r>
              <a:rPr lang="en-GB" sz="2000" i="1" dirty="0">
                <a:latin typeface="+mj-lt"/>
              </a:rPr>
              <a:t>“Building on the results of 3 genome wide methylation studies, we have previously shown in a small group of samples that methylation sensitive digital PCR assays have the potential to accurately classify individuals with respect to HAC …”</a:t>
            </a:r>
            <a:endParaRPr lang="en-GB" sz="2000" i="1" dirty="0">
              <a:latin typeface="+mj-lt"/>
              <a:cs typeface="Calibri Light"/>
            </a:endParaRPr>
          </a:p>
          <a:p>
            <a:r>
              <a:rPr lang="en-GB" sz="2000" dirty="0">
                <a:latin typeface="+mj-lt"/>
              </a:rPr>
              <a:t>143 participants with current HAC and 200 abstinent controls. </a:t>
            </a:r>
          </a:p>
          <a:p>
            <a:r>
              <a:rPr lang="en-GB" sz="2000" dirty="0">
                <a:latin typeface="+mj-lt"/>
              </a:rPr>
              <a:t>We show that a set of 4 digital PCR assays that have a AUC 0.96 for detecting those with HAC</a:t>
            </a:r>
          </a:p>
          <a:p>
            <a:r>
              <a:rPr lang="en-GB" sz="2000" i="1" dirty="0">
                <a:latin typeface="+mj-lt"/>
              </a:rPr>
              <a:t>“After a mean of 21 days of inpatient enforced abstinence, methylation status at one of these markers, </a:t>
            </a:r>
            <a:r>
              <a:rPr lang="en-GB" sz="2000" b="1" i="1" dirty="0">
                <a:latin typeface="+mj-lt"/>
              </a:rPr>
              <a:t>cg04987734</a:t>
            </a:r>
            <a:r>
              <a:rPr lang="en-GB" sz="2000" i="1" dirty="0">
                <a:latin typeface="+mj-lt"/>
              </a:rPr>
              <a:t>, began to revert to baseline values.” </a:t>
            </a:r>
            <a:endParaRPr lang="en-GB" sz="2000" i="1" dirty="0">
              <a:latin typeface="+mj-lt"/>
              <a:cs typeface="Calibri Light"/>
            </a:endParaRPr>
          </a:p>
          <a:p>
            <a:r>
              <a:rPr lang="en-GB" sz="2000" dirty="0">
                <a:latin typeface="+mj-lt"/>
              </a:rPr>
              <a:t>We conclude that clinically implementable </a:t>
            </a:r>
            <a:r>
              <a:rPr lang="en-GB" sz="2000" dirty="0" err="1">
                <a:latin typeface="+mj-lt"/>
              </a:rPr>
              <a:t>dPCR</a:t>
            </a:r>
            <a:r>
              <a:rPr lang="en-GB" sz="2000" dirty="0">
                <a:latin typeface="+mj-lt"/>
              </a:rPr>
              <a:t> tools can sensitively detect the presence of HAC and that they show promise for monitoring alcohol treatment results. </a:t>
            </a:r>
          </a:p>
        </p:txBody>
      </p:sp>
      <p:graphicFrame>
        <p:nvGraphicFramePr>
          <p:cNvPr id="4" name="Table 3">
            <a:extLst>
              <a:ext uri="{FF2B5EF4-FFF2-40B4-BE49-F238E27FC236}">
                <a16:creationId xmlns:a16="http://schemas.microsoft.com/office/drawing/2014/main" id="{C41406C9-BB66-41D3-B8EF-E62B29FC2C80}"/>
              </a:ext>
            </a:extLst>
          </p:cNvPr>
          <p:cNvGraphicFramePr>
            <a:graphicFrameLocks noGrp="1"/>
          </p:cNvGraphicFramePr>
          <p:nvPr>
            <p:extLst>
              <p:ext uri="{D42A27DB-BD31-4B8C-83A1-F6EECF244321}">
                <p14:modId xmlns:p14="http://schemas.microsoft.com/office/powerpoint/2010/main" val="2451340780"/>
              </p:ext>
            </p:extLst>
          </p:nvPr>
        </p:nvGraphicFramePr>
        <p:xfrm>
          <a:off x="476250" y="924719"/>
          <a:ext cx="10515600" cy="1005840"/>
        </p:xfrm>
        <a:graphic>
          <a:graphicData uri="http://schemas.openxmlformats.org/drawingml/2006/table">
            <a:tbl>
              <a:tblPr/>
              <a:tblGrid>
                <a:gridCol w="10515600">
                  <a:extLst>
                    <a:ext uri="{9D8B030D-6E8A-4147-A177-3AD203B41FA5}">
                      <a16:colId xmlns:a16="http://schemas.microsoft.com/office/drawing/2014/main" val="1269433443"/>
                    </a:ext>
                  </a:extLst>
                </a:gridCol>
              </a:tblGrid>
              <a:tr h="0">
                <a:tc>
                  <a:txBody>
                    <a:bodyPr/>
                    <a:lstStyle/>
                    <a:p>
                      <a:r>
                        <a:rPr lang="en-GB" sz="2000" dirty="0">
                          <a:latin typeface="+mj-lt"/>
                        </a:rPr>
                        <a:t>Philibert, Miller, Noel, Dawes, Papworth, Black, Beach, Long, Mills, Dogan </a:t>
                      </a:r>
                      <a:r>
                        <a:rPr lang="en-GB" sz="2000" b="1" dirty="0">
                          <a:latin typeface="+mj-lt"/>
                        </a:rPr>
                        <a:t>A Four Marker Digital PCR Toolkit for Detecting Heavy Alcohol Consumption and the Effectiveness of Its Treatment</a:t>
                      </a:r>
                      <a:r>
                        <a:rPr lang="en-GB" sz="2000" dirty="0">
                          <a:latin typeface="+mj-lt"/>
                        </a:rPr>
                        <a:t>. </a:t>
                      </a:r>
                      <a:r>
                        <a:rPr lang="en-GB" sz="2000" i="1" dirty="0">
                          <a:solidFill>
                            <a:srgbClr val="FF0000"/>
                          </a:solidFill>
                          <a:latin typeface="+mj-lt"/>
                        </a:rPr>
                        <a:t>J </a:t>
                      </a:r>
                      <a:r>
                        <a:rPr lang="en-GB" sz="2000" i="1" dirty="0" err="1">
                          <a:solidFill>
                            <a:srgbClr val="FF0000"/>
                          </a:solidFill>
                          <a:latin typeface="+mj-lt"/>
                        </a:rPr>
                        <a:t>Insur</a:t>
                      </a:r>
                      <a:r>
                        <a:rPr lang="en-GB" sz="2000" i="1" dirty="0">
                          <a:solidFill>
                            <a:srgbClr val="FF0000"/>
                          </a:solidFill>
                          <a:latin typeface="+mj-lt"/>
                        </a:rPr>
                        <a:t> Med</a:t>
                      </a:r>
                      <a:r>
                        <a:rPr lang="en-GB" sz="2000" dirty="0">
                          <a:latin typeface="+mj-lt"/>
                        </a:rPr>
                        <a:t>. 2019 Oct 14. </a:t>
                      </a:r>
                      <a:r>
                        <a:rPr lang="en-GB" sz="2000" dirty="0" err="1">
                          <a:latin typeface="+mj-lt"/>
                        </a:rPr>
                        <a:t>doi</a:t>
                      </a:r>
                      <a:r>
                        <a:rPr lang="en-GB" sz="2000" dirty="0">
                          <a:latin typeface="+mj-lt"/>
                        </a:rPr>
                        <a:t>: 10.17849/insm-48-1-1-1.1. [</a:t>
                      </a:r>
                      <a:r>
                        <a:rPr lang="en-GB" sz="2000" dirty="0" err="1">
                          <a:latin typeface="+mj-lt"/>
                        </a:rPr>
                        <a:t>Epub</a:t>
                      </a:r>
                      <a:r>
                        <a:rPr lang="en-GB" sz="2000" dirty="0">
                          <a:latin typeface="+mj-lt"/>
                        </a:rPr>
                        <a:t> ahead of print]</a:t>
                      </a:r>
                    </a:p>
                  </a:txBody>
                  <a:tcPr anchor="ctr">
                    <a:lnL>
                      <a:noFill/>
                    </a:lnL>
                    <a:lnR>
                      <a:noFill/>
                    </a:lnR>
                    <a:lnT>
                      <a:noFill/>
                    </a:lnT>
                    <a:lnB>
                      <a:noFill/>
                    </a:lnB>
                  </a:tcPr>
                </a:tc>
                <a:extLst>
                  <a:ext uri="{0D108BD9-81ED-4DB2-BD59-A6C34878D82A}">
                    <a16:rowId xmlns:a16="http://schemas.microsoft.com/office/drawing/2014/main" val="3056917547"/>
                  </a:ext>
                </a:extLst>
              </a:tr>
            </a:tbl>
          </a:graphicData>
        </a:graphic>
      </p:graphicFrame>
    </p:spTree>
    <p:extLst>
      <p:ext uri="{BB962C8B-B14F-4D97-AF65-F5344CB8AC3E}">
        <p14:creationId xmlns:p14="http://schemas.microsoft.com/office/powerpoint/2010/main" val="105937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C6D-D240-459E-A4D2-6418C57BDB43}"/>
              </a:ext>
            </a:extLst>
          </p:cNvPr>
          <p:cNvSpPr>
            <a:spLocks noGrp="1"/>
          </p:cNvSpPr>
          <p:nvPr>
            <p:ph type="title"/>
          </p:nvPr>
        </p:nvSpPr>
        <p:spPr>
          <a:xfrm>
            <a:off x="838200" y="834358"/>
            <a:ext cx="10515600" cy="1325563"/>
          </a:xfrm>
        </p:spPr>
        <p:txBody>
          <a:bodyPr>
            <a:noAutofit/>
          </a:bodyPr>
          <a:lstStyle/>
          <a:p>
            <a:br>
              <a:rPr lang="en-GB" sz="2000" b="1" dirty="0"/>
            </a:br>
            <a:r>
              <a:rPr lang="en-GB" sz="2000" dirty="0"/>
              <a:t>Philibert, Long, Mills, Dogan </a:t>
            </a:r>
            <a:r>
              <a:rPr lang="en-GB" sz="2000" b="1" dirty="0"/>
              <a:t>AHRR Methylation is a Significant Predictor of Mortality Risk in Framingham Heart Study. </a:t>
            </a:r>
            <a:r>
              <a:rPr lang="en-GB" sz="2000" i="1" u="sng" dirty="0">
                <a:solidFill>
                  <a:srgbClr val="FF0000"/>
                </a:solidFill>
              </a:rPr>
              <a:t>J </a:t>
            </a:r>
            <a:r>
              <a:rPr lang="en-GB" sz="2000" i="1" u="sng" dirty="0" err="1">
                <a:solidFill>
                  <a:srgbClr val="FF0000"/>
                </a:solidFill>
              </a:rPr>
              <a:t>Insur</a:t>
            </a:r>
            <a:r>
              <a:rPr lang="en-GB" sz="2000" i="1" u="sng" dirty="0">
                <a:solidFill>
                  <a:srgbClr val="FF0000"/>
                </a:solidFill>
              </a:rPr>
              <a:t> Med</a:t>
            </a:r>
            <a:r>
              <a:rPr lang="en-GB" sz="2000" i="1" u="sng" dirty="0"/>
              <a:t>.</a:t>
            </a:r>
            <a:r>
              <a:rPr lang="en-GB" sz="2000" i="1" dirty="0"/>
              <a:t> </a:t>
            </a:r>
            <a:r>
              <a:rPr lang="en-GB" sz="2000" dirty="0"/>
              <a:t>2019 Oct 16. </a:t>
            </a:r>
            <a:r>
              <a:rPr lang="en-GB" sz="2000" dirty="0" err="1"/>
              <a:t>doi</a:t>
            </a:r>
            <a:r>
              <a:rPr lang="en-GB" sz="2000" dirty="0"/>
              <a:t>: 10.17849/insm-48-1-1-11.1. [</a:t>
            </a:r>
            <a:r>
              <a:rPr lang="en-GB" sz="2000" dirty="0" err="1"/>
              <a:t>Epub</a:t>
            </a:r>
            <a:r>
              <a:rPr lang="en-GB" sz="2000" dirty="0"/>
              <a:t> ahead of print]</a:t>
            </a:r>
            <a:br>
              <a:rPr lang="en-GB" sz="2000" dirty="0"/>
            </a:br>
            <a:br>
              <a:rPr lang="en-GB" sz="2000" dirty="0"/>
            </a:br>
            <a:br>
              <a:rPr lang="en-GB" sz="2000" b="1" dirty="0"/>
            </a:br>
            <a:br>
              <a:rPr lang="en-GB" sz="2000" dirty="0"/>
            </a:br>
            <a:endParaRPr lang="en-GB" sz="2000" dirty="0"/>
          </a:p>
        </p:txBody>
      </p:sp>
      <p:sp>
        <p:nvSpPr>
          <p:cNvPr id="3" name="Content Placeholder 2">
            <a:extLst>
              <a:ext uri="{FF2B5EF4-FFF2-40B4-BE49-F238E27FC236}">
                <a16:creationId xmlns:a16="http://schemas.microsoft.com/office/drawing/2014/main" id="{32ADEA89-EE4D-4BA8-AE1B-9CFAD4DDA05A}"/>
              </a:ext>
            </a:extLst>
          </p:cNvPr>
          <p:cNvSpPr>
            <a:spLocks noGrp="1"/>
          </p:cNvSpPr>
          <p:nvPr>
            <p:ph idx="1"/>
          </p:nvPr>
        </p:nvSpPr>
        <p:spPr/>
        <p:txBody>
          <a:bodyPr vert="horz" lIns="91440" tIns="45720" rIns="91440" bIns="45720" rtlCol="0" anchor="t">
            <a:normAutofit/>
          </a:bodyPr>
          <a:lstStyle/>
          <a:p>
            <a:r>
              <a:rPr lang="en-GB" sz="2000" dirty="0">
                <a:latin typeface="+mj-lt"/>
              </a:rPr>
              <a:t>We analysed the relationship of methylation at cg05575921 and cg04987734 (quantitative marker of heavy alcohol consumption (HAC)) to mortality </a:t>
            </a:r>
          </a:p>
          <a:p>
            <a:r>
              <a:rPr lang="en-GB" sz="2000" dirty="0">
                <a:latin typeface="+mj-lt"/>
              </a:rPr>
              <a:t>n = 2,278  average age ~66 years</a:t>
            </a:r>
          </a:p>
          <a:p>
            <a:r>
              <a:rPr lang="en-GB" sz="2000" i="1" dirty="0">
                <a:latin typeface="+mj-lt"/>
              </a:rPr>
              <a:t>“we found that the inclusion of both cg05575921 and cg04987734 methylation to a base model consisting of age and sex only, or to a model containing 11 commonly used mortality risk factors, improved risk prediction…prediction accuracy for the base model plus methylation data was increased compared to the base model plus known predictors of mortality (CHD, COPD, or stroke).” </a:t>
            </a:r>
          </a:p>
          <a:p>
            <a:r>
              <a:rPr lang="en-GB" sz="2000" b="1" dirty="0">
                <a:latin typeface="+mj-lt"/>
              </a:rPr>
              <a:t>Cg05575921</a:t>
            </a:r>
            <a:r>
              <a:rPr lang="en-GB" sz="2000" dirty="0">
                <a:latin typeface="+mj-lt"/>
              </a:rPr>
              <a:t>, and to a smaller extent </a:t>
            </a:r>
            <a:r>
              <a:rPr lang="en-GB" sz="2000" b="1" dirty="0">
                <a:latin typeface="+mj-lt"/>
              </a:rPr>
              <a:t>cg04987734</a:t>
            </a:r>
            <a:r>
              <a:rPr lang="en-GB" sz="2000" dirty="0">
                <a:latin typeface="+mj-lt"/>
              </a:rPr>
              <a:t>, are strong predictors of mortality risk in older Americans</a:t>
            </a:r>
          </a:p>
        </p:txBody>
      </p:sp>
    </p:spTree>
    <p:extLst>
      <p:ext uri="{BB962C8B-B14F-4D97-AF65-F5344CB8AC3E}">
        <p14:creationId xmlns:p14="http://schemas.microsoft.com/office/powerpoint/2010/main" val="116901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F3621-E076-44C1-8E14-E8A9ABF73492}"/>
              </a:ext>
            </a:extLst>
          </p:cNvPr>
          <p:cNvSpPr>
            <a:spLocks noGrp="1"/>
          </p:cNvSpPr>
          <p:nvPr>
            <p:ph idx="1"/>
          </p:nvPr>
        </p:nvSpPr>
        <p:spPr>
          <a:xfrm>
            <a:off x="838200" y="2379228"/>
            <a:ext cx="10515600" cy="4351338"/>
          </a:xfrm>
        </p:spPr>
        <p:txBody>
          <a:bodyPr>
            <a:normAutofit/>
          </a:bodyPr>
          <a:lstStyle/>
          <a:p>
            <a:pPr marL="0" indent="0">
              <a:buNone/>
            </a:pPr>
            <a:endParaRPr lang="en-GB" sz="2400" dirty="0">
              <a:latin typeface="+mj-lt"/>
            </a:endParaRPr>
          </a:p>
          <a:p>
            <a:r>
              <a:rPr lang="en-GB" sz="2400" dirty="0">
                <a:latin typeface="+mj-lt"/>
              </a:rPr>
              <a:t>7 pregnancy cohorts (3,677 mother-</a:t>
            </a:r>
            <a:r>
              <a:rPr lang="en-GB" sz="2400" dirty="0" err="1">
                <a:latin typeface="+mj-lt"/>
              </a:rPr>
              <a:t>newborn</a:t>
            </a:r>
            <a:r>
              <a:rPr lang="en-GB" sz="2400" dirty="0">
                <a:latin typeface="+mj-lt"/>
              </a:rPr>
              <a:t> pairs (317 with GDM)) </a:t>
            </a:r>
          </a:p>
          <a:p>
            <a:r>
              <a:rPr lang="en-GB" sz="2400" dirty="0">
                <a:latin typeface="+mj-lt"/>
              </a:rPr>
              <a:t>Two DMRs hypomethylated in </a:t>
            </a:r>
            <a:r>
              <a:rPr lang="en-GB" sz="2400" dirty="0" err="1">
                <a:latin typeface="+mj-lt"/>
              </a:rPr>
              <a:t>newborns</a:t>
            </a:r>
            <a:r>
              <a:rPr lang="en-GB" sz="2400" dirty="0">
                <a:latin typeface="+mj-lt"/>
              </a:rPr>
              <a:t> exposed to GDM </a:t>
            </a:r>
          </a:p>
          <a:p>
            <a:r>
              <a:rPr lang="en-GB" sz="2400" dirty="0" err="1">
                <a:latin typeface="+mj-lt"/>
              </a:rPr>
              <a:t>chr</a:t>
            </a:r>
            <a:r>
              <a:rPr lang="en-GB" sz="2400" dirty="0">
                <a:latin typeface="+mj-lt"/>
              </a:rPr>
              <a:t> 1: 248100345-248100614 was located in the </a:t>
            </a:r>
            <a:r>
              <a:rPr lang="en-GB" sz="2400" i="1" dirty="0">
                <a:latin typeface="+mj-lt"/>
              </a:rPr>
              <a:t>OR2L13</a:t>
            </a:r>
            <a:r>
              <a:rPr lang="en-GB" sz="2400" dirty="0">
                <a:latin typeface="+mj-lt"/>
              </a:rPr>
              <a:t> promoter</a:t>
            </a:r>
          </a:p>
          <a:p>
            <a:r>
              <a:rPr lang="en-GB" sz="2400" dirty="0" err="1">
                <a:latin typeface="+mj-lt"/>
              </a:rPr>
              <a:t>chr</a:t>
            </a:r>
            <a:r>
              <a:rPr lang="en-GB" sz="2400" dirty="0">
                <a:latin typeface="+mj-lt"/>
              </a:rPr>
              <a:t> 10: 135341870-135342620 was located in the gene body of </a:t>
            </a:r>
            <a:r>
              <a:rPr lang="en-GB" sz="2400" i="1" dirty="0">
                <a:latin typeface="+mj-lt"/>
              </a:rPr>
              <a:t>CYP2E1 </a:t>
            </a:r>
            <a:r>
              <a:rPr lang="en-GB" sz="2400" dirty="0">
                <a:latin typeface="+mj-lt"/>
              </a:rPr>
              <a:t>(upregulated in type 1 and type 2 diabetes) </a:t>
            </a:r>
          </a:p>
        </p:txBody>
      </p:sp>
      <p:graphicFrame>
        <p:nvGraphicFramePr>
          <p:cNvPr id="10" name="Table 9">
            <a:extLst>
              <a:ext uri="{FF2B5EF4-FFF2-40B4-BE49-F238E27FC236}">
                <a16:creationId xmlns:a16="http://schemas.microsoft.com/office/drawing/2014/main" id="{546E2063-C138-41E0-9361-FB569D9D31D6}"/>
              </a:ext>
            </a:extLst>
          </p:cNvPr>
          <p:cNvGraphicFramePr>
            <a:graphicFrameLocks noGrp="1"/>
          </p:cNvGraphicFramePr>
          <p:nvPr>
            <p:extLst>
              <p:ext uri="{D42A27DB-BD31-4B8C-83A1-F6EECF244321}">
                <p14:modId xmlns:p14="http://schemas.microsoft.com/office/powerpoint/2010/main" val="3745528104"/>
              </p:ext>
            </p:extLst>
          </p:nvPr>
        </p:nvGraphicFramePr>
        <p:xfrm>
          <a:off x="838200" y="458988"/>
          <a:ext cx="10515600" cy="1920240"/>
        </p:xfrm>
        <a:graphic>
          <a:graphicData uri="http://schemas.openxmlformats.org/drawingml/2006/table">
            <a:tbl>
              <a:tblPr/>
              <a:tblGrid>
                <a:gridCol w="10515600">
                  <a:extLst>
                    <a:ext uri="{9D8B030D-6E8A-4147-A177-3AD203B41FA5}">
                      <a16:colId xmlns:a16="http://schemas.microsoft.com/office/drawing/2014/main" val="1506725162"/>
                    </a:ext>
                  </a:extLst>
                </a:gridCol>
              </a:tblGrid>
              <a:tr h="0">
                <a:tc>
                  <a:txBody>
                    <a:bodyPr/>
                    <a:lstStyle/>
                    <a:p>
                      <a:r>
                        <a:rPr lang="en-GB" sz="2000" dirty="0">
                          <a:latin typeface="+mj-lt"/>
                        </a:rPr>
                        <a:t>Howe, Cox, Fore, </a:t>
                      </a:r>
                      <a:r>
                        <a:rPr lang="en-GB" sz="2000" dirty="0" err="1">
                          <a:latin typeface="+mj-lt"/>
                        </a:rPr>
                        <a:t>Jungius</a:t>
                      </a:r>
                      <a:r>
                        <a:rPr lang="en-GB" sz="2000" dirty="0">
                          <a:latin typeface="+mj-lt"/>
                        </a:rPr>
                        <a:t>, </a:t>
                      </a:r>
                      <a:r>
                        <a:rPr lang="en-GB" sz="2000" dirty="0" err="1">
                          <a:latin typeface="+mj-lt"/>
                        </a:rPr>
                        <a:t>Kvist</a:t>
                      </a:r>
                      <a:r>
                        <a:rPr lang="en-GB" sz="2000" dirty="0">
                          <a:latin typeface="+mj-lt"/>
                        </a:rPr>
                        <a:t>, Lent, Miles, Salas, </a:t>
                      </a:r>
                      <a:r>
                        <a:rPr lang="en-GB" sz="2000" dirty="0" err="1">
                          <a:latin typeface="+mj-lt"/>
                        </a:rPr>
                        <a:t>Rifas-Shiman</a:t>
                      </a:r>
                      <a:r>
                        <a:rPr lang="en-GB" sz="2000" dirty="0">
                          <a:latin typeface="+mj-lt"/>
                        </a:rPr>
                        <a:t>, Starling, </a:t>
                      </a:r>
                      <a:r>
                        <a:rPr lang="en-GB" sz="2000" dirty="0" err="1">
                          <a:latin typeface="+mj-lt"/>
                        </a:rPr>
                        <a:t>Yousefi</a:t>
                      </a:r>
                      <a:r>
                        <a:rPr lang="en-GB" sz="2000" dirty="0">
                          <a:latin typeface="+mj-lt"/>
                        </a:rPr>
                        <a:t>, Ladd-</a:t>
                      </a:r>
                      <a:r>
                        <a:rPr lang="en-GB" sz="2000" dirty="0" err="1">
                          <a:latin typeface="+mj-lt"/>
                        </a:rPr>
                        <a:t>Acosta,Baccarelli</a:t>
                      </a:r>
                      <a:r>
                        <a:rPr lang="en-GB" sz="2000" dirty="0">
                          <a:latin typeface="+mj-lt"/>
                        </a:rPr>
                        <a:t>, Binder, </a:t>
                      </a:r>
                      <a:r>
                        <a:rPr lang="en-GB" sz="2000" dirty="0" err="1">
                          <a:latin typeface="+mj-lt"/>
                        </a:rPr>
                        <a:t>Chatzi</a:t>
                      </a:r>
                      <a:r>
                        <a:rPr lang="en-GB" sz="2000" dirty="0">
                          <a:latin typeface="+mj-lt"/>
                        </a:rPr>
                        <a:t>, </a:t>
                      </a:r>
                      <a:r>
                        <a:rPr lang="en-GB" sz="2000" dirty="0" err="1">
                          <a:latin typeface="+mj-lt"/>
                        </a:rPr>
                        <a:t>Czamara</a:t>
                      </a:r>
                      <a:r>
                        <a:rPr lang="en-GB" sz="2000" dirty="0">
                          <a:latin typeface="+mj-lt"/>
                        </a:rPr>
                        <a:t>, </a:t>
                      </a:r>
                      <a:r>
                        <a:rPr lang="en-GB" sz="2000" dirty="0" err="1">
                          <a:latin typeface="+mj-lt"/>
                        </a:rPr>
                        <a:t>Dabelea</a:t>
                      </a:r>
                      <a:r>
                        <a:rPr lang="en-GB" sz="2000" dirty="0">
                          <a:latin typeface="+mj-lt"/>
                        </a:rPr>
                        <a:t>, </a:t>
                      </a:r>
                      <a:r>
                        <a:rPr lang="en-GB" sz="2000" dirty="0" err="1">
                          <a:latin typeface="+mj-lt"/>
                        </a:rPr>
                        <a:t>DeMeo</a:t>
                      </a:r>
                      <a:r>
                        <a:rPr lang="en-GB" sz="2000" dirty="0">
                          <a:latin typeface="+mj-lt"/>
                        </a:rPr>
                        <a:t>, </a:t>
                      </a:r>
                      <a:r>
                        <a:rPr lang="en-GB" sz="2000" dirty="0" err="1">
                          <a:latin typeface="+mj-lt"/>
                        </a:rPr>
                        <a:t>Ghantous</a:t>
                      </a:r>
                      <a:r>
                        <a:rPr lang="en-GB" sz="2000" dirty="0">
                          <a:latin typeface="+mj-lt"/>
                        </a:rPr>
                        <a:t>, </a:t>
                      </a:r>
                      <a:r>
                        <a:rPr lang="en-GB" sz="2000" dirty="0" err="1">
                          <a:latin typeface="+mj-lt"/>
                        </a:rPr>
                        <a:t>Herceg</a:t>
                      </a:r>
                      <a:r>
                        <a:rPr lang="en-GB" sz="2000" dirty="0">
                          <a:latin typeface="+mj-lt"/>
                        </a:rPr>
                        <a:t>, </a:t>
                      </a:r>
                      <a:r>
                        <a:rPr lang="en-GB" sz="2000" dirty="0" err="1">
                          <a:latin typeface="+mj-lt"/>
                        </a:rPr>
                        <a:t>Kajantie</a:t>
                      </a:r>
                      <a:r>
                        <a:rPr lang="en-GB" sz="2000" dirty="0">
                          <a:latin typeface="+mj-lt"/>
                        </a:rPr>
                        <a:t>, Lahti, Lawlor, </a:t>
                      </a:r>
                      <a:r>
                        <a:rPr lang="en-GB" sz="2000" dirty="0" err="1">
                          <a:latin typeface="+mj-lt"/>
                        </a:rPr>
                        <a:t>Litonjua</a:t>
                      </a:r>
                      <a:r>
                        <a:rPr lang="en-GB" sz="2000" dirty="0">
                          <a:latin typeface="+mj-lt"/>
                        </a:rPr>
                        <a:t>, </a:t>
                      </a:r>
                      <a:r>
                        <a:rPr lang="en-GB" sz="2000" dirty="0" err="1">
                          <a:latin typeface="+mj-lt"/>
                        </a:rPr>
                        <a:t>Nawrot</a:t>
                      </a:r>
                      <a:r>
                        <a:rPr lang="en-GB" sz="2000" dirty="0">
                          <a:latin typeface="+mj-lt"/>
                        </a:rPr>
                        <a:t>, </a:t>
                      </a:r>
                      <a:r>
                        <a:rPr lang="en-GB" sz="2000" dirty="0" err="1">
                          <a:latin typeface="+mj-lt"/>
                        </a:rPr>
                        <a:t>Nohr</a:t>
                      </a:r>
                      <a:r>
                        <a:rPr lang="en-GB" sz="2000" dirty="0">
                          <a:latin typeface="+mj-lt"/>
                        </a:rPr>
                        <a:t>, </a:t>
                      </a:r>
                      <a:r>
                        <a:rPr lang="en-GB" sz="2000" dirty="0" err="1">
                          <a:latin typeface="+mj-lt"/>
                        </a:rPr>
                        <a:t>Oken</a:t>
                      </a:r>
                      <a:r>
                        <a:rPr lang="en-GB" sz="2000" dirty="0">
                          <a:latin typeface="+mj-lt"/>
                        </a:rPr>
                        <a:t>, </a:t>
                      </a:r>
                      <a:r>
                        <a:rPr lang="en-GB" sz="2000" dirty="0" err="1">
                          <a:latin typeface="+mj-lt"/>
                        </a:rPr>
                        <a:t>Pizzi</a:t>
                      </a:r>
                      <a:r>
                        <a:rPr lang="en-GB" sz="2000" dirty="0">
                          <a:latin typeface="+mj-lt"/>
                        </a:rPr>
                        <a:t>, </a:t>
                      </a:r>
                      <a:r>
                        <a:rPr lang="en-GB" sz="2000" dirty="0" err="1">
                          <a:latin typeface="+mj-lt"/>
                        </a:rPr>
                        <a:t>Plusquin</a:t>
                      </a:r>
                      <a:r>
                        <a:rPr lang="en-GB" sz="2000" dirty="0">
                          <a:latin typeface="+mj-lt"/>
                        </a:rPr>
                        <a:t>, </a:t>
                      </a:r>
                      <a:r>
                        <a:rPr lang="en-GB" sz="2000" dirty="0" err="1">
                          <a:latin typeface="+mj-lt"/>
                        </a:rPr>
                        <a:t>Raikkenen</a:t>
                      </a:r>
                      <a:r>
                        <a:rPr lang="en-GB" sz="2000" dirty="0">
                          <a:latin typeface="+mj-lt"/>
                        </a:rPr>
                        <a:t>, </a:t>
                      </a:r>
                      <a:r>
                        <a:rPr lang="en-GB" sz="2000" dirty="0" err="1">
                          <a:latin typeface="+mj-lt"/>
                        </a:rPr>
                        <a:t>Relton</a:t>
                      </a:r>
                      <a:r>
                        <a:rPr lang="en-GB" sz="2000" dirty="0">
                          <a:latin typeface="+mj-lt"/>
                        </a:rPr>
                        <a:t>, Sharp, </a:t>
                      </a:r>
                      <a:r>
                        <a:rPr lang="en-GB" sz="2000" dirty="0" err="1">
                          <a:latin typeface="+mj-lt"/>
                        </a:rPr>
                        <a:t>Sunyer</a:t>
                      </a:r>
                      <a:r>
                        <a:rPr lang="en-GB" sz="2000" dirty="0">
                          <a:latin typeface="+mj-lt"/>
                        </a:rPr>
                        <a:t>, </a:t>
                      </a:r>
                      <a:r>
                        <a:rPr lang="en-GB" sz="2000" dirty="0" err="1">
                          <a:latin typeface="+mj-lt"/>
                        </a:rPr>
                        <a:t>Vrijheid</a:t>
                      </a:r>
                      <a:r>
                        <a:rPr lang="en-GB" sz="2000" dirty="0">
                          <a:latin typeface="+mj-lt"/>
                        </a:rPr>
                        <a:t>, Zhang, </a:t>
                      </a:r>
                      <a:r>
                        <a:rPr lang="en-GB" sz="2000" dirty="0" err="1">
                          <a:latin typeface="+mj-lt"/>
                        </a:rPr>
                        <a:t>Hivert</a:t>
                      </a:r>
                      <a:r>
                        <a:rPr lang="en-GB" sz="2000" dirty="0">
                          <a:latin typeface="+mj-lt"/>
                        </a:rPr>
                        <a:t>, Breton, </a:t>
                      </a:r>
                      <a:r>
                        <a:rPr lang="en-GB" sz="2000" b="1" dirty="0">
                          <a:latin typeface="+mj-lt"/>
                        </a:rPr>
                        <a:t>Maternal Gestational Diabetes Mellitus and </a:t>
                      </a:r>
                      <a:r>
                        <a:rPr lang="en-GB" sz="2000" b="1" dirty="0" err="1">
                          <a:latin typeface="+mj-lt"/>
                        </a:rPr>
                        <a:t>Newborn</a:t>
                      </a:r>
                      <a:r>
                        <a:rPr lang="en-GB" sz="2000" b="1" dirty="0">
                          <a:latin typeface="+mj-lt"/>
                        </a:rPr>
                        <a:t> DNA Methylation: Findings From the Pregnancy and Childhood Epigenetics Consortium. </a:t>
                      </a:r>
                      <a:r>
                        <a:rPr lang="en-GB" sz="2000" i="1" dirty="0">
                          <a:latin typeface="+mj-lt"/>
                        </a:rPr>
                        <a:t>Diabetes Care</a:t>
                      </a:r>
                      <a:r>
                        <a:rPr lang="en-GB" sz="2000" dirty="0">
                          <a:latin typeface="+mj-lt"/>
                        </a:rPr>
                        <a:t> 2019 Oct 10 </a:t>
                      </a:r>
                      <a:r>
                        <a:rPr lang="en-GB" sz="2000" dirty="0" err="1">
                          <a:latin typeface="+mj-lt"/>
                        </a:rPr>
                        <a:t>doi</a:t>
                      </a:r>
                      <a:r>
                        <a:rPr lang="en-GB" sz="2000" dirty="0">
                          <a:latin typeface="+mj-lt"/>
                        </a:rPr>
                        <a:t>: doi.org/10.2337/dc19-0524</a:t>
                      </a:r>
                    </a:p>
                  </a:txBody>
                  <a:tcPr anchor="ctr">
                    <a:lnL>
                      <a:noFill/>
                    </a:lnL>
                    <a:lnR>
                      <a:noFill/>
                    </a:lnR>
                    <a:lnT>
                      <a:noFill/>
                    </a:lnT>
                    <a:lnB>
                      <a:noFill/>
                    </a:lnB>
                  </a:tcPr>
                </a:tc>
                <a:extLst>
                  <a:ext uri="{0D108BD9-81ED-4DB2-BD59-A6C34878D82A}">
                    <a16:rowId xmlns:a16="http://schemas.microsoft.com/office/drawing/2014/main" val="4213318136"/>
                  </a:ext>
                </a:extLst>
              </a:tr>
            </a:tbl>
          </a:graphicData>
        </a:graphic>
      </p:graphicFrame>
      <p:sp>
        <p:nvSpPr>
          <p:cNvPr id="11" name="Rectangle 4">
            <a:extLst>
              <a:ext uri="{FF2B5EF4-FFF2-40B4-BE49-F238E27FC236}">
                <a16:creationId xmlns:a16="http://schemas.microsoft.com/office/drawing/2014/main" id="{785881F1-99F9-4D4E-8511-55995DEA3D7B}"/>
              </a:ext>
            </a:extLst>
          </p:cNvPr>
          <p:cNvSpPr>
            <a:spLocks noChangeArrowheads="1"/>
          </p:cNvSpPr>
          <p:nvPr/>
        </p:nvSpPr>
        <p:spPr bwMode="auto">
          <a:xfrm>
            <a:off x="643646" y="14765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06934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19A8-BA9E-420C-A05B-E0219777974C}"/>
              </a:ext>
            </a:extLst>
          </p:cNvPr>
          <p:cNvSpPr>
            <a:spLocks noGrp="1"/>
          </p:cNvSpPr>
          <p:nvPr>
            <p:ph type="title"/>
          </p:nvPr>
        </p:nvSpPr>
        <p:spPr>
          <a:xfrm>
            <a:off x="838200" y="565422"/>
            <a:ext cx="10515600" cy="1325563"/>
          </a:xfrm>
        </p:spPr>
        <p:txBody>
          <a:bodyPr>
            <a:noAutofit/>
          </a:bodyPr>
          <a:lstStyle/>
          <a:p>
            <a:r>
              <a:rPr lang="en-GB" sz="2000" dirty="0" err="1"/>
              <a:t>Vinkers</a:t>
            </a:r>
            <a:r>
              <a:rPr lang="en-GB" sz="2000" dirty="0"/>
              <a:t>, CH, </a:t>
            </a:r>
            <a:r>
              <a:rPr lang="en-GB" sz="2000" dirty="0" err="1"/>
              <a:t>Geuze</a:t>
            </a:r>
            <a:r>
              <a:rPr lang="en-GB" sz="2000" dirty="0"/>
              <a:t>, E, J. H. van </a:t>
            </a:r>
            <a:r>
              <a:rPr lang="en-GB" sz="2000" dirty="0" err="1"/>
              <a:t>Rooij</a:t>
            </a:r>
            <a:r>
              <a:rPr lang="en-GB" sz="2000" dirty="0"/>
              <a:t>, S, Kennis, M,  </a:t>
            </a:r>
            <a:r>
              <a:rPr lang="en-GB" sz="2000" dirty="0" err="1"/>
              <a:t>Schür</a:t>
            </a:r>
            <a:r>
              <a:rPr lang="en-GB" sz="2000" dirty="0"/>
              <a:t>, R.S, </a:t>
            </a:r>
            <a:r>
              <a:rPr lang="en-GB" sz="2000" dirty="0" err="1"/>
              <a:t>Nispeling</a:t>
            </a:r>
            <a:r>
              <a:rPr lang="en-GB" sz="2000" dirty="0"/>
              <a:t>, D.M, Smith, A.K, </a:t>
            </a:r>
            <a:r>
              <a:rPr lang="en-GB" sz="2000" dirty="0" err="1"/>
              <a:t>Nievergelt</a:t>
            </a:r>
            <a:r>
              <a:rPr lang="en-GB" sz="2000" dirty="0"/>
              <a:t>, C.M, Uddin, M. Rutten, B.P.F, </a:t>
            </a:r>
            <a:r>
              <a:rPr lang="en-GB" sz="2000" dirty="0" err="1"/>
              <a:t>Vermetten</a:t>
            </a:r>
            <a:r>
              <a:rPr lang="en-GB" sz="2000" dirty="0"/>
              <a:t>, E &amp; Boks, M.P </a:t>
            </a:r>
            <a:br>
              <a:rPr lang="en-GB" sz="2000" dirty="0"/>
            </a:br>
            <a:r>
              <a:rPr lang="en-GB" sz="2000" b="1" dirty="0"/>
              <a:t>Successful treatment of post-traumatic stress disorder reverses DNA methylation marks</a:t>
            </a:r>
            <a:r>
              <a:rPr lang="en-GB" sz="2000" dirty="0"/>
              <a:t>. </a:t>
            </a:r>
            <a:r>
              <a:rPr lang="en-GB" sz="2000" i="1" dirty="0" err="1"/>
              <a:t>Molec</a:t>
            </a:r>
            <a:r>
              <a:rPr lang="en-GB" sz="2000" i="1" dirty="0"/>
              <a:t> </a:t>
            </a:r>
            <a:r>
              <a:rPr lang="en-GB" sz="2000" i="1" dirty="0" err="1"/>
              <a:t>Psychiat</a:t>
            </a:r>
            <a:r>
              <a:rPr lang="en-GB" sz="2000" i="1" dirty="0"/>
              <a:t> </a:t>
            </a:r>
            <a:r>
              <a:rPr lang="en-GB" sz="2000" dirty="0"/>
              <a:t>2019 Oct 23</a:t>
            </a:r>
            <a:br>
              <a:rPr lang="en-GB" sz="2000" dirty="0"/>
            </a:br>
            <a:br>
              <a:rPr lang="en-GB" sz="2000" dirty="0"/>
            </a:br>
            <a:endParaRPr lang="en-GB" sz="2000" dirty="0"/>
          </a:p>
        </p:txBody>
      </p:sp>
      <p:sp>
        <p:nvSpPr>
          <p:cNvPr id="3" name="Content Placeholder 2">
            <a:extLst>
              <a:ext uri="{FF2B5EF4-FFF2-40B4-BE49-F238E27FC236}">
                <a16:creationId xmlns:a16="http://schemas.microsoft.com/office/drawing/2014/main" id="{88EA0A7B-9831-45E9-9F59-9391E927C286}"/>
              </a:ext>
            </a:extLst>
          </p:cNvPr>
          <p:cNvSpPr>
            <a:spLocks noGrp="1"/>
          </p:cNvSpPr>
          <p:nvPr>
            <p:ph idx="1"/>
          </p:nvPr>
        </p:nvSpPr>
        <p:spPr>
          <a:xfrm>
            <a:off x="831168" y="1681821"/>
            <a:ext cx="5013960" cy="4351338"/>
          </a:xfrm>
        </p:spPr>
        <p:txBody>
          <a:bodyPr>
            <a:noAutofit/>
          </a:bodyPr>
          <a:lstStyle/>
          <a:p>
            <a:r>
              <a:rPr lang="en-GB" sz="1350" dirty="0">
                <a:latin typeface="+mj-lt"/>
              </a:rPr>
              <a:t>Investigated longitudinal changes of blood-based genome-wide DNA methylation levels in relation to </a:t>
            </a:r>
            <a:r>
              <a:rPr lang="en-GB" sz="1350" b="1" dirty="0">
                <a:latin typeface="+mj-lt"/>
              </a:rPr>
              <a:t>trauma-focused psychotherapy </a:t>
            </a:r>
            <a:r>
              <a:rPr lang="en-GB" sz="1350" dirty="0">
                <a:latin typeface="+mj-lt"/>
              </a:rPr>
              <a:t>for </a:t>
            </a:r>
          </a:p>
          <a:p>
            <a:pPr lvl="1"/>
            <a:r>
              <a:rPr lang="en-GB" sz="1350" dirty="0">
                <a:latin typeface="+mj-lt"/>
              </a:rPr>
              <a:t>PTSD in soldiers in remission (</a:t>
            </a:r>
            <a:r>
              <a:rPr lang="en-GB" sz="1350" i="1" dirty="0">
                <a:latin typeface="+mj-lt"/>
              </a:rPr>
              <a:t>N</a:t>
            </a:r>
            <a:r>
              <a:rPr lang="en-GB" sz="1350" dirty="0">
                <a:latin typeface="+mj-lt"/>
              </a:rPr>
              <a:t> = 21)</a:t>
            </a:r>
          </a:p>
          <a:p>
            <a:pPr lvl="1"/>
            <a:r>
              <a:rPr lang="en-GB" sz="1350" dirty="0">
                <a:latin typeface="+mj-lt"/>
              </a:rPr>
              <a:t>non-remitted PTSD patients (</a:t>
            </a:r>
            <a:r>
              <a:rPr lang="en-GB" sz="1350" i="1" dirty="0">
                <a:latin typeface="+mj-lt"/>
              </a:rPr>
              <a:t>N</a:t>
            </a:r>
            <a:r>
              <a:rPr lang="en-GB" sz="1350" dirty="0">
                <a:latin typeface="+mj-lt"/>
              </a:rPr>
              <a:t> = 23)</a:t>
            </a:r>
          </a:p>
          <a:p>
            <a:pPr lvl="1"/>
            <a:r>
              <a:rPr lang="en-GB" sz="1350" dirty="0">
                <a:latin typeface="+mj-lt"/>
              </a:rPr>
              <a:t>trauma-exposed military controls (</a:t>
            </a:r>
            <a:r>
              <a:rPr lang="en-GB" sz="1350" i="1" dirty="0">
                <a:latin typeface="+mj-lt"/>
              </a:rPr>
              <a:t>N</a:t>
            </a:r>
            <a:r>
              <a:rPr lang="en-GB" sz="1350" dirty="0">
                <a:latin typeface="+mj-lt"/>
              </a:rPr>
              <a:t> = 23)</a:t>
            </a:r>
          </a:p>
          <a:p>
            <a:pPr lvl="1"/>
            <a:r>
              <a:rPr lang="en-GB" sz="1350" dirty="0">
                <a:latin typeface="+mj-lt"/>
              </a:rPr>
              <a:t>Independent prospective cohort, we then examined whether these DMRs were also relevant for the development of deployment-related PTSD (</a:t>
            </a:r>
            <a:r>
              <a:rPr lang="en-GB" sz="1350" i="1" dirty="0">
                <a:latin typeface="+mj-lt"/>
              </a:rPr>
              <a:t>N</a:t>
            </a:r>
            <a:r>
              <a:rPr lang="en-GB" sz="1350" dirty="0">
                <a:latin typeface="+mj-lt"/>
              </a:rPr>
              <a:t> = 85).</a:t>
            </a:r>
          </a:p>
          <a:p>
            <a:r>
              <a:rPr lang="en-GB" sz="1350" dirty="0">
                <a:latin typeface="+mj-lt"/>
              </a:rPr>
              <a:t>Successful treatment of PTSD was accompanied by significant changes in DNA methylation at 12 differentially methylated regions (DMRs) in the genes: </a:t>
            </a:r>
            <a:r>
              <a:rPr lang="en-GB" sz="1350" i="1" dirty="0">
                <a:latin typeface="+mj-lt"/>
              </a:rPr>
              <a:t>APOB, MUC4, EDN2, ZFP57, GPX6, CFAP45, AFF3, TP73, UBCLP1, RPL13P</a:t>
            </a:r>
            <a:r>
              <a:rPr lang="en-GB" sz="1350" dirty="0">
                <a:latin typeface="+mj-lt"/>
              </a:rPr>
              <a:t>, and two intergenic regions </a:t>
            </a:r>
          </a:p>
          <a:p>
            <a:r>
              <a:rPr lang="en-GB" sz="1350" dirty="0">
                <a:latin typeface="+mj-lt"/>
              </a:rPr>
              <a:t>Of the 12 DMRs related to PTSD symptom reduction, consistent prospective evidence was found for </a:t>
            </a:r>
            <a:r>
              <a:rPr lang="en-GB" sz="1350" b="1" dirty="0">
                <a:latin typeface="+mj-lt"/>
              </a:rPr>
              <a:t>ZFP57</a:t>
            </a:r>
            <a:r>
              <a:rPr lang="en-GB" sz="1350" dirty="0">
                <a:latin typeface="+mj-lt"/>
              </a:rPr>
              <a:t> methylation changes related to changing PTSD symptoms </a:t>
            </a:r>
          </a:p>
          <a:p>
            <a:r>
              <a:rPr lang="en-GB" sz="1350" i="1" dirty="0">
                <a:latin typeface="+mj-lt"/>
              </a:rPr>
              <a:t>“Increasing ZFP57 methylation related to PTSD symptom reduction was present over and above the relation with symptoms,</a:t>
            </a:r>
            <a:r>
              <a:rPr lang="en-GB" sz="1350" b="1" i="1" dirty="0">
                <a:latin typeface="+mj-lt"/>
              </a:rPr>
              <a:t> suggesting that psychological treatments exert biological effects independent of symptom reduction. </a:t>
            </a:r>
            <a:r>
              <a:rPr lang="en-GB" sz="1350" i="1" dirty="0">
                <a:latin typeface="+mj-lt"/>
              </a:rPr>
              <a:t>Together, these data provide longitudinal evidence that ZFP57 methylation is involved in both the development and successful treatment of deployment-related PTSD.”</a:t>
            </a:r>
          </a:p>
          <a:p>
            <a:pPr marL="0" indent="0">
              <a:buNone/>
            </a:pPr>
            <a:endParaRPr lang="en-GB" sz="1350" dirty="0">
              <a:latin typeface="+mj-lt"/>
            </a:endParaRPr>
          </a:p>
        </p:txBody>
      </p:sp>
      <p:pic>
        <p:nvPicPr>
          <p:cNvPr id="1026" name="Picture 2" descr="figure1">
            <a:extLst>
              <a:ext uri="{FF2B5EF4-FFF2-40B4-BE49-F238E27FC236}">
                <a16:creationId xmlns:a16="http://schemas.microsoft.com/office/drawing/2014/main" id="{CCE9469E-CDB0-4236-9703-987B60710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560" y="1422401"/>
            <a:ext cx="3795808" cy="487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33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E0F0-1652-4470-9999-96C1FE031E86}"/>
              </a:ext>
            </a:extLst>
          </p:cNvPr>
          <p:cNvSpPr>
            <a:spLocks noGrp="1"/>
          </p:cNvSpPr>
          <p:nvPr>
            <p:ph type="title"/>
          </p:nvPr>
        </p:nvSpPr>
        <p:spPr>
          <a:xfrm>
            <a:off x="838200" y="424450"/>
            <a:ext cx="10515600" cy="1325563"/>
          </a:xfrm>
        </p:spPr>
        <p:txBody>
          <a:bodyPr>
            <a:noAutofit/>
          </a:bodyPr>
          <a:lstStyle/>
          <a:p>
            <a:r>
              <a:rPr lang="en-GB" sz="2000" dirty="0"/>
              <a:t>McEwen, O'Donnell, McGill, Edgar,, Jones, MacIsaac, Lin, </a:t>
            </a:r>
            <a:r>
              <a:rPr lang="en-GB" sz="2000" dirty="0" err="1"/>
              <a:t>Ramadori</a:t>
            </a:r>
            <a:r>
              <a:rPr lang="en-GB" sz="2000" dirty="0"/>
              <a:t>, Morin, </a:t>
            </a:r>
            <a:r>
              <a:rPr lang="en-GB" sz="2000" dirty="0" err="1"/>
              <a:t>Gladish</a:t>
            </a:r>
            <a:r>
              <a:rPr lang="en-GB" sz="2000" dirty="0"/>
              <a:t>, Garg, </a:t>
            </a:r>
            <a:r>
              <a:rPr lang="en-GB" sz="2000" dirty="0" err="1"/>
              <a:t>Unternaehrer</a:t>
            </a:r>
            <a:r>
              <a:rPr lang="en-GB" sz="2000" dirty="0"/>
              <a:t>, </a:t>
            </a:r>
            <a:r>
              <a:rPr lang="en-GB" sz="2000" dirty="0" err="1"/>
              <a:t>Pokhvisneva</a:t>
            </a:r>
            <a:r>
              <a:rPr lang="en-GB" sz="2000" dirty="0"/>
              <a:t>, </a:t>
            </a:r>
            <a:r>
              <a:rPr lang="en-GB" sz="2000" dirty="0" err="1"/>
              <a:t>Karnani</a:t>
            </a:r>
            <a:r>
              <a:rPr lang="en-GB" sz="2000" dirty="0"/>
              <a:t>, Kee, </a:t>
            </a:r>
            <a:r>
              <a:rPr lang="en-GB" sz="2000" dirty="0" err="1"/>
              <a:t>Klengel</a:t>
            </a:r>
            <a:r>
              <a:rPr lang="en-GB" sz="2000" dirty="0"/>
              <a:t>, Adler, Barr, Letourneau, Giesbrecht, Reynolds, </a:t>
            </a:r>
            <a:r>
              <a:rPr lang="en-GB" sz="2000" dirty="0" err="1"/>
              <a:t>Czamara</a:t>
            </a:r>
            <a:r>
              <a:rPr lang="en-GB" sz="2000" dirty="0"/>
              <a:t>, Armstrong, Essex,…Horvath, </a:t>
            </a:r>
            <a:r>
              <a:rPr lang="en-GB" sz="2000" dirty="0" err="1"/>
              <a:t>Kobor</a:t>
            </a:r>
            <a:r>
              <a:rPr lang="en-GB" sz="2000" dirty="0"/>
              <a:t> </a:t>
            </a:r>
            <a:r>
              <a:rPr lang="en-GB" sz="2000" b="1" dirty="0"/>
              <a:t>The </a:t>
            </a:r>
            <a:r>
              <a:rPr lang="en-GB" sz="2000" b="1" dirty="0" err="1"/>
              <a:t>PedBE</a:t>
            </a:r>
            <a:r>
              <a:rPr lang="en-GB" sz="2000" b="1" dirty="0"/>
              <a:t> clock accurately estimates DNA methylation age in </a:t>
            </a:r>
            <a:r>
              <a:rPr lang="en-GB" sz="2000" b="1" dirty="0" err="1"/>
              <a:t>pediatric</a:t>
            </a:r>
            <a:r>
              <a:rPr lang="en-GB" sz="2000" b="1" dirty="0"/>
              <a:t> buccal cells. </a:t>
            </a:r>
            <a:r>
              <a:rPr lang="en-GB" sz="2000" i="1" dirty="0"/>
              <a:t>Proc Natl </a:t>
            </a:r>
            <a:r>
              <a:rPr lang="en-GB" sz="2000" i="1" dirty="0" err="1"/>
              <a:t>Acad</a:t>
            </a:r>
            <a:r>
              <a:rPr lang="en-GB" sz="2000" i="1" dirty="0"/>
              <a:t> Sci U S A</a:t>
            </a:r>
            <a:r>
              <a:rPr lang="en-GB" sz="2000" dirty="0"/>
              <a:t>. 2019 Oct 14. </a:t>
            </a:r>
            <a:r>
              <a:rPr lang="en-GB" sz="2000" dirty="0" err="1"/>
              <a:t>pii</a:t>
            </a:r>
            <a:r>
              <a:rPr lang="en-GB" sz="2000" dirty="0"/>
              <a:t>: 201820843. </a:t>
            </a:r>
            <a:r>
              <a:rPr lang="en-GB" sz="2000" dirty="0" err="1"/>
              <a:t>doi</a:t>
            </a:r>
            <a:r>
              <a:rPr lang="en-GB" sz="2000" dirty="0"/>
              <a:t>: 10.1073/pnas.1820843116. [</a:t>
            </a:r>
            <a:r>
              <a:rPr lang="en-GB" sz="2000" dirty="0" err="1"/>
              <a:t>Epub</a:t>
            </a:r>
            <a:r>
              <a:rPr lang="en-GB" sz="2000" dirty="0"/>
              <a:t> ahead of print]</a:t>
            </a:r>
          </a:p>
        </p:txBody>
      </p:sp>
      <p:sp>
        <p:nvSpPr>
          <p:cNvPr id="3" name="Content Placeholder 2">
            <a:extLst>
              <a:ext uri="{FF2B5EF4-FFF2-40B4-BE49-F238E27FC236}">
                <a16:creationId xmlns:a16="http://schemas.microsoft.com/office/drawing/2014/main" id="{B58CC198-87A2-494C-ABFE-A789BA79EC53}"/>
              </a:ext>
            </a:extLst>
          </p:cNvPr>
          <p:cNvSpPr>
            <a:spLocks noGrp="1"/>
          </p:cNvSpPr>
          <p:nvPr>
            <p:ph idx="1"/>
          </p:nvPr>
        </p:nvSpPr>
        <p:spPr>
          <a:xfrm>
            <a:off x="769374" y="1943612"/>
            <a:ext cx="4756355" cy="4351338"/>
          </a:xfrm>
        </p:spPr>
        <p:txBody>
          <a:bodyPr>
            <a:noAutofit/>
          </a:bodyPr>
          <a:lstStyle/>
          <a:p>
            <a:r>
              <a:rPr lang="en-GB" sz="2000" dirty="0">
                <a:latin typeface="+mj-lt"/>
              </a:rPr>
              <a:t>1,721 genome-wide epithelial buccal cell </a:t>
            </a:r>
            <a:r>
              <a:rPr lang="en-GB" sz="2000" dirty="0" err="1">
                <a:latin typeface="+mj-lt"/>
              </a:rPr>
              <a:t>DNAm</a:t>
            </a:r>
            <a:r>
              <a:rPr lang="en-GB" sz="2000" dirty="0">
                <a:latin typeface="+mj-lt"/>
              </a:rPr>
              <a:t> profiles 0 – 20 years </a:t>
            </a:r>
          </a:p>
          <a:p>
            <a:r>
              <a:rPr lang="en-GB" sz="2000" dirty="0">
                <a:latin typeface="+mj-lt"/>
              </a:rPr>
              <a:t>Training n=1,032/ testing n=689</a:t>
            </a:r>
          </a:p>
          <a:p>
            <a:r>
              <a:rPr lang="en-GB" sz="2000" dirty="0">
                <a:latin typeface="+mj-lt"/>
              </a:rPr>
              <a:t>Elastic net penalized regression was used to select 94 CpG sites</a:t>
            </a:r>
          </a:p>
          <a:p>
            <a:r>
              <a:rPr lang="en-GB" sz="2000" i="1" dirty="0">
                <a:latin typeface="+mj-lt"/>
              </a:rPr>
              <a:t>“</a:t>
            </a:r>
            <a:r>
              <a:rPr lang="en-GB" sz="2000" i="1" dirty="0" err="1">
                <a:latin typeface="+mj-lt"/>
              </a:rPr>
              <a:t>DNAm</a:t>
            </a:r>
            <a:r>
              <a:rPr lang="en-GB" sz="2000" i="1" dirty="0">
                <a:latin typeface="+mj-lt"/>
              </a:rPr>
              <a:t> at these 94 CpG sites was highly predictive of age in the test cohort…the </a:t>
            </a:r>
            <a:r>
              <a:rPr lang="en-GB" sz="2000" i="1" dirty="0" err="1">
                <a:latin typeface="+mj-lt"/>
              </a:rPr>
              <a:t>PedBE</a:t>
            </a:r>
            <a:r>
              <a:rPr lang="en-GB" sz="2000" i="1" dirty="0">
                <a:latin typeface="+mj-lt"/>
              </a:rPr>
              <a:t> clock was characterized in additional cohorts, showcasing the accuracy in longitudinal data, the performance in non-buccal tissues and adult age ranges, and the association with obstetric outcomes.”</a:t>
            </a:r>
          </a:p>
          <a:p>
            <a:endParaRPr lang="en-GB" sz="2000" dirty="0">
              <a:latin typeface="+mj-lt"/>
            </a:endParaRPr>
          </a:p>
        </p:txBody>
      </p:sp>
      <p:pic>
        <p:nvPicPr>
          <p:cNvPr id="2050" name="Picture 2">
            <a:extLst>
              <a:ext uri="{FF2B5EF4-FFF2-40B4-BE49-F238E27FC236}">
                <a16:creationId xmlns:a16="http://schemas.microsoft.com/office/drawing/2014/main" id="{8D69DC04-C39A-4FAC-8E91-19F4947C9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12389"/>
            <a:ext cx="5292794" cy="25430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48178B-8F98-4E31-9E5D-FE2FA7CE6DCD}"/>
              </a:ext>
            </a:extLst>
          </p:cNvPr>
          <p:cNvSpPr/>
          <p:nvPr/>
        </p:nvSpPr>
        <p:spPr>
          <a:xfrm>
            <a:off x="6216072" y="5108952"/>
            <a:ext cx="5643418" cy="1384995"/>
          </a:xfrm>
          <a:prstGeom prst="rect">
            <a:avLst/>
          </a:prstGeom>
        </p:spPr>
        <p:txBody>
          <a:bodyPr wrap="square">
            <a:spAutoFit/>
          </a:bodyPr>
          <a:lstStyle/>
          <a:p>
            <a:r>
              <a:rPr lang="en-GB" sz="1200" dirty="0" err="1">
                <a:solidFill>
                  <a:srgbClr val="333333"/>
                </a:solidFill>
                <a:latin typeface="+mj-lt"/>
              </a:rPr>
              <a:t>Pediatric</a:t>
            </a:r>
            <a:r>
              <a:rPr lang="en-GB" sz="1200" dirty="0">
                <a:solidFill>
                  <a:srgbClr val="333333"/>
                </a:solidFill>
                <a:latin typeface="+mj-lt"/>
              </a:rPr>
              <a:t> buccal DNA methylation age accurately predicted chronological age. (</a:t>
            </a:r>
            <a:r>
              <a:rPr lang="en-GB" sz="1200" i="1" dirty="0">
                <a:solidFill>
                  <a:srgbClr val="333333"/>
                </a:solidFill>
                <a:latin typeface="+mj-lt"/>
              </a:rPr>
              <a:t>A</a:t>
            </a:r>
            <a:r>
              <a:rPr lang="en-GB" sz="1200" dirty="0">
                <a:solidFill>
                  <a:srgbClr val="333333"/>
                </a:solidFill>
                <a:latin typeface="+mj-lt"/>
              </a:rPr>
              <a:t>) The training data (datasets 1 through 7) was used in an elastic net regression for selection of 94 age-related CpG sites. Estimated age (</a:t>
            </a:r>
            <a:r>
              <a:rPr lang="en-GB" sz="1200" dirty="0" err="1">
                <a:solidFill>
                  <a:srgbClr val="333333"/>
                </a:solidFill>
                <a:latin typeface="+mj-lt"/>
              </a:rPr>
              <a:t>PedBE</a:t>
            </a:r>
            <a:r>
              <a:rPr lang="en-GB" sz="1200" dirty="0">
                <a:solidFill>
                  <a:srgbClr val="333333"/>
                </a:solidFill>
                <a:latin typeface="+mj-lt"/>
              </a:rPr>
              <a:t> age) (</a:t>
            </a:r>
            <a:r>
              <a:rPr lang="en-GB" sz="1200" i="1" dirty="0">
                <a:solidFill>
                  <a:srgbClr val="333333"/>
                </a:solidFill>
                <a:latin typeface="+mj-lt"/>
              </a:rPr>
              <a:t>y</a:t>
            </a:r>
            <a:r>
              <a:rPr lang="en-GB" sz="1200" dirty="0">
                <a:solidFill>
                  <a:srgbClr val="333333"/>
                </a:solidFill>
                <a:latin typeface="+mj-lt"/>
              </a:rPr>
              <a:t> axis) versus chronological age (</a:t>
            </a:r>
            <a:r>
              <a:rPr lang="en-GB" sz="1200" i="1" dirty="0">
                <a:solidFill>
                  <a:srgbClr val="333333"/>
                </a:solidFill>
                <a:latin typeface="+mj-lt"/>
              </a:rPr>
              <a:t>x</a:t>
            </a:r>
            <a:r>
              <a:rPr lang="en-GB" sz="1200" dirty="0">
                <a:solidFill>
                  <a:srgbClr val="333333"/>
                </a:solidFill>
                <a:latin typeface="+mj-lt"/>
              </a:rPr>
              <a:t> axis). (</a:t>
            </a:r>
            <a:r>
              <a:rPr lang="en-GB" sz="1200" i="1" dirty="0">
                <a:solidFill>
                  <a:srgbClr val="333333"/>
                </a:solidFill>
                <a:latin typeface="+mj-lt"/>
              </a:rPr>
              <a:t>B</a:t>
            </a:r>
            <a:r>
              <a:rPr lang="en-GB" sz="1200" dirty="0">
                <a:solidFill>
                  <a:srgbClr val="333333"/>
                </a:solidFill>
                <a:latin typeface="+mj-lt"/>
              </a:rPr>
              <a:t>) The test data (datasets 8 through 11) was to independently assess the </a:t>
            </a:r>
            <a:r>
              <a:rPr lang="en-GB" sz="1200" dirty="0" err="1">
                <a:solidFill>
                  <a:srgbClr val="333333"/>
                </a:solidFill>
                <a:latin typeface="+mj-lt"/>
              </a:rPr>
              <a:t>PedBE</a:t>
            </a:r>
            <a:r>
              <a:rPr lang="en-GB" sz="1200" dirty="0">
                <a:solidFill>
                  <a:srgbClr val="333333"/>
                </a:solidFill>
                <a:latin typeface="+mj-lt"/>
              </a:rPr>
              <a:t> clock (</a:t>
            </a:r>
            <a:r>
              <a:rPr lang="en-GB" sz="1200" i="1" dirty="0">
                <a:solidFill>
                  <a:srgbClr val="333333"/>
                </a:solidFill>
                <a:latin typeface="+mj-lt"/>
              </a:rPr>
              <a:t>r</a:t>
            </a:r>
            <a:r>
              <a:rPr lang="en-GB" sz="1200" dirty="0">
                <a:solidFill>
                  <a:srgbClr val="333333"/>
                </a:solidFill>
                <a:latin typeface="+mj-lt"/>
              </a:rPr>
              <a:t> = 0.98, test error = 0.35 y). Each data point represents an individual, with the </a:t>
            </a:r>
            <a:r>
              <a:rPr lang="en-GB" sz="1200" dirty="0" err="1">
                <a:solidFill>
                  <a:srgbClr val="333333"/>
                </a:solidFill>
                <a:latin typeface="+mj-lt"/>
              </a:rPr>
              <a:t>color</a:t>
            </a:r>
            <a:r>
              <a:rPr lang="en-GB" sz="1200" dirty="0">
                <a:solidFill>
                  <a:srgbClr val="333333"/>
                </a:solidFill>
                <a:latin typeface="+mj-lt"/>
              </a:rPr>
              <a:t> indicating the corresponding dataset. </a:t>
            </a:r>
            <a:br>
              <a:rPr lang="en-GB" sz="1200" dirty="0">
                <a:latin typeface="+mj-lt"/>
              </a:rPr>
            </a:br>
            <a:endParaRPr lang="en-GB" sz="1200" dirty="0">
              <a:latin typeface="+mj-lt"/>
            </a:endParaRPr>
          </a:p>
        </p:txBody>
      </p:sp>
    </p:spTree>
    <p:extLst>
      <p:ext uri="{BB962C8B-B14F-4D97-AF65-F5344CB8AC3E}">
        <p14:creationId xmlns:p14="http://schemas.microsoft.com/office/powerpoint/2010/main" val="59588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A79E-11EF-4F37-86EA-E400473674DE}"/>
              </a:ext>
            </a:extLst>
          </p:cNvPr>
          <p:cNvSpPr>
            <a:spLocks noGrp="1"/>
          </p:cNvSpPr>
          <p:nvPr>
            <p:ph type="title"/>
          </p:nvPr>
        </p:nvSpPr>
        <p:spPr>
          <a:xfrm>
            <a:off x="838200" y="1055506"/>
            <a:ext cx="10515600" cy="1325563"/>
          </a:xfrm>
        </p:spPr>
        <p:txBody>
          <a:bodyPr>
            <a:noAutofit/>
          </a:bodyPr>
          <a:lstStyle/>
          <a:p>
            <a:br>
              <a:rPr lang="en-GB" sz="2000" b="1" dirty="0"/>
            </a:br>
            <a:br>
              <a:rPr lang="en-GB" sz="2000" dirty="0"/>
            </a:br>
            <a:br>
              <a:rPr lang="en-GB" sz="2000" dirty="0"/>
            </a:br>
            <a:r>
              <a:rPr lang="en-GB" sz="2000" dirty="0"/>
              <a:t>Luo, R, Song, J, Zhang, W, Lonkey, R  </a:t>
            </a:r>
            <a:r>
              <a:rPr lang="en-GB" sz="2000" b="1" dirty="0"/>
              <a:t>A seven‐DNA methylation signature as a novel prognostic biomarker in breast cancer </a:t>
            </a:r>
            <a:r>
              <a:rPr lang="en-GB" sz="2000" dirty="0"/>
              <a:t>23 October 2019 </a:t>
            </a:r>
            <a:r>
              <a:rPr lang="en-GB" sz="2000" i="1" dirty="0" err="1"/>
              <a:t>Journ</a:t>
            </a:r>
            <a:r>
              <a:rPr lang="en-GB" sz="2000" i="1" dirty="0"/>
              <a:t> Cell </a:t>
            </a:r>
            <a:r>
              <a:rPr lang="en-GB" sz="2000" i="1" dirty="0" err="1"/>
              <a:t>Biochem</a:t>
            </a:r>
            <a:br>
              <a:rPr lang="en-GB" sz="2000" dirty="0"/>
            </a:br>
            <a:r>
              <a:rPr lang="en-GB" sz="2000" dirty="0"/>
              <a:t> </a:t>
            </a:r>
            <a:r>
              <a:rPr lang="en-GB" sz="2000" b="1" dirty="0">
                <a:hlinkClick r:id="rId2">
                  <a:extLst>
                    <a:ext uri="{A12FA001-AC4F-418D-AE19-62706E023703}">
                      <ahyp:hlinkClr xmlns:ahyp="http://schemas.microsoft.com/office/drawing/2018/hyperlinkcolor" val="tx"/>
                    </a:ext>
                  </a:extLst>
                </a:hlinkClick>
              </a:rPr>
              <a:t>https://doi.org/10.1002/jcb.29461</a:t>
            </a:r>
            <a:br>
              <a:rPr lang="en-GB" sz="2000" dirty="0"/>
            </a:br>
            <a:br>
              <a:rPr lang="en-GB" sz="2000" dirty="0"/>
            </a:br>
            <a:br>
              <a:rPr lang="en-GB" sz="2000" dirty="0"/>
            </a:br>
            <a:br>
              <a:rPr lang="en-GB" sz="2000" b="1" dirty="0"/>
            </a:br>
            <a:br>
              <a:rPr lang="en-GB" sz="2000" dirty="0"/>
            </a:br>
            <a:endParaRPr lang="en-GB" sz="2000" dirty="0">
              <a:cs typeface="Calibri Light"/>
            </a:endParaRPr>
          </a:p>
        </p:txBody>
      </p:sp>
      <p:sp>
        <p:nvSpPr>
          <p:cNvPr id="3" name="Content Placeholder 2">
            <a:extLst>
              <a:ext uri="{FF2B5EF4-FFF2-40B4-BE49-F238E27FC236}">
                <a16:creationId xmlns:a16="http://schemas.microsoft.com/office/drawing/2014/main" id="{0EF944A5-235C-48D1-9478-56177D2CA227}"/>
              </a:ext>
            </a:extLst>
          </p:cNvPr>
          <p:cNvSpPr>
            <a:spLocks noGrp="1"/>
          </p:cNvSpPr>
          <p:nvPr>
            <p:ph idx="1"/>
          </p:nvPr>
        </p:nvSpPr>
        <p:spPr>
          <a:xfrm>
            <a:off x="838200" y="1825625"/>
            <a:ext cx="5066211" cy="4351338"/>
          </a:xfrm>
        </p:spPr>
        <p:txBody>
          <a:bodyPr>
            <a:normAutofit fontScale="92500" lnSpcReduction="20000"/>
          </a:bodyPr>
          <a:lstStyle/>
          <a:p>
            <a:pPr marL="0" indent="0">
              <a:buNone/>
            </a:pPr>
            <a:endParaRPr lang="en-GB" sz="2000" dirty="0">
              <a:latin typeface="+mj-lt"/>
            </a:endParaRPr>
          </a:p>
          <a:p>
            <a:r>
              <a:rPr lang="en-GB" sz="2000" dirty="0">
                <a:latin typeface="+mj-lt"/>
              </a:rPr>
              <a:t>The DNA methylation data of BC was downloaded from:</a:t>
            </a:r>
          </a:p>
          <a:p>
            <a:pPr lvl="1"/>
            <a:r>
              <a:rPr lang="en-GB" sz="2000" dirty="0">
                <a:latin typeface="+mj-lt"/>
              </a:rPr>
              <a:t>The Cancer Genome Atlas </a:t>
            </a:r>
          </a:p>
          <a:p>
            <a:pPr lvl="1"/>
            <a:r>
              <a:rPr lang="en-GB" sz="2000" dirty="0">
                <a:latin typeface="+mj-lt"/>
              </a:rPr>
              <a:t>Gene Expression Omnibus</a:t>
            </a:r>
          </a:p>
          <a:p>
            <a:pPr lvl="1"/>
            <a:r>
              <a:rPr lang="en-GB" sz="2000" dirty="0">
                <a:latin typeface="+mj-lt"/>
              </a:rPr>
              <a:t>Functional </a:t>
            </a:r>
            <a:r>
              <a:rPr lang="en-GB" sz="2000" dirty="0" err="1">
                <a:latin typeface="+mj-lt"/>
              </a:rPr>
              <a:t>ANnoTation</a:t>
            </a:r>
            <a:r>
              <a:rPr lang="en-GB" sz="2000" dirty="0">
                <a:latin typeface="+mj-lt"/>
              </a:rPr>
              <a:t> of The Mammalian Genome</a:t>
            </a:r>
          </a:p>
          <a:p>
            <a:r>
              <a:rPr lang="en-GB" sz="2000" dirty="0">
                <a:latin typeface="+mj-lt"/>
              </a:rPr>
              <a:t>The RNA‐</a:t>
            </a:r>
            <a:r>
              <a:rPr lang="en-GB" sz="2000" dirty="0" err="1">
                <a:latin typeface="+mj-lt"/>
              </a:rPr>
              <a:t>Seq</a:t>
            </a:r>
            <a:r>
              <a:rPr lang="en-GB" sz="2000" dirty="0">
                <a:latin typeface="+mj-lt"/>
              </a:rPr>
              <a:t> data and clinical information of patients were downloaded from TCGA (~1300 samples) </a:t>
            </a:r>
          </a:p>
          <a:p>
            <a:r>
              <a:rPr lang="en-GB" sz="2000" dirty="0">
                <a:latin typeface="+mj-lt"/>
              </a:rPr>
              <a:t>7 DMSs were identified - their expression levels were negatively correlated with the DNA methylation level and not affected by age, subtypes, or tumour stages.</a:t>
            </a:r>
          </a:p>
          <a:p>
            <a:r>
              <a:rPr lang="en-GB" sz="2000" i="1" dirty="0">
                <a:latin typeface="+mj-lt"/>
              </a:rPr>
              <a:t>“We proposed that these seven differentially DNA methylation sites can be used as a novel prognostic biomarker for BC - </a:t>
            </a:r>
            <a:r>
              <a:rPr lang="en-GB" sz="2000" b="1" i="1" dirty="0">
                <a:latin typeface="+mj-lt"/>
              </a:rPr>
              <a:t>AUC = 0.74</a:t>
            </a:r>
            <a:r>
              <a:rPr lang="en-GB" sz="2000" i="1" dirty="0">
                <a:latin typeface="+mj-lt"/>
              </a:rPr>
              <a:t>”</a:t>
            </a:r>
          </a:p>
        </p:txBody>
      </p:sp>
      <p:graphicFrame>
        <p:nvGraphicFramePr>
          <p:cNvPr id="4" name="Table 3">
            <a:extLst>
              <a:ext uri="{FF2B5EF4-FFF2-40B4-BE49-F238E27FC236}">
                <a16:creationId xmlns:a16="http://schemas.microsoft.com/office/drawing/2014/main" id="{2BBF8491-8B0D-4319-B349-602CD2FF3BC6}"/>
              </a:ext>
            </a:extLst>
          </p:cNvPr>
          <p:cNvGraphicFramePr>
            <a:graphicFrameLocks noGrp="1"/>
          </p:cNvGraphicFramePr>
          <p:nvPr>
            <p:extLst>
              <p:ext uri="{D42A27DB-BD31-4B8C-83A1-F6EECF244321}">
                <p14:modId xmlns:p14="http://schemas.microsoft.com/office/powerpoint/2010/main" val="1970258932"/>
              </p:ext>
            </p:extLst>
          </p:nvPr>
        </p:nvGraphicFramePr>
        <p:xfrm>
          <a:off x="6611793" y="1848576"/>
          <a:ext cx="3825300" cy="4328388"/>
        </p:xfrm>
        <a:graphic>
          <a:graphicData uri="http://schemas.openxmlformats.org/drawingml/2006/table">
            <a:tbl>
              <a:tblPr/>
              <a:tblGrid>
                <a:gridCol w="637550">
                  <a:extLst>
                    <a:ext uri="{9D8B030D-6E8A-4147-A177-3AD203B41FA5}">
                      <a16:colId xmlns:a16="http://schemas.microsoft.com/office/drawing/2014/main" val="1743531909"/>
                    </a:ext>
                  </a:extLst>
                </a:gridCol>
                <a:gridCol w="637550">
                  <a:extLst>
                    <a:ext uri="{9D8B030D-6E8A-4147-A177-3AD203B41FA5}">
                      <a16:colId xmlns:a16="http://schemas.microsoft.com/office/drawing/2014/main" val="909652694"/>
                    </a:ext>
                  </a:extLst>
                </a:gridCol>
                <a:gridCol w="637550">
                  <a:extLst>
                    <a:ext uri="{9D8B030D-6E8A-4147-A177-3AD203B41FA5}">
                      <a16:colId xmlns:a16="http://schemas.microsoft.com/office/drawing/2014/main" val="3455418619"/>
                    </a:ext>
                  </a:extLst>
                </a:gridCol>
                <a:gridCol w="637550">
                  <a:extLst>
                    <a:ext uri="{9D8B030D-6E8A-4147-A177-3AD203B41FA5}">
                      <a16:colId xmlns:a16="http://schemas.microsoft.com/office/drawing/2014/main" val="964892957"/>
                    </a:ext>
                  </a:extLst>
                </a:gridCol>
                <a:gridCol w="637550">
                  <a:extLst>
                    <a:ext uri="{9D8B030D-6E8A-4147-A177-3AD203B41FA5}">
                      <a16:colId xmlns:a16="http://schemas.microsoft.com/office/drawing/2014/main" val="1196693515"/>
                    </a:ext>
                  </a:extLst>
                </a:gridCol>
                <a:gridCol w="637550">
                  <a:extLst>
                    <a:ext uri="{9D8B030D-6E8A-4147-A177-3AD203B41FA5}">
                      <a16:colId xmlns:a16="http://schemas.microsoft.com/office/drawing/2014/main" val="179408373"/>
                    </a:ext>
                  </a:extLst>
                </a:gridCol>
              </a:tblGrid>
              <a:tr h="441109">
                <a:tc>
                  <a:txBody>
                    <a:bodyPr/>
                    <a:lstStyle/>
                    <a:p>
                      <a:pPr algn="ctr" fontAlgn="t"/>
                      <a:r>
                        <a:rPr lang="en-GB" sz="800" b="1">
                          <a:solidFill>
                            <a:srgbClr val="000000"/>
                          </a:solidFill>
                          <a:effectLst/>
                        </a:rPr>
                        <a:t>Probe ID</a:t>
                      </a:r>
                    </a:p>
                  </a:txBody>
                  <a:tcPr marL="34644" marR="34644" marT="34644" marB="34644">
                    <a:lnL>
                      <a:noFill/>
                    </a:lnL>
                    <a:lnR w="9525" cap="flat" cmpd="sng" algn="ctr">
                      <a:solidFill>
                        <a:srgbClr val="B2B2B2"/>
                      </a:solidFill>
                      <a:prstDash val="solid"/>
                      <a:round/>
                      <a:headEnd type="none" w="med" len="med"/>
                      <a:tailEnd type="none" w="med" len="med"/>
                    </a:lnR>
                    <a:lnT>
                      <a:noFill/>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1">
                          <a:solidFill>
                            <a:srgbClr val="000000"/>
                          </a:solidFill>
                          <a:effectLst/>
                        </a:rPr>
                        <a:t>Chromosoma location</a:t>
                      </a:r>
                    </a:p>
                  </a:txBody>
                  <a:tcPr marL="34644" marR="34644" marT="34644" marB="34644">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a:noFill/>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1">
                          <a:solidFill>
                            <a:srgbClr val="000000"/>
                          </a:solidFill>
                          <a:effectLst/>
                        </a:rPr>
                        <a:t>Gene symbol</a:t>
                      </a:r>
                    </a:p>
                  </a:txBody>
                  <a:tcPr marL="34644" marR="34644" marT="34644" marB="34644">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a:noFill/>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1">
                          <a:solidFill>
                            <a:srgbClr val="000000"/>
                          </a:solidFill>
                          <a:effectLst/>
                        </a:rPr>
                        <a:t>Feature type</a:t>
                      </a:r>
                    </a:p>
                  </a:txBody>
                  <a:tcPr marL="34644" marR="34644" marT="34644" marB="34644">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a:noFill/>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1" i="1">
                          <a:solidFill>
                            <a:srgbClr val="000000"/>
                          </a:solidFill>
                          <a:effectLst/>
                        </a:rPr>
                        <a:t>P</a:t>
                      </a:r>
                      <a:r>
                        <a:rPr lang="en-GB" sz="800" b="1">
                          <a:solidFill>
                            <a:srgbClr val="000000"/>
                          </a:solidFill>
                          <a:effectLst/>
                        </a:rPr>
                        <a:t> value</a:t>
                      </a:r>
                    </a:p>
                  </a:txBody>
                  <a:tcPr marL="34644" marR="34644" marT="34644" marB="34644">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a:noFill/>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1">
                          <a:solidFill>
                            <a:srgbClr val="000000"/>
                          </a:solidFill>
                          <a:effectLst/>
                        </a:rPr>
                        <a:t>Coef</a:t>
                      </a:r>
                    </a:p>
                  </a:txBody>
                  <a:tcPr marL="34644" marR="34644" marT="34644" marB="34644">
                    <a:lnL w="9525" cap="flat" cmpd="sng" algn="ctr">
                      <a:solidFill>
                        <a:srgbClr val="B2B2B2"/>
                      </a:solidFill>
                      <a:prstDash val="solid"/>
                      <a:round/>
                      <a:headEnd type="none" w="med" len="med"/>
                      <a:tailEnd type="none" w="med" len="med"/>
                    </a:lnL>
                    <a:lnR>
                      <a:noFill/>
                    </a:lnR>
                    <a:lnT>
                      <a:noFill/>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41214282"/>
                  </a:ext>
                </a:extLst>
              </a:tr>
              <a:tr h="568618">
                <a:tc>
                  <a:txBody>
                    <a:bodyPr/>
                    <a:lstStyle/>
                    <a:p>
                      <a:pPr algn="ctr" fontAlgn="t"/>
                      <a:r>
                        <a:rPr lang="en-GB" sz="800" b="0">
                          <a:effectLst/>
                        </a:rPr>
                        <a:t>cg03120091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chr8:132052729‐132052779</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ADCY8</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HC_shore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1.729</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273715613"/>
                  </a:ext>
                </a:extLst>
              </a:tr>
              <a:tr h="568618">
                <a:tc>
                  <a:txBody>
                    <a:bodyPr/>
                    <a:lstStyle/>
                    <a:p>
                      <a:pPr algn="ctr" fontAlgn="t"/>
                      <a:r>
                        <a:rPr lang="en-GB" sz="800" b="0">
                          <a:effectLst/>
                        </a:rPr>
                        <a:t>cg17080504</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chr11:86383508‐86383558</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ME3</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HC_shore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1.740</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573914253"/>
                  </a:ext>
                </a:extLst>
              </a:tr>
              <a:tr h="444556">
                <a:tc>
                  <a:txBody>
                    <a:bodyPr/>
                    <a:lstStyle/>
                    <a:p>
                      <a:pPr algn="ctr" fontAlgn="t"/>
                      <a:r>
                        <a:rPr lang="en-GB" sz="800" b="0">
                          <a:effectLst/>
                        </a:rPr>
                        <a:t>cg04987053</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chr16:5038029‐5038079</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dirty="0">
                          <a:effectLst/>
                        </a:rPr>
                        <a:t>SEC14L5</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IC_shore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1.325</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093915164"/>
                  </a:ext>
                </a:extLst>
              </a:tr>
              <a:tr h="568618">
                <a:tc>
                  <a:txBody>
                    <a:bodyPr/>
                    <a:lstStyle/>
                    <a:p>
                      <a:pPr algn="ctr" fontAlgn="t"/>
                      <a:r>
                        <a:rPr lang="en-GB" sz="800" b="0">
                          <a:effectLst/>
                        </a:rPr>
                        <a:t>cg25592413</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chr5:172753646‐172753696</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STC2</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IC_shore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1.315</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668368704"/>
                  </a:ext>
                </a:extLst>
              </a:tr>
              <a:tr h="568618">
                <a:tc>
                  <a:txBody>
                    <a:bodyPr/>
                    <a:lstStyle/>
                    <a:p>
                      <a:pPr algn="ctr" fontAlgn="t"/>
                      <a:r>
                        <a:rPr lang="en-GB" sz="800" b="0">
                          <a:effectLst/>
                        </a:rPr>
                        <a:t>cg07972135</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chr11:105481273‐105481323</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GRIA4</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HC_shore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2.181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856403651"/>
                  </a:ext>
                </a:extLst>
              </a:tr>
              <a:tr h="568618">
                <a:tc>
                  <a:txBody>
                    <a:bodyPr/>
                    <a:lstStyle/>
                    <a:p>
                      <a:pPr algn="ctr" fontAlgn="t"/>
                      <a:r>
                        <a:rPr lang="en-GB" sz="800" b="0">
                          <a:effectLst/>
                        </a:rPr>
                        <a:t>cg15603568</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chr11:105481233‐105481283</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GRIA4</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HC_shore</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&lt;.01</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−1.760</a:t>
                      </a:r>
                    </a:p>
                  </a:txBody>
                  <a:tcPr marL="51967" marR="51967" marT="51967" marB="2078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892141778"/>
                  </a:ext>
                </a:extLst>
              </a:tr>
              <a:tr h="599633">
                <a:tc>
                  <a:txBody>
                    <a:bodyPr/>
                    <a:lstStyle/>
                    <a:p>
                      <a:pPr algn="ctr" fontAlgn="t"/>
                      <a:r>
                        <a:rPr lang="en-GB" sz="800" b="0">
                          <a:effectLst/>
                        </a:rPr>
                        <a:t>cg12424785</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chr2:154728132‐154728182</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GALNT13</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HC_shore</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a:effectLst/>
                        </a:rPr>
                        <a:t>&lt;.01</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algn="ctr" fontAlgn="t"/>
                      <a:r>
                        <a:rPr lang="en-GB" sz="800" b="0" dirty="0">
                          <a:effectLst/>
                        </a:rPr>
                        <a:t>0.727</a:t>
                      </a:r>
                    </a:p>
                  </a:txBody>
                  <a:tcPr marL="51967" marR="51967" marT="51967" marB="51967">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21119478"/>
                  </a:ext>
                </a:extLst>
              </a:tr>
            </a:tbl>
          </a:graphicData>
        </a:graphic>
      </p:graphicFrame>
    </p:spTree>
    <p:extLst>
      <p:ext uri="{BB962C8B-B14F-4D97-AF65-F5344CB8AC3E}">
        <p14:creationId xmlns:p14="http://schemas.microsoft.com/office/powerpoint/2010/main" val="334236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0B7E-CBE1-40E2-BBF5-2D23CF8BC5C2}"/>
              </a:ext>
            </a:extLst>
          </p:cNvPr>
          <p:cNvSpPr>
            <a:spLocks noGrp="1"/>
          </p:cNvSpPr>
          <p:nvPr>
            <p:ph type="title"/>
          </p:nvPr>
        </p:nvSpPr>
        <p:spPr>
          <a:xfrm>
            <a:off x="838200" y="568325"/>
            <a:ext cx="10515600" cy="1325563"/>
          </a:xfrm>
        </p:spPr>
        <p:txBody>
          <a:bodyPr>
            <a:noAutofit/>
          </a:bodyPr>
          <a:lstStyle/>
          <a:p>
            <a:r>
              <a:rPr lang="en-GB" sz="2000" dirty="0"/>
              <a:t>Abdulrahim, J.W. Kwee, L.C, Grass, E. Siegler, I.C. Williams, R., </a:t>
            </a:r>
            <a:r>
              <a:rPr lang="en-GB" sz="2000" dirty="0" err="1"/>
              <a:t>Karra</a:t>
            </a:r>
            <a:r>
              <a:rPr lang="en-GB" sz="2000" dirty="0"/>
              <a:t>, R., Kraus, W.E., Gregory, S.G., Shah, S.H </a:t>
            </a:r>
            <a:r>
              <a:rPr lang="en-GB" sz="2000" b="1" dirty="0"/>
              <a:t>Epigenome‐Wide Association Study for All‐Cause Mortality in a Cardiovascular Cohort Identifies Differential Methylation in Castor Zinc Finger 1 (</a:t>
            </a:r>
            <a:r>
              <a:rPr lang="en-GB" sz="2000" b="1" i="1" dirty="0"/>
              <a:t>CASZ1</a:t>
            </a:r>
            <a:r>
              <a:rPr lang="en-GB" sz="2000" b="1" dirty="0"/>
              <a:t>23) </a:t>
            </a:r>
            <a:r>
              <a:rPr lang="en-GB" sz="2000" dirty="0"/>
              <a:t>Oct 2019 https://doi.org/10.1161/JAHA.119.013228 </a:t>
            </a:r>
            <a:r>
              <a:rPr lang="en-GB" sz="2000" i="1" dirty="0"/>
              <a:t>Journal of the American Heart Association</a:t>
            </a:r>
            <a:r>
              <a:rPr lang="en-GB" sz="2000" dirty="0"/>
              <a:t>. 2019;8:e013228</a:t>
            </a:r>
            <a:br>
              <a:rPr lang="en-GB" sz="2000" dirty="0"/>
            </a:br>
            <a:endParaRPr lang="en-GB" sz="2000" dirty="0"/>
          </a:p>
        </p:txBody>
      </p:sp>
      <p:sp>
        <p:nvSpPr>
          <p:cNvPr id="3" name="Content Placeholder 2">
            <a:extLst>
              <a:ext uri="{FF2B5EF4-FFF2-40B4-BE49-F238E27FC236}">
                <a16:creationId xmlns:a16="http://schemas.microsoft.com/office/drawing/2014/main" id="{03AA0BAC-E142-4388-B0EC-37F70C3BFA7D}"/>
              </a:ext>
            </a:extLst>
          </p:cNvPr>
          <p:cNvSpPr>
            <a:spLocks noGrp="1"/>
          </p:cNvSpPr>
          <p:nvPr>
            <p:ph idx="1"/>
          </p:nvPr>
        </p:nvSpPr>
        <p:spPr>
          <a:xfrm>
            <a:off x="764309" y="2141537"/>
            <a:ext cx="10515600" cy="4351338"/>
          </a:xfrm>
        </p:spPr>
        <p:txBody>
          <a:bodyPr>
            <a:normAutofit/>
          </a:bodyPr>
          <a:lstStyle/>
          <a:p>
            <a:r>
              <a:rPr lang="en-GB" sz="1800" dirty="0">
                <a:latin typeface="+mj-lt"/>
              </a:rPr>
              <a:t>EWAS for all‐cause mortality with whole‐transcriptome data in a cardiovascular cohort </a:t>
            </a:r>
          </a:p>
          <a:p>
            <a:r>
              <a:rPr lang="en-GB" sz="1800" dirty="0">
                <a:latin typeface="+mj-lt"/>
              </a:rPr>
              <a:t>Cases - participants with mortality ≥7 days post-catheterization / controls - alive with ≥2 years of follow‐up. </a:t>
            </a:r>
          </a:p>
          <a:p>
            <a:r>
              <a:rPr lang="en-GB" sz="1800" dirty="0">
                <a:latin typeface="+mj-lt"/>
              </a:rPr>
              <a:t>In the discovery set (450k, 55 cases, 49 controls), 25,629 (6.5%) probes were differently methylated (</a:t>
            </a:r>
            <a:r>
              <a:rPr lang="en-GB" sz="1800" i="1" dirty="0">
                <a:latin typeface="+mj-lt"/>
              </a:rPr>
              <a:t>P</a:t>
            </a:r>
            <a:r>
              <a:rPr lang="en-GB" sz="1800" dirty="0">
                <a:latin typeface="+mj-lt"/>
              </a:rPr>
              <a:t>&lt;0.05). In the validation set (EPIC, 108 cases, 108 controls), 3 probes were differentially methylated</a:t>
            </a:r>
          </a:p>
          <a:p>
            <a:r>
              <a:rPr lang="en-GB" sz="1800" dirty="0">
                <a:latin typeface="+mj-lt"/>
              </a:rPr>
              <a:t>6 novel differentially methylated CpG loci were found to be associated with all‐cause mortality </a:t>
            </a:r>
          </a:p>
          <a:p>
            <a:r>
              <a:rPr lang="en-GB" sz="1800" dirty="0">
                <a:latin typeface="+mj-lt"/>
              </a:rPr>
              <a:t>Differential methylation in </a:t>
            </a:r>
            <a:r>
              <a:rPr lang="en-GB" sz="1800" i="1" dirty="0">
                <a:latin typeface="+mj-lt"/>
              </a:rPr>
              <a:t>CASZ1</a:t>
            </a:r>
            <a:r>
              <a:rPr lang="en-GB" sz="1800" dirty="0">
                <a:latin typeface="+mj-lt"/>
              </a:rPr>
              <a:t> may serve as a genomic regulatory element associated with increased risk of death in cardiovascular patients.</a:t>
            </a:r>
          </a:p>
          <a:p>
            <a:r>
              <a:rPr lang="en-GB" sz="1800" i="1" dirty="0">
                <a:latin typeface="+mj-lt"/>
              </a:rPr>
              <a:t>“Our findings are unique when compared with 2 previous EWAS of all‐cause mortality”</a:t>
            </a:r>
          </a:p>
          <a:p>
            <a:endParaRPr lang="en-GB" sz="1800" dirty="0">
              <a:latin typeface="+mj-lt"/>
            </a:endParaRPr>
          </a:p>
        </p:txBody>
      </p:sp>
    </p:spTree>
    <p:extLst>
      <p:ext uri="{BB962C8B-B14F-4D97-AF65-F5344CB8AC3E}">
        <p14:creationId xmlns:p14="http://schemas.microsoft.com/office/powerpoint/2010/main" val="385186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F168-0E83-46DE-B41B-8C5DEB20F9FD}"/>
              </a:ext>
            </a:extLst>
          </p:cNvPr>
          <p:cNvSpPr>
            <a:spLocks noGrp="1"/>
          </p:cNvSpPr>
          <p:nvPr>
            <p:ph type="title"/>
          </p:nvPr>
        </p:nvSpPr>
        <p:spPr>
          <a:xfrm>
            <a:off x="549205" y="2961527"/>
            <a:ext cx="10515600" cy="1325563"/>
          </a:xfrm>
        </p:spPr>
        <p:txBody>
          <a:bodyPr>
            <a:noAutofit/>
          </a:bodyPr>
          <a:lstStyle/>
          <a:p>
            <a:r>
              <a:rPr lang="en-GB" sz="2000" dirty="0"/>
              <a:t>The clinical course of prostate cancer (</a:t>
            </a:r>
            <a:r>
              <a:rPr lang="en-GB" sz="2000" dirty="0" err="1"/>
              <a:t>PCa</a:t>
            </a:r>
            <a:r>
              <a:rPr lang="en-GB" sz="2000" dirty="0"/>
              <a:t>) is highly variable, demanding an individualized approach to therapy. Overtreatment of indolent </a:t>
            </a:r>
            <a:r>
              <a:rPr lang="en-GB" sz="2000" dirty="0" err="1"/>
              <a:t>PCa</a:t>
            </a:r>
            <a:r>
              <a:rPr lang="en-GB" sz="2000" dirty="0"/>
              <a:t> cases, which likely do not progress to aggressive stages, may be associated with severe side effects and considerable costs. These could be avoided by utilizing robust prognostic markers to guide treatment decisions.</a:t>
            </a:r>
            <a:br>
              <a:rPr lang="en-GB" sz="2000" dirty="0"/>
            </a:br>
            <a:br>
              <a:rPr lang="en-GB" sz="2000" dirty="0"/>
            </a:br>
            <a:r>
              <a:rPr lang="en-GB" sz="2000" dirty="0"/>
              <a:t>Random forest-based classification model to predict aggressive behaviour of prostate cancer. </a:t>
            </a:r>
            <a:br>
              <a:rPr lang="en-GB" sz="2000" dirty="0"/>
            </a:br>
            <a:r>
              <a:rPr lang="en-GB" sz="2000" dirty="0"/>
              <a:t>DNA methylation changes between </a:t>
            </a:r>
            <a:r>
              <a:rPr lang="en-GB" sz="2000" dirty="0" err="1"/>
              <a:t>PCa</a:t>
            </a:r>
            <a:r>
              <a:rPr lang="en-GB" sz="2000" dirty="0"/>
              <a:t> cases with good or poor prognosis (discovery cohort with </a:t>
            </a:r>
            <a:r>
              <a:rPr lang="en-GB" sz="2000" i="1" dirty="0"/>
              <a:t>n</a:t>
            </a:r>
            <a:r>
              <a:rPr lang="en-GB" sz="2000" dirty="0"/>
              <a:t> = 70) - randomly split into a training (80%) and a test set (20%) - AUC 95%. </a:t>
            </a:r>
            <a:br>
              <a:rPr lang="en-GB" sz="2000" dirty="0"/>
            </a:br>
            <a:br>
              <a:rPr lang="en-GB" sz="2000" dirty="0"/>
            </a:br>
            <a:r>
              <a:rPr lang="en-GB" sz="2000" dirty="0"/>
              <a:t>Using the ICGC cohort of early- and late-onset prostate cancer (</a:t>
            </a:r>
            <a:r>
              <a:rPr lang="en-GB" sz="2000" i="1" dirty="0"/>
              <a:t>n</a:t>
            </a:r>
            <a:r>
              <a:rPr lang="en-GB" sz="2000" dirty="0"/>
              <a:t> = 222) and the TCGA PRAD cohort (</a:t>
            </a:r>
            <a:r>
              <a:rPr lang="en-GB" sz="2000" i="1" dirty="0"/>
              <a:t>n</a:t>
            </a:r>
            <a:r>
              <a:rPr lang="en-GB" sz="2000" dirty="0"/>
              <a:t> = 477) for external validation, AUCs for sensitivity analyses were 77.1% and 68.7%, respectively. </a:t>
            </a:r>
          </a:p>
        </p:txBody>
      </p:sp>
      <p:sp>
        <p:nvSpPr>
          <p:cNvPr id="4" name="Rectangle 1">
            <a:extLst>
              <a:ext uri="{FF2B5EF4-FFF2-40B4-BE49-F238E27FC236}">
                <a16:creationId xmlns:a16="http://schemas.microsoft.com/office/drawing/2014/main" id="{41FCD662-6E9B-4702-AA8D-40E5D5DB5781}"/>
              </a:ext>
            </a:extLst>
          </p:cNvPr>
          <p:cNvSpPr>
            <a:spLocks noChangeArrowheads="1"/>
          </p:cNvSpPr>
          <p:nvPr/>
        </p:nvSpPr>
        <p:spPr bwMode="auto">
          <a:xfrm>
            <a:off x="651164" y="519834"/>
            <a:ext cx="10672617" cy="1471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fontAlgn="t"/>
            <a:r>
              <a:rPr kumimoji="0" lang="en-US" altLang="en-US" sz="2000" b="1" i="0" u="none" strike="noStrike" cap="none" normalizeH="0" baseline="0" dirty="0">
                <a:ln>
                  <a:noFill/>
                </a:ln>
                <a:effectLst/>
                <a:latin typeface="+mj-lt"/>
                <a:cs typeface="Arial"/>
              </a:rPr>
              <a:t>Random forest-based modelling to detect biomarkers for prostate cancer progression </a:t>
            </a:r>
            <a:r>
              <a:rPr lang="en-US" altLang="en-US" sz="2000" i="1" dirty="0">
                <a:latin typeface="+mj-lt"/>
                <a:cs typeface="Arial"/>
              </a:rPr>
              <a:t>Clin Epigenetics</a:t>
            </a:r>
            <a:r>
              <a:rPr lang="en-US" altLang="en-US" sz="2000" dirty="0">
                <a:latin typeface="+mj-lt"/>
                <a:cs typeface="Arial"/>
              </a:rPr>
              <a:t>. 2019; 11: 148.</a:t>
            </a:r>
          </a:p>
          <a:p>
            <a:pPr lvl="0" fontAlgn="t"/>
            <a:r>
              <a:rPr lang="en-US" altLang="en-US" sz="2000" dirty="0">
                <a:latin typeface="+mj-lt"/>
                <a:cs typeface="Arial"/>
              </a:rPr>
              <a:t>Published online 2019 Oct 22. </a:t>
            </a:r>
            <a:r>
              <a:rPr lang="en-US" altLang="en-US" sz="2000" dirty="0" err="1">
                <a:latin typeface="+mj-lt"/>
                <a:cs typeface="Arial"/>
              </a:rPr>
              <a:t>doi</a:t>
            </a:r>
            <a:r>
              <a:rPr lang="en-US" altLang="en-US" sz="2000" dirty="0">
                <a:latin typeface="+mj-lt"/>
                <a:cs typeface="Arial"/>
              </a:rPr>
              <a:t>: 10.1186/s13148-019-0736-8 PMCID: PMC6805338 PMID: 31640781</a:t>
            </a:r>
          </a:p>
          <a:p>
            <a:pPr marL="0" marR="0" lvl="0" indent="0" algn="l" defTabSz="914400" rtl="0" eaLnBrk="0" fontAlgn="t" latinLnBrk="0" hangingPunct="0">
              <a:lnSpc>
                <a:spcPct val="100000"/>
              </a:lnSpc>
              <a:spcBef>
                <a:spcPct val="0"/>
              </a:spcBef>
              <a:spcAft>
                <a:spcPct val="0"/>
              </a:spcAft>
              <a:buClrTx/>
              <a:buSzTx/>
              <a:buFontTx/>
              <a:buNone/>
              <a:tabLst/>
            </a:pPr>
            <a:endParaRPr lang="en-US" altLang="en-US" sz="2000" b="0" i="0" u="none" strike="noStrike" cap="none" normalizeH="0" baseline="0" dirty="0">
              <a:ln>
                <a:noFill/>
              </a:ln>
              <a:effectLst/>
              <a:latin typeface="+mj-lt"/>
              <a:cs typeface="Arial" panose="020B0604020202020204" pitchFamily="34" charset="0"/>
            </a:endParaRPr>
          </a:p>
        </p:txBody>
      </p:sp>
      <p:pic>
        <p:nvPicPr>
          <p:cNvPr id="3074" name="Picture 2" descr="corresponding author">
            <a:extLst>
              <a:ext uri="{FF2B5EF4-FFF2-40B4-BE49-F238E27FC236}">
                <a16:creationId xmlns:a16="http://schemas.microsoft.com/office/drawing/2014/main" id="{56DBC18D-D717-4FBB-AD66-0AB490EFE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6788" y="862013"/>
            <a:ext cx="66675" cy="8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8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48C13-3438-4D87-914F-4A350CA22506}"/>
              </a:ext>
            </a:extLst>
          </p:cNvPr>
          <p:cNvSpPr>
            <a:spLocks noGrp="1"/>
          </p:cNvSpPr>
          <p:nvPr>
            <p:ph idx="1"/>
          </p:nvPr>
        </p:nvSpPr>
        <p:spPr/>
        <p:txBody>
          <a:bodyPr vert="horz" lIns="91440" tIns="45720" rIns="91440" bIns="45720" rtlCol="0" anchor="t">
            <a:normAutofit/>
          </a:bodyPr>
          <a:lstStyle/>
          <a:p>
            <a:endParaRPr lang="en-GB" sz="2000" dirty="0">
              <a:latin typeface="+mj-lt"/>
            </a:endParaRPr>
          </a:p>
          <a:p>
            <a:r>
              <a:rPr lang="en-GB" sz="2000" dirty="0">
                <a:latin typeface="+mj-lt"/>
              </a:rPr>
              <a:t>Integrative analysis to untangle the molecular paths from genetic risk to motor impairment in n=1,885 using</a:t>
            </a:r>
            <a:r>
              <a:rPr lang="en-GB" sz="2000" i="1" dirty="0">
                <a:latin typeface="+mj-lt"/>
              </a:rPr>
              <a:t> "brain multi-omics, including transcriptome, DNA methylation, histone acetylation (H3K9AC), and targeted proteomics, as well as diverse </a:t>
            </a:r>
            <a:r>
              <a:rPr lang="en-GB" sz="2000" i="1" dirty="0" err="1">
                <a:latin typeface="+mj-lt"/>
              </a:rPr>
              <a:t>neuropathologies</a:t>
            </a:r>
            <a:r>
              <a:rPr lang="en-GB" sz="2000" i="1" dirty="0">
                <a:latin typeface="+mj-lt"/>
              </a:rPr>
              <a:t>.”</a:t>
            </a:r>
            <a:endParaRPr lang="en-GB" sz="2000" i="1" dirty="0">
              <a:latin typeface="+mj-lt"/>
              <a:cs typeface="Calibri Light" panose="020F0302020204030204"/>
            </a:endParaRPr>
          </a:p>
          <a:p>
            <a:r>
              <a:rPr lang="en-GB" sz="2000" dirty="0">
                <a:latin typeface="+mj-lt"/>
                <a:cs typeface="Calibri Light"/>
              </a:rPr>
              <a:t>DLPFC region </a:t>
            </a:r>
          </a:p>
          <a:p>
            <a:r>
              <a:rPr lang="en-GB" sz="2000" dirty="0">
                <a:latin typeface="+mj-lt"/>
              </a:rPr>
              <a:t>AD-PRS compared to several motor phenotypes </a:t>
            </a:r>
          </a:p>
          <a:p>
            <a:r>
              <a:rPr lang="en-GB" sz="2000" dirty="0">
                <a:latin typeface="+mj-lt"/>
              </a:rPr>
              <a:t>We found that the genetic risk for Alzheimer’s dementia influenced motor functions in older adults, suggesting that cognitive and motor impairment share, at least in part, an underlying genetic architecture. </a:t>
            </a:r>
          </a:p>
          <a:p>
            <a:pPr marL="0" indent="0">
              <a:buNone/>
            </a:pPr>
            <a:endParaRPr lang="en-GB" sz="2000" dirty="0">
              <a:latin typeface="+mj-lt"/>
            </a:endParaRPr>
          </a:p>
        </p:txBody>
      </p:sp>
      <p:graphicFrame>
        <p:nvGraphicFramePr>
          <p:cNvPr id="6" name="Table 5">
            <a:extLst>
              <a:ext uri="{FF2B5EF4-FFF2-40B4-BE49-F238E27FC236}">
                <a16:creationId xmlns:a16="http://schemas.microsoft.com/office/drawing/2014/main" id="{0AE393E8-32C5-44EA-97B0-682F5D8E48AA}"/>
              </a:ext>
            </a:extLst>
          </p:cNvPr>
          <p:cNvGraphicFramePr>
            <a:graphicFrameLocks noGrp="1"/>
          </p:cNvGraphicFramePr>
          <p:nvPr>
            <p:extLst>
              <p:ext uri="{D42A27DB-BD31-4B8C-83A1-F6EECF244321}">
                <p14:modId xmlns:p14="http://schemas.microsoft.com/office/powerpoint/2010/main" val="709969333"/>
              </p:ext>
            </p:extLst>
          </p:nvPr>
        </p:nvGraphicFramePr>
        <p:xfrm>
          <a:off x="838200" y="776288"/>
          <a:ext cx="10515600" cy="1005840"/>
        </p:xfrm>
        <a:graphic>
          <a:graphicData uri="http://schemas.openxmlformats.org/drawingml/2006/table">
            <a:tbl>
              <a:tblPr/>
              <a:tblGrid>
                <a:gridCol w="10515600">
                  <a:extLst>
                    <a:ext uri="{9D8B030D-6E8A-4147-A177-3AD203B41FA5}">
                      <a16:colId xmlns:a16="http://schemas.microsoft.com/office/drawing/2014/main" val="78505954"/>
                    </a:ext>
                  </a:extLst>
                </a:gridCol>
              </a:tblGrid>
              <a:tr h="0">
                <a:tc>
                  <a:txBody>
                    <a:bodyPr/>
                    <a:lstStyle/>
                    <a:p>
                      <a:r>
                        <a:rPr lang="en-GB" sz="2000" dirty="0">
                          <a:latin typeface="+mj-lt"/>
                        </a:rPr>
                        <a:t>Tasaki, </a:t>
                      </a:r>
                      <a:r>
                        <a:rPr lang="en-GB" sz="2000" dirty="0" err="1">
                          <a:latin typeface="+mj-lt"/>
                        </a:rPr>
                        <a:t>Gaiteri</a:t>
                      </a:r>
                      <a:r>
                        <a:rPr lang="en-GB" sz="2000" dirty="0">
                          <a:latin typeface="+mj-lt"/>
                        </a:rPr>
                        <a:t>, </a:t>
                      </a:r>
                      <a:r>
                        <a:rPr lang="en-GB" sz="2000" dirty="0" err="1">
                          <a:latin typeface="+mj-lt"/>
                        </a:rPr>
                        <a:t>Petyuk</a:t>
                      </a:r>
                      <a:r>
                        <a:rPr lang="en-GB" sz="2000" dirty="0">
                          <a:latin typeface="+mj-lt"/>
                        </a:rPr>
                        <a:t>, </a:t>
                      </a:r>
                      <a:r>
                        <a:rPr lang="en-GB" sz="2000" dirty="0" err="1">
                          <a:latin typeface="+mj-lt"/>
                        </a:rPr>
                        <a:t>Blizinsky</a:t>
                      </a:r>
                      <a:r>
                        <a:rPr lang="en-GB" sz="2000" dirty="0">
                          <a:latin typeface="+mj-lt"/>
                        </a:rPr>
                        <a:t>, De Jager, Buchman, Bennett </a:t>
                      </a:r>
                      <a:r>
                        <a:rPr lang="en-GB" sz="2000" b="1" dirty="0">
                          <a:latin typeface="+mj-lt"/>
                        </a:rPr>
                        <a:t>Genetic risk for Alzheimer's dementia predicts motor deficits through multi-</a:t>
                      </a:r>
                      <a:r>
                        <a:rPr lang="en-GB" sz="2000" b="1" dirty="0" err="1">
                          <a:latin typeface="+mj-lt"/>
                        </a:rPr>
                        <a:t>omic</a:t>
                      </a:r>
                      <a:r>
                        <a:rPr lang="en-GB" sz="2000" b="1" dirty="0">
                          <a:latin typeface="+mj-lt"/>
                        </a:rPr>
                        <a:t> systems in older adults</a:t>
                      </a:r>
                      <a:r>
                        <a:rPr lang="en-GB" sz="2000" dirty="0">
                          <a:latin typeface="+mj-lt"/>
                        </a:rPr>
                        <a:t>. </a:t>
                      </a:r>
                      <a:r>
                        <a:rPr lang="en-GB" sz="2000" i="1" dirty="0" err="1">
                          <a:latin typeface="+mj-lt"/>
                        </a:rPr>
                        <a:t>Transl</a:t>
                      </a:r>
                      <a:r>
                        <a:rPr lang="en-GB" sz="2000" i="1" dirty="0">
                          <a:latin typeface="+mj-lt"/>
                        </a:rPr>
                        <a:t> Psychiatry</a:t>
                      </a:r>
                      <a:r>
                        <a:rPr lang="en-GB" sz="2000" dirty="0">
                          <a:latin typeface="+mj-lt"/>
                        </a:rPr>
                        <a:t>. 2019; 9: 241. Oct 3. </a:t>
                      </a:r>
                      <a:r>
                        <a:rPr lang="en-GB" sz="2000" dirty="0" err="1">
                          <a:latin typeface="+mj-lt"/>
                        </a:rPr>
                        <a:t>doi</a:t>
                      </a:r>
                      <a:r>
                        <a:rPr lang="en-GB" sz="2000" dirty="0">
                          <a:latin typeface="+mj-lt"/>
                        </a:rPr>
                        <a:t>: 10.1038/s41398-019-0577-4 PMCID: PMC6776503 PMID: 31582723</a:t>
                      </a:r>
                    </a:p>
                  </a:txBody>
                  <a:tcPr anchor="ctr">
                    <a:lnL>
                      <a:noFill/>
                    </a:lnL>
                    <a:lnR>
                      <a:noFill/>
                    </a:lnR>
                    <a:lnT>
                      <a:noFill/>
                    </a:lnT>
                    <a:lnB>
                      <a:noFill/>
                    </a:lnB>
                  </a:tcPr>
                </a:tc>
                <a:extLst>
                  <a:ext uri="{0D108BD9-81ED-4DB2-BD59-A6C34878D82A}">
                    <a16:rowId xmlns:a16="http://schemas.microsoft.com/office/drawing/2014/main" val="2258691467"/>
                  </a:ext>
                </a:extLst>
              </a:tr>
            </a:tbl>
          </a:graphicData>
        </a:graphic>
      </p:graphicFrame>
      <p:sp>
        <p:nvSpPr>
          <p:cNvPr id="7" name="Rectangle 2">
            <a:extLst>
              <a:ext uri="{FF2B5EF4-FFF2-40B4-BE49-F238E27FC236}">
                <a16:creationId xmlns:a16="http://schemas.microsoft.com/office/drawing/2014/main" id="{02B8F3E1-C730-4EFD-9693-47E2526B3367}"/>
              </a:ext>
            </a:extLst>
          </p:cNvPr>
          <p:cNvSpPr>
            <a:spLocks noChangeArrowheads="1"/>
          </p:cNvSpPr>
          <p:nvPr/>
        </p:nvSpPr>
        <p:spPr bwMode="auto">
          <a:xfrm>
            <a:off x="838200" y="17452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89500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2937-8E65-4D0E-B34F-8131F0536F06}"/>
              </a:ext>
            </a:extLst>
          </p:cNvPr>
          <p:cNvSpPr>
            <a:spLocks noGrp="1"/>
          </p:cNvSpPr>
          <p:nvPr>
            <p:ph type="title"/>
          </p:nvPr>
        </p:nvSpPr>
        <p:spPr/>
        <p:txBody>
          <a:bodyPr>
            <a:noAutofit/>
          </a:bodyPr>
          <a:lstStyle/>
          <a:p>
            <a:r>
              <a:rPr lang="en-GB" sz="2000" dirty="0"/>
              <a:t>Reilly, Tanaka, Diep, </a:t>
            </a:r>
            <a:r>
              <a:rPr lang="en-GB" sz="2000" dirty="0" err="1"/>
              <a:t>Yeerna</a:t>
            </a:r>
            <a:r>
              <a:rPr lang="en-GB" sz="2000" dirty="0"/>
              <a:t>, Tamayo, Zhang, </a:t>
            </a:r>
            <a:r>
              <a:rPr lang="en-GB" sz="2000" dirty="0" err="1"/>
              <a:t>Bejar</a:t>
            </a:r>
            <a:r>
              <a:rPr lang="en-GB" sz="2000" dirty="0"/>
              <a:t> </a:t>
            </a:r>
            <a:r>
              <a:rPr lang="en-GB" sz="2000" b="1" dirty="0"/>
              <a:t>DNA methylation identifies genetically and prognostically distinct subtypes of myelodysplastic syndromes</a:t>
            </a:r>
            <a:r>
              <a:rPr lang="en-GB" sz="2000" dirty="0"/>
              <a:t>. </a:t>
            </a:r>
            <a:r>
              <a:rPr lang="en-GB" sz="2000" i="1" dirty="0"/>
              <a:t>Blood Adv</a:t>
            </a:r>
            <a:r>
              <a:rPr lang="en-GB" sz="2000" dirty="0"/>
              <a:t>. 2019 Oct 8; 3(19): 2845–2858.2019Oct3. </a:t>
            </a:r>
            <a:r>
              <a:rPr lang="en-GB" sz="2000" dirty="0" err="1"/>
              <a:t>doi</a:t>
            </a:r>
            <a:r>
              <a:rPr lang="en-GB" sz="2000" dirty="0"/>
              <a:t>: 10.1182/bloodadvances.2019000192</a:t>
            </a:r>
          </a:p>
        </p:txBody>
      </p:sp>
      <p:sp>
        <p:nvSpPr>
          <p:cNvPr id="3" name="Content Placeholder 2">
            <a:extLst>
              <a:ext uri="{FF2B5EF4-FFF2-40B4-BE49-F238E27FC236}">
                <a16:creationId xmlns:a16="http://schemas.microsoft.com/office/drawing/2014/main" id="{D8FBB59D-6C2E-48F1-A2F7-F5886CF1152C}"/>
              </a:ext>
            </a:extLst>
          </p:cNvPr>
          <p:cNvSpPr>
            <a:spLocks noGrp="1"/>
          </p:cNvSpPr>
          <p:nvPr>
            <p:ph idx="1"/>
          </p:nvPr>
        </p:nvSpPr>
        <p:spPr>
          <a:xfrm>
            <a:off x="838199" y="2269356"/>
            <a:ext cx="10515600" cy="4351338"/>
          </a:xfrm>
        </p:spPr>
        <p:txBody>
          <a:bodyPr vert="horz" lIns="91440" tIns="45720" rIns="91440" bIns="45720" rtlCol="0" anchor="t">
            <a:normAutofit/>
          </a:bodyPr>
          <a:lstStyle/>
          <a:p>
            <a:r>
              <a:rPr lang="en-GB" sz="2000" dirty="0" err="1">
                <a:latin typeface="+mj-lt"/>
              </a:rPr>
              <a:t>Bisulfite</a:t>
            </a:r>
            <a:r>
              <a:rPr lang="en-GB" sz="2000" dirty="0">
                <a:latin typeface="+mj-lt"/>
              </a:rPr>
              <a:t> padlock probe sequencing - 141 patients with MDS – </a:t>
            </a:r>
            <a:r>
              <a:rPr lang="en-GB" sz="2000" b="1" dirty="0">
                <a:latin typeface="+mj-lt"/>
              </a:rPr>
              <a:t>bone marrow </a:t>
            </a:r>
            <a:r>
              <a:rPr lang="en-GB" sz="2000" dirty="0">
                <a:latin typeface="+mj-lt"/>
              </a:rPr>
              <a:t>samples</a:t>
            </a:r>
          </a:p>
          <a:p>
            <a:r>
              <a:rPr lang="en-GB" sz="2000" dirty="0">
                <a:latin typeface="+mj-lt"/>
              </a:rPr>
              <a:t>NNMF was performed on the 3% most variably methylated CpG tiles (n = 7,382) </a:t>
            </a:r>
          </a:p>
          <a:p>
            <a:r>
              <a:rPr lang="en-GB" sz="2000" i="1" dirty="0">
                <a:latin typeface="+mj-lt"/>
              </a:rPr>
              <a:t>“</a:t>
            </a:r>
            <a:r>
              <a:rPr lang="en-GB" sz="2000" i="1" dirty="0">
                <a:effectLst/>
                <a:latin typeface="+mj-lt"/>
              </a:rPr>
              <a:t>…we demonstrate that using novel computational methods to agnostically classify primary MDS patients by their </a:t>
            </a:r>
            <a:r>
              <a:rPr lang="en-GB" sz="2000" i="1" dirty="0" err="1">
                <a:effectLst/>
                <a:latin typeface="+mj-lt"/>
              </a:rPr>
              <a:t>DNAm</a:t>
            </a:r>
            <a:r>
              <a:rPr lang="en-GB" sz="2000" i="1" dirty="0">
                <a:effectLst/>
                <a:latin typeface="+mj-lt"/>
              </a:rPr>
              <a:t> patterns </a:t>
            </a:r>
            <a:r>
              <a:rPr lang="en-GB" sz="2000" i="1" u="sng" dirty="0">
                <a:effectLst/>
                <a:latin typeface="+mj-lt"/>
              </a:rPr>
              <a:t>can identify subtypes of MDS characterized by distinct patterns of genetic lesions, regulatory region methylation, and prognostic risk</a:t>
            </a:r>
            <a:r>
              <a:rPr lang="en-GB" sz="2000" i="1" dirty="0">
                <a:effectLst/>
                <a:latin typeface="+mj-lt"/>
              </a:rPr>
              <a:t>. Our results highlight the importance of </a:t>
            </a:r>
            <a:r>
              <a:rPr lang="en-GB" sz="2000" i="1" dirty="0" err="1">
                <a:effectLst/>
                <a:latin typeface="+mj-lt"/>
              </a:rPr>
              <a:t>DNAm</a:t>
            </a:r>
            <a:r>
              <a:rPr lang="en-GB" sz="2000" i="1" dirty="0">
                <a:effectLst/>
                <a:latin typeface="+mj-lt"/>
              </a:rPr>
              <a:t> in MDS disease biology as a convergent oncogenic phenotype and support future studies investigating </a:t>
            </a:r>
            <a:r>
              <a:rPr lang="en-GB" sz="2000" i="1" dirty="0" err="1">
                <a:effectLst/>
                <a:latin typeface="+mj-lt"/>
              </a:rPr>
              <a:t>DNAm</a:t>
            </a:r>
            <a:r>
              <a:rPr lang="en-GB" sz="2000" i="1" dirty="0">
                <a:effectLst/>
                <a:latin typeface="+mj-lt"/>
              </a:rPr>
              <a:t> profiles as clinically relevant biomarkers.”</a:t>
            </a:r>
            <a:br>
              <a:rPr lang="en-GB" sz="2000" i="1" dirty="0">
                <a:latin typeface="+mj-lt"/>
              </a:rPr>
            </a:br>
            <a:endParaRPr lang="en-GB" sz="2000" i="1" dirty="0">
              <a:latin typeface="+mj-lt"/>
            </a:endParaRPr>
          </a:p>
        </p:txBody>
      </p:sp>
      <p:pic>
        <p:nvPicPr>
          <p:cNvPr id="4102" name="Picture 6">
            <a:extLst>
              <a:ext uri="{FF2B5EF4-FFF2-40B4-BE49-F238E27FC236}">
                <a16:creationId xmlns:a16="http://schemas.microsoft.com/office/drawing/2014/main" id="{87BDB13C-1EF0-4B41-BDA3-4FDB9FC17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4891395"/>
            <a:ext cx="102965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05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1A88C9-A463-4720-96F2-DD554F050EEC}">
  <ds:schemaRefs>
    <ds:schemaRef ds:uri="http://schemas.microsoft.com/sharepoint/v3/contenttype/forms"/>
  </ds:schemaRefs>
</ds:datastoreItem>
</file>

<file path=customXml/itemProps2.xml><?xml version="1.0" encoding="utf-8"?>
<ds:datastoreItem xmlns:ds="http://schemas.openxmlformats.org/officeDocument/2006/customXml" ds:itemID="{16F7280A-DACF-4AB2-BB72-7E6E9E472A79}"/>
</file>

<file path=customXml/itemProps3.xml><?xml version="1.0" encoding="utf-8"?>
<ds:datastoreItem xmlns:ds="http://schemas.openxmlformats.org/officeDocument/2006/customXml" ds:itemID="{D7AE0693-6DF2-4EF0-8EA1-3429A2B6E6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1324</TotalTime>
  <Words>1368</Words>
  <Application>Microsoft Office PowerPoint</Application>
  <PresentationFormat>Widescreen</PresentationFormat>
  <Paragraphs>117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Journal club 21/10/2019</vt:lpstr>
      <vt:lpstr>PowerPoint Presentation</vt:lpstr>
      <vt:lpstr>Vinkers, CH, Geuze, E, J. H. van Rooij, S, Kennis, M,  Schür, R.S, Nispeling, D.M, Smith, A.K, Nievergelt, C.M, Uddin, M. Rutten, B.P.F, Vermetten, E &amp; Boks, M.P  Successful treatment of post-traumatic stress disorder reverses DNA methylation marks. Molec Psychiat 2019 Oct 23  </vt:lpstr>
      <vt:lpstr>McEwen, O'Donnell, McGill, Edgar,, Jones, MacIsaac, Lin, Ramadori, Morin, Gladish, Garg, Unternaehrer, Pokhvisneva, Karnani, Kee, Klengel, Adler, Barr, Letourneau, Giesbrecht, Reynolds, Czamara, Armstrong, Essex,…Horvath, Kobor The PedBE clock accurately estimates DNA methylation age in pediatric buccal cells. Proc Natl Acad Sci U S A. 2019 Oct 14. pii: 201820843. doi: 10.1073/pnas.1820843116. [Epub ahead of print]</vt:lpstr>
      <vt:lpstr>   Luo, R, Song, J, Zhang, W, Lonkey, R  A seven‐DNA methylation signature as a novel prognostic biomarker in breast cancer 23 October 2019 Journ Cell Biochem  https://doi.org/10.1002/jcb.29461     </vt:lpstr>
      <vt:lpstr>Abdulrahim, J.W. Kwee, L.C, Grass, E. Siegler, I.C. Williams, R., Karra, R., Kraus, W.E., Gregory, S.G., Shah, S.H Epigenome‐Wide Association Study for All‐Cause Mortality in a Cardiovascular Cohort Identifies Differential Methylation in Castor Zinc Finger 1 (CASZ123) Oct 2019 https://doi.org/10.1161/JAHA.119.013228 Journal of the American Heart Association. 2019;8:e013228 </vt:lpstr>
      <vt:lpstr>The clinical course of prostate cancer (PCa) is highly variable, demanding an individualized approach to therapy. Overtreatment of indolent PCa cases, which likely do not progress to aggressive stages, may be associated with severe side effects and considerable costs. These could be avoided by utilizing robust prognostic markers to guide treatment decisions.  Random forest-based classification model to predict aggressive behaviour of prostate cancer.  DNA methylation changes between PCa cases with good or poor prognosis (discovery cohort with n = 70) - randomly split into a training (80%) and a test set (20%) - AUC 95%.   Using the ICGC cohort of early- and late-onset prostate cancer (n = 222) and the TCGA PRAD cohort (n = 477) for external validation, AUCs for sensitivity analyses were 77.1% and 68.7%, respectively. </vt:lpstr>
      <vt:lpstr>PowerPoint Presentation</vt:lpstr>
      <vt:lpstr>Reilly, Tanaka, Diep, Yeerna, Tamayo, Zhang, Bejar DNA methylation identifies genetically and prognostically distinct subtypes of myelodysplastic syndromes. Blood Adv. 2019 Oct 8; 3(19): 2845–2858.2019Oct3. doi: 10.1182/bloodadvances.2019000192</vt:lpstr>
      <vt:lpstr>PowerPoint Presentation</vt:lpstr>
      <vt:lpstr> Philibert, Long, Mills, Dogan AHRR Methylation is a Significant Predictor of Mortality Risk in Framingham Heart Study. J Insur Med. 2019 Oct 16. doi: 10.17849/insm-48-1-1-11.1. [Epub ahead of print]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dc:title>
  <dc:creator>Nancy McBride</dc:creator>
  <cp:lastModifiedBy>Nancy McBride</cp:lastModifiedBy>
  <cp:revision>77</cp:revision>
  <dcterms:created xsi:type="dcterms:W3CDTF">2019-10-20T15:42:21Z</dcterms:created>
  <dcterms:modified xsi:type="dcterms:W3CDTF">2019-10-28T11:57:41Z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