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8" r:id="rId6"/>
    <p:sldId id="265" r:id="rId7"/>
    <p:sldId id="259" r:id="rId8"/>
    <p:sldId id="257" r:id="rId9"/>
    <p:sldId id="263" r:id="rId10"/>
    <p:sldId id="261" r:id="rId11"/>
    <p:sldId id="262" r:id="rId12"/>
    <p:sldId id="264" r:id="rId13"/>
    <p:sldId id="266" r:id="rId14"/>
    <p:sldId id="260" r:id="rId15"/>
  </p:sldIdLst>
  <p:sldSz cx="12192000" cy="6858000"/>
  <p:notesSz cx="6858000" cy="3571875"/>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9FF39-8664-4590-9018-B3D5EBB2C1A6}" v="3078" dt="2019-10-13T22:32:44.231"/>
    <p1510:client id="{DD072BD2-123C-836F-866A-B06F8531C2D9}" v="5576" dt="2019-11-04T01:09:31.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A589FF39-8664-4590-9018-B3D5EBB2C1A6}"/>
    <pc:docChg chg="addSld delSld modSld">
      <pc:chgData name="Matthew Suderman" userId="S::ms13525@bristol.ac.uk::2709995e-3ea8-4fb0-9b62-eb8034dec529" providerId="AD" clId="Web-{A589FF39-8664-4590-9018-B3D5EBB2C1A6}" dt="2019-10-13T22:32:44.231" v="3075" actId="1076"/>
      <pc:docMkLst>
        <pc:docMk/>
      </pc:docMkLst>
      <pc:sldChg chg="addSp delSp modSp">
        <pc:chgData name="Matthew Suderman" userId="S::ms13525@bristol.ac.uk::2709995e-3ea8-4fb0-9b62-eb8034dec529" providerId="AD" clId="Web-{A589FF39-8664-4590-9018-B3D5EBB2C1A6}" dt="2019-10-13T22:32:44.231" v="3075" actId="1076"/>
        <pc:sldMkLst>
          <pc:docMk/>
          <pc:sldMk cId="109857222" sldId="256"/>
        </pc:sldMkLst>
        <pc:spChg chg="mod">
          <ac:chgData name="Matthew Suderman" userId="S::ms13525@bristol.ac.uk::2709995e-3ea8-4fb0-9b62-eb8034dec529" providerId="AD" clId="Web-{A589FF39-8664-4590-9018-B3D5EBB2C1A6}" dt="2019-10-13T22:32:28.012" v="3070" actId="1076"/>
          <ac:spMkLst>
            <pc:docMk/>
            <pc:sldMk cId="109857222" sldId="256"/>
            <ac:spMk id="2" creationId="{00000000-0000-0000-0000-000000000000}"/>
          </ac:spMkLst>
        </pc:spChg>
        <pc:spChg chg="del">
          <ac:chgData name="Matthew Suderman" userId="S::ms13525@bristol.ac.uk::2709995e-3ea8-4fb0-9b62-eb8034dec529" providerId="AD" clId="Web-{A589FF39-8664-4590-9018-B3D5EBB2C1A6}" dt="2019-10-13T22:29:44.293" v="2935"/>
          <ac:spMkLst>
            <pc:docMk/>
            <pc:sldMk cId="109857222" sldId="256"/>
            <ac:spMk id="3" creationId="{00000000-0000-0000-0000-000000000000}"/>
          </ac:spMkLst>
        </pc:spChg>
        <pc:graphicFrameChg chg="add mod modGraphic">
          <ac:chgData name="Matthew Suderman" userId="S::ms13525@bristol.ac.uk::2709995e-3ea8-4fb0-9b62-eb8034dec529" providerId="AD" clId="Web-{A589FF39-8664-4590-9018-B3D5EBB2C1A6}" dt="2019-10-13T22:32:44.231" v="3075" actId="1076"/>
          <ac:graphicFrameMkLst>
            <pc:docMk/>
            <pc:sldMk cId="109857222" sldId="256"/>
            <ac:graphicFrameMk id="4" creationId="{44BA0544-E9B3-4E6C-A2C7-C9AB17C34C21}"/>
          </ac:graphicFrameMkLst>
        </pc:graphicFrameChg>
      </pc:sldChg>
      <pc:sldChg chg="addSp modSp new">
        <pc:chgData name="Matthew Suderman" userId="S::ms13525@bristol.ac.uk::2709995e-3ea8-4fb0-9b62-eb8034dec529" providerId="AD" clId="Web-{A589FF39-8664-4590-9018-B3D5EBB2C1A6}" dt="2019-10-13T21:45:40.482" v="386"/>
        <pc:sldMkLst>
          <pc:docMk/>
          <pc:sldMk cId="3672509427" sldId="257"/>
        </pc:sldMkLst>
        <pc:spChg chg="mod">
          <ac:chgData name="Matthew Suderman" userId="S::ms13525@bristol.ac.uk::2709995e-3ea8-4fb0-9b62-eb8034dec529" providerId="AD" clId="Web-{A589FF39-8664-4590-9018-B3D5EBB2C1A6}" dt="2019-10-13T21:45:40.482" v="386"/>
          <ac:spMkLst>
            <pc:docMk/>
            <pc:sldMk cId="3672509427" sldId="257"/>
            <ac:spMk id="2" creationId="{A051AE55-C412-4F97-B8BC-7897E1B8FE80}"/>
          </ac:spMkLst>
        </pc:spChg>
        <pc:spChg chg="mod">
          <ac:chgData name="Matthew Suderman" userId="S::ms13525@bristol.ac.uk::2709995e-3ea8-4fb0-9b62-eb8034dec529" providerId="AD" clId="Web-{A589FF39-8664-4590-9018-B3D5EBB2C1A6}" dt="2019-10-13T21:30:49.899" v="135" actId="14100"/>
          <ac:spMkLst>
            <pc:docMk/>
            <pc:sldMk cId="3672509427" sldId="257"/>
            <ac:spMk id="3" creationId="{784E00D2-8947-4BC0-B376-A387D60BAC35}"/>
          </ac:spMkLst>
        </pc:spChg>
        <pc:spChg chg="add mod">
          <ac:chgData name="Matthew Suderman" userId="S::ms13525@bristol.ac.uk::2709995e-3ea8-4fb0-9b62-eb8034dec529" providerId="AD" clId="Web-{A589FF39-8664-4590-9018-B3D5EBB2C1A6}" dt="2019-10-13T21:27:24.038" v="14" actId="1076"/>
          <ac:spMkLst>
            <pc:docMk/>
            <pc:sldMk cId="3672509427" sldId="257"/>
            <ac:spMk id="4" creationId="{C6D6135E-B0E9-4A4D-A5E1-FC2244602EBB}"/>
          </ac:spMkLst>
        </pc:spChg>
      </pc:sldChg>
      <pc:sldChg chg="add del replId">
        <pc:chgData name="Matthew Suderman" userId="S::ms13525@bristol.ac.uk::2709995e-3ea8-4fb0-9b62-eb8034dec529" providerId="AD" clId="Web-{A589FF39-8664-4590-9018-B3D5EBB2C1A6}" dt="2019-10-13T21:30:43.086" v="134"/>
        <pc:sldMkLst>
          <pc:docMk/>
          <pc:sldMk cId="2165222675" sldId="258"/>
        </pc:sldMkLst>
      </pc:sldChg>
      <pc:sldChg chg="addSp modSp add replId">
        <pc:chgData name="Matthew Suderman" userId="S::ms13525@bristol.ac.uk::2709995e-3ea8-4fb0-9b62-eb8034dec529" providerId="AD" clId="Web-{A589FF39-8664-4590-9018-B3D5EBB2C1A6}" dt="2019-10-13T21:45:36.450" v="385"/>
        <pc:sldMkLst>
          <pc:docMk/>
          <pc:sldMk cId="3717943642" sldId="259"/>
        </pc:sldMkLst>
        <pc:spChg chg="mod">
          <ac:chgData name="Matthew Suderman" userId="S::ms13525@bristol.ac.uk::2709995e-3ea8-4fb0-9b62-eb8034dec529" providerId="AD" clId="Web-{A589FF39-8664-4590-9018-B3D5EBB2C1A6}" dt="2019-10-13T21:45:36.450" v="385"/>
          <ac:spMkLst>
            <pc:docMk/>
            <pc:sldMk cId="3717943642" sldId="259"/>
            <ac:spMk id="2" creationId="{A051AE55-C412-4F97-B8BC-7897E1B8FE80}"/>
          </ac:spMkLst>
        </pc:spChg>
        <pc:spChg chg="mod">
          <ac:chgData name="Matthew Suderman" userId="S::ms13525@bristol.ac.uk::2709995e-3ea8-4fb0-9b62-eb8034dec529" providerId="AD" clId="Web-{A589FF39-8664-4590-9018-B3D5EBB2C1A6}" dt="2019-10-13T21:31:30.602" v="144" actId="14100"/>
          <ac:spMkLst>
            <pc:docMk/>
            <pc:sldMk cId="3717943642" sldId="259"/>
            <ac:spMk id="3" creationId="{784E00D2-8947-4BC0-B376-A387D60BAC35}"/>
          </ac:spMkLst>
        </pc:spChg>
        <pc:spChg chg="add mod">
          <ac:chgData name="Matthew Suderman" userId="S::ms13525@bristol.ac.uk::2709995e-3ea8-4fb0-9b62-eb8034dec529" providerId="AD" clId="Web-{A589FF39-8664-4590-9018-B3D5EBB2C1A6}" dt="2019-10-13T21:35:50.072" v="161" actId="1076"/>
          <ac:spMkLst>
            <pc:docMk/>
            <pc:sldMk cId="3717943642" sldId="259"/>
            <ac:spMk id="7" creationId="{D9CC7706-F3CD-4389-8E65-19CA310A07BA}"/>
          </ac:spMkLst>
        </pc:spChg>
        <pc:picChg chg="add mod modCrop">
          <ac:chgData name="Matthew Suderman" userId="S::ms13525@bristol.ac.uk::2709995e-3ea8-4fb0-9b62-eb8034dec529" providerId="AD" clId="Web-{A589FF39-8664-4590-9018-B3D5EBB2C1A6}" dt="2019-10-13T21:35:52.604" v="162" actId="1076"/>
          <ac:picMkLst>
            <pc:docMk/>
            <pc:sldMk cId="3717943642" sldId="259"/>
            <ac:picMk id="5" creationId="{A1A40D9D-A6A6-4715-BBB3-434C2C7E03E7}"/>
          </ac:picMkLst>
        </pc:picChg>
      </pc:sldChg>
      <pc:sldChg chg="addSp delSp modSp add replId">
        <pc:chgData name="Matthew Suderman" userId="S::ms13525@bristol.ac.uk::2709995e-3ea8-4fb0-9b62-eb8034dec529" providerId="AD" clId="Web-{A589FF39-8664-4590-9018-B3D5EBB2C1A6}" dt="2019-10-13T21:45:31.982" v="384"/>
        <pc:sldMkLst>
          <pc:docMk/>
          <pc:sldMk cId="661623684" sldId="260"/>
        </pc:sldMkLst>
        <pc:spChg chg="mod">
          <ac:chgData name="Matthew Suderman" userId="S::ms13525@bristol.ac.uk::2709995e-3ea8-4fb0-9b62-eb8034dec529" providerId="AD" clId="Web-{A589FF39-8664-4590-9018-B3D5EBB2C1A6}" dt="2019-10-13T21:45:31.982" v="384"/>
          <ac:spMkLst>
            <pc:docMk/>
            <pc:sldMk cId="661623684" sldId="260"/>
            <ac:spMk id="2" creationId="{A051AE55-C412-4F97-B8BC-7897E1B8FE80}"/>
          </ac:spMkLst>
        </pc:spChg>
        <pc:spChg chg="mod">
          <ac:chgData name="Matthew Suderman" userId="S::ms13525@bristol.ac.uk::2709995e-3ea8-4fb0-9b62-eb8034dec529" providerId="AD" clId="Web-{A589FF39-8664-4590-9018-B3D5EBB2C1A6}" dt="2019-10-13T21:41:22.511" v="318" actId="20577"/>
          <ac:spMkLst>
            <pc:docMk/>
            <pc:sldMk cId="661623684" sldId="260"/>
            <ac:spMk id="3" creationId="{784E00D2-8947-4BC0-B376-A387D60BAC35}"/>
          </ac:spMkLst>
        </pc:spChg>
        <pc:spChg chg="del">
          <ac:chgData name="Matthew Suderman" userId="S::ms13525@bristol.ac.uk::2709995e-3ea8-4fb0-9b62-eb8034dec529" providerId="AD" clId="Web-{A589FF39-8664-4590-9018-B3D5EBB2C1A6}" dt="2019-10-13T21:36:33.901" v="170"/>
          <ac:spMkLst>
            <pc:docMk/>
            <pc:sldMk cId="661623684" sldId="260"/>
            <ac:spMk id="7" creationId="{D9CC7706-F3CD-4389-8E65-19CA310A07BA}"/>
          </ac:spMkLst>
        </pc:spChg>
        <pc:spChg chg="add mod">
          <ac:chgData name="Matthew Suderman" userId="S::ms13525@bristol.ac.uk::2709995e-3ea8-4fb0-9b62-eb8034dec529" providerId="AD" clId="Web-{A589FF39-8664-4590-9018-B3D5EBB2C1A6}" dt="2019-10-13T21:39:33.480" v="220" actId="1076"/>
          <ac:spMkLst>
            <pc:docMk/>
            <pc:sldMk cId="661623684" sldId="260"/>
            <ac:spMk id="9" creationId="{6DADE609-B819-4738-9A46-F84F6657959E}"/>
          </ac:spMkLst>
        </pc:spChg>
        <pc:spChg chg="add del mod">
          <ac:chgData name="Matthew Suderman" userId="S::ms13525@bristol.ac.uk::2709995e-3ea8-4fb0-9b62-eb8034dec529" providerId="AD" clId="Web-{A589FF39-8664-4590-9018-B3D5EBB2C1A6}" dt="2019-10-13T21:40:56.824" v="229"/>
          <ac:spMkLst>
            <pc:docMk/>
            <pc:sldMk cId="661623684" sldId="260"/>
            <ac:spMk id="10" creationId="{449BE7CD-0962-4C1B-83A4-CEF9AFD272D7}"/>
          </ac:spMkLst>
        </pc:spChg>
        <pc:picChg chg="del">
          <ac:chgData name="Matthew Suderman" userId="S::ms13525@bristol.ac.uk::2709995e-3ea8-4fb0-9b62-eb8034dec529" providerId="AD" clId="Web-{A589FF39-8664-4590-9018-B3D5EBB2C1A6}" dt="2019-10-13T21:36:26.776" v="166"/>
          <ac:picMkLst>
            <pc:docMk/>
            <pc:sldMk cId="661623684" sldId="260"/>
            <ac:picMk id="5" creationId="{A1A40D9D-A6A6-4715-BBB3-434C2C7E03E7}"/>
          </ac:picMkLst>
        </pc:picChg>
        <pc:picChg chg="add mod modCrop">
          <ac:chgData name="Matthew Suderman" userId="S::ms13525@bristol.ac.uk::2709995e-3ea8-4fb0-9b62-eb8034dec529" providerId="AD" clId="Web-{A589FF39-8664-4590-9018-B3D5EBB2C1A6}" dt="2019-10-13T21:39:37.417" v="222" actId="14100"/>
          <ac:picMkLst>
            <pc:docMk/>
            <pc:sldMk cId="661623684" sldId="260"/>
            <ac:picMk id="6" creationId="{37653DF5-C32B-4CD0-9A73-481D191EA5EE}"/>
          </ac:picMkLst>
        </pc:picChg>
      </pc:sldChg>
      <pc:sldChg chg="addSp modSp new">
        <pc:chgData name="Matthew Suderman" userId="S::ms13525@bristol.ac.uk::2709995e-3ea8-4fb0-9b62-eb8034dec529" providerId="AD" clId="Web-{A589FF39-8664-4590-9018-B3D5EBB2C1A6}" dt="2019-10-13T21:47:12.513" v="438" actId="20577"/>
        <pc:sldMkLst>
          <pc:docMk/>
          <pc:sldMk cId="4255904688" sldId="261"/>
        </pc:sldMkLst>
        <pc:spChg chg="mod">
          <ac:chgData name="Matthew Suderman" userId="S::ms13525@bristol.ac.uk::2709995e-3ea8-4fb0-9b62-eb8034dec529" providerId="AD" clId="Web-{A589FF39-8664-4590-9018-B3D5EBB2C1A6}" dt="2019-10-13T21:45:16.950" v="383"/>
          <ac:spMkLst>
            <pc:docMk/>
            <pc:sldMk cId="4255904688" sldId="261"/>
            <ac:spMk id="2" creationId="{41A3E3B8-CA32-497E-A5CD-8ADAACC2DE47}"/>
          </ac:spMkLst>
        </pc:spChg>
        <pc:spChg chg="mod">
          <ac:chgData name="Matthew Suderman" userId="S::ms13525@bristol.ac.uk::2709995e-3ea8-4fb0-9b62-eb8034dec529" providerId="AD" clId="Web-{A589FF39-8664-4590-9018-B3D5EBB2C1A6}" dt="2019-10-13T21:47:12.513" v="438" actId="20577"/>
          <ac:spMkLst>
            <pc:docMk/>
            <pc:sldMk cId="4255904688" sldId="261"/>
            <ac:spMk id="3" creationId="{CFAE4DB1-4976-4964-A11D-22709F927B07}"/>
          </ac:spMkLst>
        </pc:spChg>
        <pc:spChg chg="add mod">
          <ac:chgData name="Matthew Suderman" userId="S::ms13525@bristol.ac.uk::2709995e-3ea8-4fb0-9b62-eb8034dec529" providerId="AD" clId="Web-{A589FF39-8664-4590-9018-B3D5EBB2C1A6}" dt="2019-10-13T21:42:21.402" v="335" actId="20577"/>
          <ac:spMkLst>
            <pc:docMk/>
            <pc:sldMk cId="4255904688" sldId="261"/>
            <ac:spMk id="5" creationId="{005C5DAD-1A91-4E5A-BD6B-FA706663424B}"/>
          </ac:spMkLst>
        </pc:spChg>
      </pc:sldChg>
      <pc:sldChg chg="new del">
        <pc:chgData name="Matthew Suderman" userId="S::ms13525@bristol.ac.uk::2709995e-3ea8-4fb0-9b62-eb8034dec529" providerId="AD" clId="Web-{A589FF39-8664-4590-9018-B3D5EBB2C1A6}" dt="2019-10-13T21:45:49.122" v="388"/>
        <pc:sldMkLst>
          <pc:docMk/>
          <pc:sldMk cId="673112805" sldId="262"/>
        </pc:sldMkLst>
      </pc:sldChg>
      <pc:sldChg chg="modSp add replId">
        <pc:chgData name="Matthew Suderman" userId="S::ms13525@bristol.ac.uk::2709995e-3ea8-4fb0-9b62-eb8034dec529" providerId="AD" clId="Web-{A589FF39-8664-4590-9018-B3D5EBB2C1A6}" dt="2019-10-13T21:47:08.498" v="436" actId="20577"/>
        <pc:sldMkLst>
          <pc:docMk/>
          <pc:sldMk cId="4131618434" sldId="262"/>
        </pc:sldMkLst>
        <pc:spChg chg="mod">
          <ac:chgData name="Matthew Suderman" userId="S::ms13525@bristol.ac.uk::2709995e-3ea8-4fb0-9b62-eb8034dec529" providerId="AD" clId="Web-{A589FF39-8664-4590-9018-B3D5EBB2C1A6}" dt="2019-10-13T21:46:19.466" v="394" actId="20577"/>
          <ac:spMkLst>
            <pc:docMk/>
            <pc:sldMk cId="4131618434" sldId="262"/>
            <ac:spMk id="2" creationId="{41A3E3B8-CA32-497E-A5CD-8ADAACC2DE47}"/>
          </ac:spMkLst>
        </pc:spChg>
        <pc:spChg chg="mod">
          <ac:chgData name="Matthew Suderman" userId="S::ms13525@bristol.ac.uk::2709995e-3ea8-4fb0-9b62-eb8034dec529" providerId="AD" clId="Web-{A589FF39-8664-4590-9018-B3D5EBB2C1A6}" dt="2019-10-13T21:47:08.498" v="436" actId="20577"/>
          <ac:spMkLst>
            <pc:docMk/>
            <pc:sldMk cId="4131618434" sldId="262"/>
            <ac:spMk id="3" creationId="{CFAE4DB1-4976-4964-A11D-22709F927B07}"/>
          </ac:spMkLst>
        </pc:spChg>
      </pc:sldChg>
      <pc:sldChg chg="modSp add replId">
        <pc:chgData name="Matthew Suderman" userId="S::ms13525@bristol.ac.uk::2709995e-3ea8-4fb0-9b62-eb8034dec529" providerId="AD" clId="Web-{A589FF39-8664-4590-9018-B3D5EBB2C1A6}" dt="2019-10-13T21:49:43.311" v="645" actId="20577"/>
        <pc:sldMkLst>
          <pc:docMk/>
          <pc:sldMk cId="388200808" sldId="263"/>
        </pc:sldMkLst>
        <pc:spChg chg="mod">
          <ac:chgData name="Matthew Suderman" userId="S::ms13525@bristol.ac.uk::2709995e-3ea8-4fb0-9b62-eb8034dec529" providerId="AD" clId="Web-{A589FF39-8664-4590-9018-B3D5EBB2C1A6}" dt="2019-10-13T21:47:46.451" v="450" actId="20577"/>
          <ac:spMkLst>
            <pc:docMk/>
            <pc:sldMk cId="388200808" sldId="263"/>
            <ac:spMk id="2" creationId="{41A3E3B8-CA32-497E-A5CD-8ADAACC2DE47}"/>
          </ac:spMkLst>
        </pc:spChg>
        <pc:spChg chg="mod">
          <ac:chgData name="Matthew Suderman" userId="S::ms13525@bristol.ac.uk::2709995e-3ea8-4fb0-9b62-eb8034dec529" providerId="AD" clId="Web-{A589FF39-8664-4590-9018-B3D5EBB2C1A6}" dt="2019-10-13T21:49:43.311" v="645" actId="20577"/>
          <ac:spMkLst>
            <pc:docMk/>
            <pc:sldMk cId="388200808" sldId="263"/>
            <ac:spMk id="3" creationId="{CFAE4DB1-4976-4964-A11D-22709F927B07}"/>
          </ac:spMkLst>
        </pc:spChg>
        <pc:spChg chg="mod">
          <ac:chgData name="Matthew Suderman" userId="S::ms13525@bristol.ac.uk::2709995e-3ea8-4fb0-9b62-eb8034dec529" providerId="AD" clId="Web-{A589FF39-8664-4590-9018-B3D5EBB2C1A6}" dt="2019-10-13T21:47:31.138" v="444" actId="20577"/>
          <ac:spMkLst>
            <pc:docMk/>
            <pc:sldMk cId="388200808" sldId="263"/>
            <ac:spMk id="5" creationId="{005C5DAD-1A91-4E5A-BD6B-FA706663424B}"/>
          </ac:spMkLst>
        </pc:spChg>
      </pc:sldChg>
      <pc:sldChg chg="modSp add replId">
        <pc:chgData name="Matthew Suderman" userId="S::ms13525@bristol.ac.uk::2709995e-3ea8-4fb0-9b62-eb8034dec529" providerId="AD" clId="Web-{A589FF39-8664-4590-9018-B3D5EBB2C1A6}" dt="2019-10-13T21:51:15.499" v="690" actId="20577"/>
        <pc:sldMkLst>
          <pc:docMk/>
          <pc:sldMk cId="3241192640" sldId="264"/>
        </pc:sldMkLst>
        <pc:spChg chg="mod">
          <ac:chgData name="Matthew Suderman" userId="S::ms13525@bristol.ac.uk::2709995e-3ea8-4fb0-9b62-eb8034dec529" providerId="AD" clId="Web-{A589FF39-8664-4590-9018-B3D5EBB2C1A6}" dt="2019-10-13T21:50:32.108" v="657" actId="20577"/>
          <ac:spMkLst>
            <pc:docMk/>
            <pc:sldMk cId="3241192640" sldId="264"/>
            <ac:spMk id="2" creationId="{41A3E3B8-CA32-497E-A5CD-8ADAACC2DE47}"/>
          </ac:spMkLst>
        </pc:spChg>
        <pc:spChg chg="mod">
          <ac:chgData name="Matthew Suderman" userId="S::ms13525@bristol.ac.uk::2709995e-3ea8-4fb0-9b62-eb8034dec529" providerId="AD" clId="Web-{A589FF39-8664-4590-9018-B3D5EBB2C1A6}" dt="2019-10-13T21:51:15.499" v="690" actId="20577"/>
          <ac:spMkLst>
            <pc:docMk/>
            <pc:sldMk cId="3241192640" sldId="264"/>
            <ac:spMk id="3" creationId="{CFAE4DB1-4976-4964-A11D-22709F927B07}"/>
          </ac:spMkLst>
        </pc:spChg>
        <pc:spChg chg="mod">
          <ac:chgData name="Matthew Suderman" userId="S::ms13525@bristol.ac.uk::2709995e-3ea8-4fb0-9b62-eb8034dec529" providerId="AD" clId="Web-{A589FF39-8664-4590-9018-B3D5EBB2C1A6}" dt="2019-10-13T21:50:13.218" v="655" actId="20577"/>
          <ac:spMkLst>
            <pc:docMk/>
            <pc:sldMk cId="3241192640" sldId="264"/>
            <ac:spMk id="5" creationId="{005C5DAD-1A91-4E5A-BD6B-FA706663424B}"/>
          </ac:spMkLst>
        </pc:spChg>
      </pc:sldChg>
      <pc:sldChg chg="modSp add replId">
        <pc:chgData name="Matthew Suderman" userId="S::ms13525@bristol.ac.uk::2709995e-3ea8-4fb0-9b62-eb8034dec529" providerId="AD" clId="Web-{A589FF39-8664-4590-9018-B3D5EBB2C1A6}" dt="2019-10-13T21:54:36.359" v="760" actId="20577"/>
        <pc:sldMkLst>
          <pc:docMk/>
          <pc:sldMk cId="959765689" sldId="265"/>
        </pc:sldMkLst>
        <pc:spChg chg="mod">
          <ac:chgData name="Matthew Suderman" userId="S::ms13525@bristol.ac.uk::2709995e-3ea8-4fb0-9b62-eb8034dec529" providerId="AD" clId="Web-{A589FF39-8664-4590-9018-B3D5EBB2C1A6}" dt="2019-10-13T21:53:34.609" v="700" actId="20577"/>
          <ac:spMkLst>
            <pc:docMk/>
            <pc:sldMk cId="959765689" sldId="265"/>
            <ac:spMk id="2" creationId="{41A3E3B8-CA32-497E-A5CD-8ADAACC2DE47}"/>
          </ac:spMkLst>
        </pc:spChg>
        <pc:spChg chg="mod">
          <ac:chgData name="Matthew Suderman" userId="S::ms13525@bristol.ac.uk::2709995e-3ea8-4fb0-9b62-eb8034dec529" providerId="AD" clId="Web-{A589FF39-8664-4590-9018-B3D5EBB2C1A6}" dt="2019-10-13T21:54:36.359" v="760" actId="20577"/>
          <ac:spMkLst>
            <pc:docMk/>
            <pc:sldMk cId="959765689" sldId="265"/>
            <ac:spMk id="3" creationId="{CFAE4DB1-4976-4964-A11D-22709F927B07}"/>
          </ac:spMkLst>
        </pc:spChg>
        <pc:spChg chg="mod">
          <ac:chgData name="Matthew Suderman" userId="S::ms13525@bristol.ac.uk::2709995e-3ea8-4fb0-9b62-eb8034dec529" providerId="AD" clId="Web-{A589FF39-8664-4590-9018-B3D5EBB2C1A6}" dt="2019-10-13T21:53:26.812" v="697" actId="20577"/>
          <ac:spMkLst>
            <pc:docMk/>
            <pc:sldMk cId="959765689" sldId="265"/>
            <ac:spMk id="5" creationId="{005C5DAD-1A91-4E5A-BD6B-FA706663424B}"/>
          </ac:spMkLst>
        </pc:spChg>
      </pc:sldChg>
      <pc:sldChg chg="new del">
        <pc:chgData name="Matthew Suderman" userId="S::ms13525@bristol.ac.uk::2709995e-3ea8-4fb0-9b62-eb8034dec529" providerId="AD" clId="Web-{A589FF39-8664-4590-9018-B3D5EBB2C1A6}" dt="2019-10-13T21:55:07.985" v="764"/>
        <pc:sldMkLst>
          <pc:docMk/>
          <pc:sldMk cId="993014500" sldId="266"/>
        </pc:sldMkLst>
      </pc:sldChg>
      <pc:sldChg chg="modSp add replId">
        <pc:chgData name="Matthew Suderman" userId="S::ms13525@bristol.ac.uk::2709995e-3ea8-4fb0-9b62-eb8034dec529" providerId="AD" clId="Web-{A589FF39-8664-4590-9018-B3D5EBB2C1A6}" dt="2019-10-13T21:58:42.126" v="916" actId="20577"/>
        <pc:sldMkLst>
          <pc:docMk/>
          <pc:sldMk cId="3737076345" sldId="266"/>
        </pc:sldMkLst>
        <pc:spChg chg="mod">
          <ac:chgData name="Matthew Suderman" userId="S::ms13525@bristol.ac.uk::2709995e-3ea8-4fb0-9b62-eb8034dec529" providerId="AD" clId="Web-{A589FF39-8664-4590-9018-B3D5EBB2C1A6}" dt="2019-10-13T21:55:37.141" v="770" actId="20577"/>
          <ac:spMkLst>
            <pc:docMk/>
            <pc:sldMk cId="3737076345" sldId="266"/>
            <ac:spMk id="2" creationId="{41A3E3B8-CA32-497E-A5CD-8ADAACC2DE47}"/>
          </ac:spMkLst>
        </pc:spChg>
        <pc:spChg chg="mod">
          <ac:chgData name="Matthew Suderman" userId="S::ms13525@bristol.ac.uk::2709995e-3ea8-4fb0-9b62-eb8034dec529" providerId="AD" clId="Web-{A589FF39-8664-4590-9018-B3D5EBB2C1A6}" dt="2019-10-13T21:58:42.126" v="916" actId="20577"/>
          <ac:spMkLst>
            <pc:docMk/>
            <pc:sldMk cId="3737076345" sldId="266"/>
            <ac:spMk id="3" creationId="{CFAE4DB1-4976-4964-A11D-22709F927B07}"/>
          </ac:spMkLst>
        </pc:spChg>
      </pc:sldChg>
      <pc:sldChg chg="modSp add replId">
        <pc:chgData name="Matthew Suderman" userId="S::ms13525@bristol.ac.uk::2709995e-3ea8-4fb0-9b62-eb8034dec529" providerId="AD" clId="Web-{A589FF39-8664-4590-9018-B3D5EBB2C1A6}" dt="2019-10-13T22:01:06.268" v="1087" actId="20577"/>
        <pc:sldMkLst>
          <pc:docMk/>
          <pc:sldMk cId="902529101" sldId="267"/>
        </pc:sldMkLst>
        <pc:spChg chg="mod">
          <ac:chgData name="Matthew Suderman" userId="S::ms13525@bristol.ac.uk::2709995e-3ea8-4fb0-9b62-eb8034dec529" providerId="AD" clId="Web-{A589FF39-8664-4590-9018-B3D5EBB2C1A6}" dt="2019-10-13T21:59:27.627" v="922" actId="14100"/>
          <ac:spMkLst>
            <pc:docMk/>
            <pc:sldMk cId="902529101" sldId="267"/>
            <ac:spMk id="2" creationId="{41A3E3B8-CA32-497E-A5CD-8ADAACC2DE47}"/>
          </ac:spMkLst>
        </pc:spChg>
        <pc:spChg chg="mod">
          <ac:chgData name="Matthew Suderman" userId="S::ms13525@bristol.ac.uk::2709995e-3ea8-4fb0-9b62-eb8034dec529" providerId="AD" clId="Web-{A589FF39-8664-4590-9018-B3D5EBB2C1A6}" dt="2019-10-13T22:01:06.268" v="1087" actId="20577"/>
          <ac:spMkLst>
            <pc:docMk/>
            <pc:sldMk cId="902529101" sldId="267"/>
            <ac:spMk id="3" creationId="{CFAE4DB1-4976-4964-A11D-22709F927B07}"/>
          </ac:spMkLst>
        </pc:spChg>
      </pc:sldChg>
      <pc:sldChg chg="modSp add replId">
        <pc:chgData name="Matthew Suderman" userId="S::ms13525@bristol.ac.uk::2709995e-3ea8-4fb0-9b62-eb8034dec529" providerId="AD" clId="Web-{A589FF39-8664-4590-9018-B3D5EBB2C1A6}" dt="2019-10-13T22:05:06.582" v="1329" actId="20577"/>
        <pc:sldMkLst>
          <pc:docMk/>
          <pc:sldMk cId="1422268872" sldId="268"/>
        </pc:sldMkLst>
        <pc:spChg chg="mod">
          <ac:chgData name="Matthew Suderman" userId="S::ms13525@bristol.ac.uk::2709995e-3ea8-4fb0-9b62-eb8034dec529" providerId="AD" clId="Web-{A589FF39-8664-4590-9018-B3D5EBB2C1A6}" dt="2019-10-13T22:01:41.065" v="1094" actId="20577"/>
          <ac:spMkLst>
            <pc:docMk/>
            <pc:sldMk cId="1422268872" sldId="268"/>
            <ac:spMk id="2" creationId="{41A3E3B8-CA32-497E-A5CD-8ADAACC2DE47}"/>
          </ac:spMkLst>
        </pc:spChg>
        <pc:spChg chg="mod">
          <ac:chgData name="Matthew Suderman" userId="S::ms13525@bristol.ac.uk::2709995e-3ea8-4fb0-9b62-eb8034dec529" providerId="AD" clId="Web-{A589FF39-8664-4590-9018-B3D5EBB2C1A6}" dt="2019-10-13T22:05:06.582" v="1329" actId="20577"/>
          <ac:spMkLst>
            <pc:docMk/>
            <pc:sldMk cId="1422268872" sldId="268"/>
            <ac:spMk id="3" creationId="{CFAE4DB1-4976-4964-A11D-22709F927B07}"/>
          </ac:spMkLst>
        </pc:spChg>
      </pc:sldChg>
      <pc:sldChg chg="modSp add replId">
        <pc:chgData name="Matthew Suderman" userId="S::ms13525@bristol.ac.uk::2709995e-3ea8-4fb0-9b62-eb8034dec529" providerId="AD" clId="Web-{A589FF39-8664-4590-9018-B3D5EBB2C1A6}" dt="2019-10-13T22:06:24.677" v="1392" actId="20577"/>
        <pc:sldMkLst>
          <pc:docMk/>
          <pc:sldMk cId="1130271718" sldId="269"/>
        </pc:sldMkLst>
        <pc:spChg chg="mod">
          <ac:chgData name="Matthew Suderman" userId="S::ms13525@bristol.ac.uk::2709995e-3ea8-4fb0-9b62-eb8034dec529" providerId="AD" clId="Web-{A589FF39-8664-4590-9018-B3D5EBB2C1A6}" dt="2019-10-13T22:05:39.972" v="1338" actId="14100"/>
          <ac:spMkLst>
            <pc:docMk/>
            <pc:sldMk cId="1130271718" sldId="269"/>
            <ac:spMk id="2" creationId="{41A3E3B8-CA32-497E-A5CD-8ADAACC2DE47}"/>
          </ac:spMkLst>
        </pc:spChg>
        <pc:spChg chg="mod">
          <ac:chgData name="Matthew Suderman" userId="S::ms13525@bristol.ac.uk::2709995e-3ea8-4fb0-9b62-eb8034dec529" providerId="AD" clId="Web-{A589FF39-8664-4590-9018-B3D5EBB2C1A6}" dt="2019-10-13T22:06:24.677" v="1392" actId="20577"/>
          <ac:spMkLst>
            <pc:docMk/>
            <pc:sldMk cId="1130271718" sldId="269"/>
            <ac:spMk id="3" creationId="{CFAE4DB1-4976-4964-A11D-22709F927B07}"/>
          </ac:spMkLst>
        </pc:spChg>
      </pc:sldChg>
      <pc:sldChg chg="modSp add replId">
        <pc:chgData name="Matthew Suderman" userId="S::ms13525@bristol.ac.uk::2709995e-3ea8-4fb0-9b62-eb8034dec529" providerId="AD" clId="Web-{A589FF39-8664-4590-9018-B3D5EBB2C1A6}" dt="2019-10-13T22:08:08.676" v="1463" actId="20577"/>
        <pc:sldMkLst>
          <pc:docMk/>
          <pc:sldMk cId="2965847216" sldId="270"/>
        </pc:sldMkLst>
        <pc:spChg chg="mod">
          <ac:chgData name="Matthew Suderman" userId="S::ms13525@bristol.ac.uk::2709995e-3ea8-4fb0-9b62-eb8034dec529" providerId="AD" clId="Web-{A589FF39-8664-4590-9018-B3D5EBB2C1A6}" dt="2019-10-13T22:06:54.395" v="1397" actId="20577"/>
          <ac:spMkLst>
            <pc:docMk/>
            <pc:sldMk cId="2965847216" sldId="270"/>
            <ac:spMk id="2" creationId="{41A3E3B8-CA32-497E-A5CD-8ADAACC2DE47}"/>
          </ac:spMkLst>
        </pc:spChg>
        <pc:spChg chg="mod">
          <ac:chgData name="Matthew Suderman" userId="S::ms13525@bristol.ac.uk::2709995e-3ea8-4fb0-9b62-eb8034dec529" providerId="AD" clId="Web-{A589FF39-8664-4590-9018-B3D5EBB2C1A6}" dt="2019-10-13T22:08:08.676" v="1463" actId="20577"/>
          <ac:spMkLst>
            <pc:docMk/>
            <pc:sldMk cId="2965847216" sldId="270"/>
            <ac:spMk id="3" creationId="{CFAE4DB1-4976-4964-A11D-22709F927B07}"/>
          </ac:spMkLst>
        </pc:spChg>
      </pc:sldChg>
      <pc:sldChg chg="modSp add replId">
        <pc:chgData name="Matthew Suderman" userId="S::ms13525@bristol.ac.uk::2709995e-3ea8-4fb0-9b62-eb8034dec529" providerId="AD" clId="Web-{A589FF39-8664-4590-9018-B3D5EBB2C1A6}" dt="2019-10-13T22:10:06.036" v="1565" actId="20577"/>
        <pc:sldMkLst>
          <pc:docMk/>
          <pc:sldMk cId="2478653756" sldId="271"/>
        </pc:sldMkLst>
        <pc:spChg chg="mod">
          <ac:chgData name="Matthew Suderman" userId="S::ms13525@bristol.ac.uk::2709995e-3ea8-4fb0-9b62-eb8034dec529" providerId="AD" clId="Web-{A589FF39-8664-4590-9018-B3D5EBB2C1A6}" dt="2019-10-13T22:08:47.880" v="1479" actId="20577"/>
          <ac:spMkLst>
            <pc:docMk/>
            <pc:sldMk cId="2478653756" sldId="271"/>
            <ac:spMk id="2" creationId="{41A3E3B8-CA32-497E-A5CD-8ADAACC2DE47}"/>
          </ac:spMkLst>
        </pc:spChg>
        <pc:spChg chg="mod">
          <ac:chgData name="Matthew Suderman" userId="S::ms13525@bristol.ac.uk::2709995e-3ea8-4fb0-9b62-eb8034dec529" providerId="AD" clId="Web-{A589FF39-8664-4590-9018-B3D5EBB2C1A6}" dt="2019-10-13T22:10:06.036" v="1565" actId="20577"/>
          <ac:spMkLst>
            <pc:docMk/>
            <pc:sldMk cId="2478653756" sldId="271"/>
            <ac:spMk id="3" creationId="{CFAE4DB1-4976-4964-A11D-22709F927B07}"/>
          </ac:spMkLst>
        </pc:spChg>
        <pc:spChg chg="mod">
          <ac:chgData name="Matthew Suderman" userId="S::ms13525@bristol.ac.uk::2709995e-3ea8-4fb0-9b62-eb8034dec529" providerId="AD" clId="Web-{A589FF39-8664-4590-9018-B3D5EBB2C1A6}" dt="2019-10-13T22:08:42.067" v="1476" actId="20577"/>
          <ac:spMkLst>
            <pc:docMk/>
            <pc:sldMk cId="2478653756" sldId="271"/>
            <ac:spMk id="5" creationId="{005C5DAD-1A91-4E5A-BD6B-FA706663424B}"/>
          </ac:spMkLst>
        </pc:spChg>
      </pc:sldChg>
      <pc:sldChg chg="new del">
        <pc:chgData name="Matthew Suderman" userId="S::ms13525@bristol.ac.uk::2709995e-3ea8-4fb0-9b62-eb8034dec529" providerId="AD" clId="Web-{A589FF39-8664-4590-9018-B3D5EBB2C1A6}" dt="2019-10-13T22:10:20.740" v="1569"/>
        <pc:sldMkLst>
          <pc:docMk/>
          <pc:sldMk cId="163250937" sldId="272"/>
        </pc:sldMkLst>
      </pc:sldChg>
      <pc:sldChg chg="modSp add replId">
        <pc:chgData name="Matthew Suderman" userId="S::ms13525@bristol.ac.uk::2709995e-3ea8-4fb0-9b62-eb8034dec529" providerId="AD" clId="Web-{A589FF39-8664-4590-9018-B3D5EBB2C1A6}" dt="2019-10-13T22:12:55.756" v="1725" actId="20577"/>
        <pc:sldMkLst>
          <pc:docMk/>
          <pc:sldMk cId="2354811683" sldId="272"/>
        </pc:sldMkLst>
        <pc:spChg chg="mod">
          <ac:chgData name="Matthew Suderman" userId="S::ms13525@bristol.ac.uk::2709995e-3ea8-4fb0-9b62-eb8034dec529" providerId="AD" clId="Web-{A589FF39-8664-4590-9018-B3D5EBB2C1A6}" dt="2019-10-13T22:10:43.724" v="1572" actId="20577"/>
          <ac:spMkLst>
            <pc:docMk/>
            <pc:sldMk cId="2354811683" sldId="272"/>
            <ac:spMk id="2" creationId="{41A3E3B8-CA32-497E-A5CD-8ADAACC2DE47}"/>
          </ac:spMkLst>
        </pc:spChg>
        <pc:spChg chg="mod">
          <ac:chgData name="Matthew Suderman" userId="S::ms13525@bristol.ac.uk::2709995e-3ea8-4fb0-9b62-eb8034dec529" providerId="AD" clId="Web-{A589FF39-8664-4590-9018-B3D5EBB2C1A6}" dt="2019-10-13T22:12:55.756" v="1725" actId="20577"/>
          <ac:spMkLst>
            <pc:docMk/>
            <pc:sldMk cId="2354811683" sldId="272"/>
            <ac:spMk id="3" creationId="{CFAE4DB1-4976-4964-A11D-22709F927B07}"/>
          </ac:spMkLst>
        </pc:spChg>
        <pc:spChg chg="mod">
          <ac:chgData name="Matthew Suderman" userId="S::ms13525@bristol.ac.uk::2709995e-3ea8-4fb0-9b62-eb8034dec529" providerId="AD" clId="Web-{A589FF39-8664-4590-9018-B3D5EBB2C1A6}" dt="2019-10-13T22:10:50.474" v="1573" actId="20577"/>
          <ac:spMkLst>
            <pc:docMk/>
            <pc:sldMk cId="2354811683" sldId="272"/>
            <ac:spMk id="5" creationId="{005C5DAD-1A91-4E5A-BD6B-FA706663424B}"/>
          </ac:spMkLst>
        </pc:spChg>
      </pc:sldChg>
      <pc:sldChg chg="addSp delSp modSp add replId">
        <pc:chgData name="Matthew Suderman" userId="S::ms13525@bristol.ac.uk::2709995e-3ea8-4fb0-9b62-eb8034dec529" providerId="AD" clId="Web-{A589FF39-8664-4590-9018-B3D5EBB2C1A6}" dt="2019-10-13T22:15:41.023" v="1814" actId="20577"/>
        <pc:sldMkLst>
          <pc:docMk/>
          <pc:sldMk cId="1080561969" sldId="273"/>
        </pc:sldMkLst>
        <pc:spChg chg="mod">
          <ac:chgData name="Matthew Suderman" userId="S::ms13525@bristol.ac.uk::2709995e-3ea8-4fb0-9b62-eb8034dec529" providerId="AD" clId="Web-{A589FF39-8664-4590-9018-B3D5EBB2C1A6}" dt="2019-10-13T22:15:25.913" v="1805" actId="14100"/>
          <ac:spMkLst>
            <pc:docMk/>
            <pc:sldMk cId="1080561969" sldId="273"/>
            <ac:spMk id="2" creationId="{41A3E3B8-CA32-497E-A5CD-8ADAACC2DE47}"/>
          </ac:spMkLst>
        </pc:spChg>
        <pc:spChg chg="mod">
          <ac:chgData name="Matthew Suderman" userId="S::ms13525@bristol.ac.uk::2709995e-3ea8-4fb0-9b62-eb8034dec529" providerId="AD" clId="Web-{A589FF39-8664-4590-9018-B3D5EBB2C1A6}" dt="2019-10-13T22:15:41.023" v="1814" actId="20577"/>
          <ac:spMkLst>
            <pc:docMk/>
            <pc:sldMk cId="1080561969" sldId="273"/>
            <ac:spMk id="3" creationId="{CFAE4DB1-4976-4964-A11D-22709F927B07}"/>
          </ac:spMkLst>
        </pc:spChg>
        <pc:spChg chg="add del mod">
          <ac:chgData name="Matthew Suderman" userId="S::ms13525@bristol.ac.uk::2709995e-3ea8-4fb0-9b62-eb8034dec529" providerId="AD" clId="Web-{A589FF39-8664-4590-9018-B3D5EBB2C1A6}" dt="2019-10-13T22:14:04.881" v="1744"/>
          <ac:spMkLst>
            <pc:docMk/>
            <pc:sldMk cId="1080561969" sldId="273"/>
            <ac:spMk id="4" creationId="{BD304C6C-79C2-459F-951C-BACB4BBD6C49}"/>
          </ac:spMkLst>
        </pc:spChg>
      </pc:sldChg>
      <pc:sldChg chg="new del">
        <pc:chgData name="Matthew Suderman" userId="S::ms13525@bristol.ac.uk::2709995e-3ea8-4fb0-9b62-eb8034dec529" providerId="AD" clId="Web-{A589FF39-8664-4590-9018-B3D5EBB2C1A6}" dt="2019-10-13T22:13:06.209" v="1729"/>
        <pc:sldMkLst>
          <pc:docMk/>
          <pc:sldMk cId="2664778556" sldId="273"/>
        </pc:sldMkLst>
      </pc:sldChg>
      <pc:sldChg chg="new del">
        <pc:chgData name="Matthew Suderman" userId="S::ms13525@bristol.ac.uk::2709995e-3ea8-4fb0-9b62-eb8034dec529" providerId="AD" clId="Web-{A589FF39-8664-4590-9018-B3D5EBB2C1A6}" dt="2019-10-13T22:16:12.023" v="1820"/>
        <pc:sldMkLst>
          <pc:docMk/>
          <pc:sldMk cId="2673129394" sldId="274"/>
        </pc:sldMkLst>
      </pc:sldChg>
      <pc:sldChg chg="modSp add replId">
        <pc:chgData name="Matthew Suderman" userId="S::ms13525@bristol.ac.uk::2709995e-3ea8-4fb0-9b62-eb8034dec529" providerId="AD" clId="Web-{A589FF39-8664-4590-9018-B3D5EBB2C1A6}" dt="2019-10-13T22:24:37.838" v="2577" actId="20577"/>
        <pc:sldMkLst>
          <pc:docMk/>
          <pc:sldMk cId="447666508" sldId="275"/>
        </pc:sldMkLst>
        <pc:spChg chg="mod">
          <ac:chgData name="Matthew Suderman" userId="S::ms13525@bristol.ac.uk::2709995e-3ea8-4fb0-9b62-eb8034dec529" providerId="AD" clId="Web-{A589FF39-8664-4590-9018-B3D5EBB2C1A6}" dt="2019-10-13T22:23:51.541" v="2531" actId="20577"/>
          <ac:spMkLst>
            <pc:docMk/>
            <pc:sldMk cId="447666508" sldId="275"/>
            <ac:spMk id="2" creationId="{41A3E3B8-CA32-497E-A5CD-8ADAACC2DE47}"/>
          </ac:spMkLst>
        </pc:spChg>
        <pc:spChg chg="mod">
          <ac:chgData name="Matthew Suderman" userId="S::ms13525@bristol.ac.uk::2709995e-3ea8-4fb0-9b62-eb8034dec529" providerId="AD" clId="Web-{A589FF39-8664-4590-9018-B3D5EBB2C1A6}" dt="2019-10-13T22:24:37.838" v="2577" actId="20577"/>
          <ac:spMkLst>
            <pc:docMk/>
            <pc:sldMk cId="447666508" sldId="275"/>
            <ac:spMk id="3" creationId="{CFAE4DB1-4976-4964-A11D-22709F927B07}"/>
          </ac:spMkLst>
        </pc:spChg>
        <pc:spChg chg="mod">
          <ac:chgData name="Matthew Suderman" userId="S::ms13525@bristol.ac.uk::2709995e-3ea8-4fb0-9b62-eb8034dec529" providerId="AD" clId="Web-{A589FF39-8664-4590-9018-B3D5EBB2C1A6}" dt="2019-10-13T22:16:35.429" v="1826" actId="20577"/>
          <ac:spMkLst>
            <pc:docMk/>
            <pc:sldMk cId="447666508" sldId="275"/>
            <ac:spMk id="5" creationId="{005C5DAD-1A91-4E5A-BD6B-FA706663424B}"/>
          </ac:spMkLst>
        </pc:spChg>
      </pc:sldChg>
      <pc:sldChg chg="new del">
        <pc:chgData name="Matthew Suderman" userId="S::ms13525@bristol.ac.uk::2709995e-3ea8-4fb0-9b62-eb8034dec529" providerId="AD" clId="Web-{A589FF39-8664-4590-9018-B3D5EBB2C1A6}" dt="2019-10-13T22:23:25.525" v="2525"/>
        <pc:sldMkLst>
          <pc:docMk/>
          <pc:sldMk cId="3175147014" sldId="276"/>
        </pc:sldMkLst>
      </pc:sldChg>
      <pc:sldChg chg="modSp add replId">
        <pc:chgData name="Matthew Suderman" userId="S::ms13525@bristol.ac.uk::2709995e-3ea8-4fb0-9b62-eb8034dec529" providerId="AD" clId="Web-{A589FF39-8664-4590-9018-B3D5EBB2C1A6}" dt="2019-10-13T22:29:18.965" v="2886" actId="20577"/>
        <pc:sldMkLst>
          <pc:docMk/>
          <pc:sldMk cId="3289766002" sldId="276"/>
        </pc:sldMkLst>
        <pc:spChg chg="mod">
          <ac:chgData name="Matthew Suderman" userId="S::ms13525@bristol.ac.uk::2709995e-3ea8-4fb0-9b62-eb8034dec529" providerId="AD" clId="Web-{A589FF39-8664-4590-9018-B3D5EBB2C1A6}" dt="2019-10-13T22:26:11.979" v="2583" actId="14100"/>
          <ac:spMkLst>
            <pc:docMk/>
            <pc:sldMk cId="3289766002" sldId="276"/>
            <ac:spMk id="2" creationId="{41A3E3B8-CA32-497E-A5CD-8ADAACC2DE47}"/>
          </ac:spMkLst>
        </pc:spChg>
        <pc:spChg chg="mod">
          <ac:chgData name="Matthew Suderman" userId="S::ms13525@bristol.ac.uk::2709995e-3ea8-4fb0-9b62-eb8034dec529" providerId="AD" clId="Web-{A589FF39-8664-4590-9018-B3D5EBB2C1A6}" dt="2019-10-13T22:29:18.965" v="2886" actId="20577"/>
          <ac:spMkLst>
            <pc:docMk/>
            <pc:sldMk cId="3289766002" sldId="276"/>
            <ac:spMk id="3" creationId="{CFAE4DB1-4976-4964-A11D-22709F927B07}"/>
          </ac:spMkLst>
        </pc:spChg>
      </pc:sldChg>
      <pc:sldChg chg="add del replId">
        <pc:chgData name="Matthew Suderman" userId="S::ms13525@bristol.ac.uk::2709995e-3ea8-4fb0-9b62-eb8034dec529" providerId="AD" clId="Web-{A589FF39-8664-4590-9018-B3D5EBB2C1A6}" dt="2019-10-13T22:23:29.620" v="2527"/>
        <pc:sldMkLst>
          <pc:docMk/>
          <pc:sldMk cId="206289118" sldId="277"/>
        </pc:sldMkLst>
      </pc:sldChg>
      <pc:sldChg chg="modSp add del replId">
        <pc:chgData name="Matthew Suderman" userId="S::ms13525@bristol.ac.uk::2709995e-3ea8-4fb0-9b62-eb8034dec529" providerId="AD" clId="Web-{A589FF39-8664-4590-9018-B3D5EBB2C1A6}" dt="2019-10-13T22:23:27.447" v="2526"/>
        <pc:sldMkLst>
          <pc:docMk/>
          <pc:sldMk cId="3135347522" sldId="278"/>
        </pc:sldMkLst>
        <pc:spChg chg="mod">
          <ac:chgData name="Matthew Suderman" userId="S::ms13525@bristol.ac.uk::2709995e-3ea8-4fb0-9b62-eb8034dec529" providerId="AD" clId="Web-{A589FF39-8664-4590-9018-B3D5EBB2C1A6}" dt="2019-10-13T22:21:11.071" v="2226" actId="20577"/>
          <ac:spMkLst>
            <pc:docMk/>
            <pc:sldMk cId="3135347522" sldId="278"/>
            <ac:spMk id="2" creationId="{41A3E3B8-CA32-497E-A5CD-8ADAACC2DE47}"/>
          </ac:spMkLst>
        </pc:spChg>
        <pc:spChg chg="mod">
          <ac:chgData name="Matthew Suderman" userId="S::ms13525@bristol.ac.uk::2709995e-3ea8-4fb0-9b62-eb8034dec529" providerId="AD" clId="Web-{A589FF39-8664-4590-9018-B3D5EBB2C1A6}" dt="2019-10-13T22:23:17.605" v="2521" actId="20577"/>
          <ac:spMkLst>
            <pc:docMk/>
            <pc:sldMk cId="3135347522" sldId="278"/>
            <ac:spMk id="3" creationId="{CFAE4DB1-4976-4964-A11D-22709F927B07}"/>
          </ac:spMkLst>
        </pc:spChg>
      </pc:sldChg>
    </pc:docChg>
  </pc:docChgLst>
  <pc:docChgLst>
    <pc:chgData name="Matthew Suderman" userId="S::ms13525@bristol.ac.uk::2709995e-3ea8-4fb0-9b62-eb8034dec529" providerId="AD" clId="Web-{DD072BD2-123C-836F-866A-B06F8531C2D9}"/>
    <pc:docChg chg="addSld delSld modSld sldOrd">
      <pc:chgData name="Matthew Suderman" userId="S::ms13525@bristol.ac.uk::2709995e-3ea8-4fb0-9b62-eb8034dec529" providerId="AD" clId="Web-{DD072BD2-123C-836F-866A-B06F8531C2D9}" dt="2019-11-04T01:09:31.854" v="5536" actId="20577"/>
      <pc:docMkLst>
        <pc:docMk/>
      </pc:docMkLst>
      <pc:sldChg chg="modSp">
        <pc:chgData name="Matthew Suderman" userId="S::ms13525@bristol.ac.uk::2709995e-3ea8-4fb0-9b62-eb8034dec529" providerId="AD" clId="Web-{DD072BD2-123C-836F-866A-B06F8531C2D9}" dt="2019-11-03T22:59:18.532" v="17"/>
        <pc:sldMkLst>
          <pc:docMk/>
          <pc:sldMk cId="109857222" sldId="256"/>
        </pc:sldMkLst>
        <pc:spChg chg="mod">
          <ac:chgData name="Matthew Suderman" userId="S::ms13525@bristol.ac.uk::2709995e-3ea8-4fb0-9b62-eb8034dec529" providerId="AD" clId="Web-{DD072BD2-123C-836F-866A-B06F8531C2D9}" dt="2019-11-03T22:46:05.988" v="12" actId="20577"/>
          <ac:spMkLst>
            <pc:docMk/>
            <pc:sldMk cId="109857222" sldId="256"/>
            <ac:spMk id="2" creationId="{00000000-0000-0000-0000-000000000000}"/>
          </ac:spMkLst>
        </pc:spChg>
        <pc:graphicFrameChg chg="modGraphic">
          <ac:chgData name="Matthew Suderman" userId="S::ms13525@bristol.ac.uk::2709995e-3ea8-4fb0-9b62-eb8034dec529" providerId="AD" clId="Web-{DD072BD2-123C-836F-866A-B06F8531C2D9}" dt="2019-11-03T22:59:18.532" v="17"/>
          <ac:graphicFrameMkLst>
            <pc:docMk/>
            <pc:sldMk cId="109857222" sldId="256"/>
            <ac:graphicFrameMk id="4" creationId="{44BA0544-E9B3-4E6C-A2C7-C9AB17C34C21}"/>
          </ac:graphicFrameMkLst>
        </pc:graphicFrameChg>
      </pc:sldChg>
      <pc:sldChg chg="addSp delSp modSp ord modNotes">
        <pc:chgData name="Matthew Suderman" userId="S::ms13525@bristol.ac.uk::2709995e-3ea8-4fb0-9b62-eb8034dec529" providerId="AD" clId="Web-{DD072BD2-123C-836F-866A-B06F8531C2D9}" dt="2019-11-03T23:50:01.226" v="1678" actId="20577"/>
        <pc:sldMkLst>
          <pc:docMk/>
          <pc:sldMk cId="3672509427" sldId="257"/>
        </pc:sldMkLst>
        <pc:spChg chg="mod">
          <ac:chgData name="Matthew Suderman" userId="S::ms13525@bristol.ac.uk::2709995e-3ea8-4fb0-9b62-eb8034dec529" providerId="AD" clId="Web-{DD072BD2-123C-836F-866A-B06F8531C2D9}" dt="2019-11-03T23:02:24.299" v="86" actId="14100"/>
          <ac:spMkLst>
            <pc:docMk/>
            <pc:sldMk cId="3672509427" sldId="257"/>
            <ac:spMk id="2" creationId="{A051AE55-C412-4F97-B8BC-7897E1B8FE80}"/>
          </ac:spMkLst>
        </pc:spChg>
        <pc:spChg chg="del mod">
          <ac:chgData name="Matthew Suderman" userId="S::ms13525@bristol.ac.uk::2709995e-3ea8-4fb0-9b62-eb8034dec529" providerId="AD" clId="Web-{DD072BD2-123C-836F-866A-B06F8531C2D9}" dt="2019-11-03T23:13:49.077" v="158"/>
          <ac:spMkLst>
            <pc:docMk/>
            <pc:sldMk cId="3672509427" sldId="257"/>
            <ac:spMk id="3" creationId="{784E00D2-8947-4BC0-B376-A387D60BAC35}"/>
          </ac:spMkLst>
        </pc:spChg>
        <pc:spChg chg="mod">
          <ac:chgData name="Matthew Suderman" userId="S::ms13525@bristol.ac.uk::2709995e-3ea8-4fb0-9b62-eb8034dec529" providerId="AD" clId="Web-{DD072BD2-123C-836F-866A-B06F8531C2D9}" dt="2019-11-03T23:01:46.408" v="80" actId="20577"/>
          <ac:spMkLst>
            <pc:docMk/>
            <pc:sldMk cId="3672509427" sldId="257"/>
            <ac:spMk id="4" creationId="{C6D6135E-B0E9-4A4D-A5E1-FC2244602EBB}"/>
          </ac:spMkLst>
        </pc:spChg>
        <pc:spChg chg="add mod">
          <ac:chgData name="Matthew Suderman" userId="S::ms13525@bristol.ac.uk::2709995e-3ea8-4fb0-9b62-eb8034dec529" providerId="AD" clId="Web-{DD072BD2-123C-836F-866A-B06F8531C2D9}" dt="2019-11-03T23:50:01.226" v="1678" actId="20577"/>
          <ac:spMkLst>
            <pc:docMk/>
            <pc:sldMk cId="3672509427" sldId="257"/>
            <ac:spMk id="8" creationId="{8170BC90-6DA5-4FE3-ABFC-A0D280497092}"/>
          </ac:spMkLst>
        </pc:spChg>
        <pc:graphicFrameChg chg="add del mod">
          <ac:chgData name="Matthew Suderman" userId="S::ms13525@bristol.ac.uk::2709995e-3ea8-4fb0-9b62-eb8034dec529" providerId="AD" clId="Web-{DD072BD2-123C-836F-866A-B06F8531C2D9}" dt="2019-11-03T23:12:15.562" v="155"/>
          <ac:graphicFrameMkLst>
            <pc:docMk/>
            <pc:sldMk cId="3672509427" sldId="257"/>
            <ac:graphicFrameMk id="6" creationId="{03667C8C-3FE2-48C6-9507-8DB3D9084511}"/>
          </ac:graphicFrameMkLst>
        </pc:graphicFrameChg>
      </pc:sldChg>
      <pc:sldChg chg="modSp add replId modNotes">
        <pc:chgData name="Matthew Suderman" userId="S::ms13525@bristol.ac.uk::2709995e-3ea8-4fb0-9b62-eb8034dec529" providerId="AD" clId="Web-{DD072BD2-123C-836F-866A-B06F8531C2D9}" dt="2019-11-04T00:15:46.044" v="3167" actId="20577"/>
        <pc:sldMkLst>
          <pc:docMk/>
          <pc:sldMk cId="2897340594" sldId="258"/>
        </pc:sldMkLst>
        <pc:spChg chg="mod">
          <ac:chgData name="Matthew Suderman" userId="S::ms13525@bristol.ac.uk::2709995e-3ea8-4fb0-9b62-eb8034dec529" providerId="AD" clId="Web-{DD072BD2-123C-836F-866A-B06F8531C2D9}" dt="2019-11-03T23:08:45.123" v="149" actId="14100"/>
          <ac:spMkLst>
            <pc:docMk/>
            <pc:sldMk cId="2897340594" sldId="258"/>
            <ac:spMk id="2" creationId="{A051AE55-C412-4F97-B8BC-7897E1B8FE80}"/>
          </ac:spMkLst>
        </pc:spChg>
        <pc:spChg chg="mod">
          <ac:chgData name="Matthew Suderman" userId="S::ms13525@bristol.ac.uk::2709995e-3ea8-4fb0-9b62-eb8034dec529" providerId="AD" clId="Web-{DD072BD2-123C-836F-866A-B06F8531C2D9}" dt="2019-11-04T00:15:46.044" v="3167" actId="20577"/>
          <ac:spMkLst>
            <pc:docMk/>
            <pc:sldMk cId="2897340594" sldId="258"/>
            <ac:spMk id="3" creationId="{784E00D2-8947-4BC0-B376-A387D60BAC35}"/>
          </ac:spMkLst>
        </pc:spChg>
      </pc:sldChg>
      <pc:sldChg chg="new del">
        <pc:chgData name="Matthew Suderman" userId="S::ms13525@bristol.ac.uk::2709995e-3ea8-4fb0-9b62-eb8034dec529" providerId="AD" clId="Web-{DD072BD2-123C-836F-866A-B06F8531C2D9}" dt="2019-11-03T23:00:30.378" v="47"/>
        <pc:sldMkLst>
          <pc:docMk/>
          <pc:sldMk cId="1387609626" sldId="259"/>
        </pc:sldMkLst>
      </pc:sldChg>
      <pc:sldChg chg="modSp add ord replId modNotes">
        <pc:chgData name="Matthew Suderman" userId="S::ms13525@bristol.ac.uk::2709995e-3ea8-4fb0-9b62-eb8034dec529" providerId="AD" clId="Web-{DD072BD2-123C-836F-866A-B06F8531C2D9}" dt="2019-11-04T00:35:18.158" v="3968"/>
        <pc:sldMkLst>
          <pc:docMk/>
          <pc:sldMk cId="2981365357" sldId="259"/>
        </pc:sldMkLst>
        <pc:spChg chg="mod">
          <ac:chgData name="Matthew Suderman" userId="S::ms13525@bristol.ac.uk::2709995e-3ea8-4fb0-9b62-eb8034dec529" providerId="AD" clId="Web-{DD072BD2-123C-836F-866A-B06F8531C2D9}" dt="2019-11-03T23:02:37.892" v="89" actId="14100"/>
          <ac:spMkLst>
            <pc:docMk/>
            <pc:sldMk cId="2981365357" sldId="259"/>
            <ac:spMk id="2" creationId="{A051AE55-C412-4F97-B8BC-7897E1B8FE80}"/>
          </ac:spMkLst>
        </pc:spChg>
        <pc:spChg chg="mod">
          <ac:chgData name="Matthew Suderman" userId="S::ms13525@bristol.ac.uk::2709995e-3ea8-4fb0-9b62-eb8034dec529" providerId="AD" clId="Web-{DD072BD2-123C-836F-866A-B06F8531C2D9}" dt="2019-11-03T23:27:49.873" v="1018" actId="20577"/>
          <ac:spMkLst>
            <pc:docMk/>
            <pc:sldMk cId="2981365357" sldId="259"/>
            <ac:spMk id="3" creationId="{784E00D2-8947-4BC0-B376-A387D60BAC35}"/>
          </ac:spMkLst>
        </pc:spChg>
        <pc:spChg chg="mod">
          <ac:chgData name="Matthew Suderman" userId="S::ms13525@bristol.ac.uk::2709995e-3ea8-4fb0-9b62-eb8034dec529" providerId="AD" clId="Web-{DD072BD2-123C-836F-866A-B06F8531C2D9}" dt="2019-11-03T23:00:37.675" v="63" actId="20577"/>
          <ac:spMkLst>
            <pc:docMk/>
            <pc:sldMk cId="2981365357" sldId="259"/>
            <ac:spMk id="4" creationId="{C6D6135E-B0E9-4A4D-A5E1-FC2244602EBB}"/>
          </ac:spMkLst>
        </pc:spChg>
      </pc:sldChg>
      <pc:sldChg chg="del">
        <pc:chgData name="Matthew Suderman" userId="S::ms13525@bristol.ac.uk::2709995e-3ea8-4fb0-9b62-eb8034dec529" providerId="AD" clId="Web-{DD072BD2-123C-836F-866A-B06F8531C2D9}" dt="2019-11-03T22:59:47.317" v="32"/>
        <pc:sldMkLst>
          <pc:docMk/>
          <pc:sldMk cId="3717943642" sldId="259"/>
        </pc:sldMkLst>
      </pc:sldChg>
      <pc:sldChg chg="new del">
        <pc:chgData name="Matthew Suderman" userId="S::ms13525@bristol.ac.uk::2709995e-3ea8-4fb0-9b62-eb8034dec529" providerId="AD" clId="Web-{DD072BD2-123C-836F-866A-B06F8531C2D9}" dt="2019-11-03T23:00:43.972" v="67"/>
        <pc:sldMkLst>
          <pc:docMk/>
          <pc:sldMk cId="406524488" sldId="260"/>
        </pc:sldMkLst>
      </pc:sldChg>
      <pc:sldChg chg="del">
        <pc:chgData name="Matthew Suderman" userId="S::ms13525@bristol.ac.uk::2709995e-3ea8-4fb0-9b62-eb8034dec529" providerId="AD" clId="Web-{DD072BD2-123C-836F-866A-B06F8531C2D9}" dt="2019-11-03T22:59:47.317" v="31"/>
        <pc:sldMkLst>
          <pc:docMk/>
          <pc:sldMk cId="661623684" sldId="260"/>
        </pc:sldMkLst>
      </pc:sldChg>
      <pc:sldChg chg="modSp add replId modNotes">
        <pc:chgData name="Matthew Suderman" userId="S::ms13525@bristol.ac.uk::2709995e-3ea8-4fb0-9b62-eb8034dec529" providerId="AD" clId="Web-{DD072BD2-123C-836F-866A-B06F8531C2D9}" dt="2019-11-04T01:09:30.229" v="5534" actId="20577"/>
        <pc:sldMkLst>
          <pc:docMk/>
          <pc:sldMk cId="1103700942" sldId="260"/>
        </pc:sldMkLst>
        <pc:spChg chg="mod">
          <ac:chgData name="Matthew Suderman" userId="S::ms13525@bristol.ac.uk::2709995e-3ea8-4fb0-9b62-eb8034dec529" providerId="AD" clId="Web-{DD072BD2-123C-836F-866A-B06F8531C2D9}" dt="2019-11-03T23:07:30.076" v="136" actId="14100"/>
          <ac:spMkLst>
            <pc:docMk/>
            <pc:sldMk cId="1103700942" sldId="260"/>
            <ac:spMk id="2" creationId="{A051AE55-C412-4F97-B8BC-7897E1B8FE80}"/>
          </ac:spMkLst>
        </pc:spChg>
        <pc:spChg chg="mod">
          <ac:chgData name="Matthew Suderman" userId="S::ms13525@bristol.ac.uk::2709995e-3ea8-4fb0-9b62-eb8034dec529" providerId="AD" clId="Web-{DD072BD2-123C-836F-866A-B06F8531C2D9}" dt="2019-11-04T01:09:30.229" v="5534" actId="20577"/>
          <ac:spMkLst>
            <pc:docMk/>
            <pc:sldMk cId="1103700942" sldId="260"/>
            <ac:spMk id="3" creationId="{784E00D2-8947-4BC0-B376-A387D60BAC35}"/>
          </ac:spMkLst>
        </pc:spChg>
        <pc:spChg chg="mod">
          <ac:chgData name="Matthew Suderman" userId="S::ms13525@bristol.ac.uk::2709995e-3ea8-4fb0-9b62-eb8034dec529" providerId="AD" clId="Web-{DD072BD2-123C-836F-866A-B06F8531C2D9}" dt="2019-11-03T23:00:50.300" v="73" actId="20577"/>
          <ac:spMkLst>
            <pc:docMk/>
            <pc:sldMk cId="1103700942" sldId="260"/>
            <ac:spMk id="4" creationId="{C6D6135E-B0E9-4A4D-A5E1-FC2244602EBB}"/>
          </ac:spMkLst>
        </pc:spChg>
      </pc:sldChg>
      <pc:sldChg chg="modSp add ord replId modNotes">
        <pc:chgData name="Matthew Suderman" userId="S::ms13525@bristol.ac.uk::2709995e-3ea8-4fb0-9b62-eb8034dec529" providerId="AD" clId="Web-{DD072BD2-123C-836F-866A-B06F8531C2D9}" dt="2019-11-04T00:35:04.080" v="3967"/>
        <pc:sldMkLst>
          <pc:docMk/>
          <pc:sldMk cId="2286496064" sldId="261"/>
        </pc:sldMkLst>
        <pc:spChg chg="mod">
          <ac:chgData name="Matthew Suderman" userId="S::ms13525@bristol.ac.uk::2709995e-3ea8-4fb0-9b62-eb8034dec529" providerId="AD" clId="Web-{DD072BD2-123C-836F-866A-B06F8531C2D9}" dt="2019-11-03T23:03:11.611" v="94" actId="20577"/>
          <ac:spMkLst>
            <pc:docMk/>
            <pc:sldMk cId="2286496064" sldId="261"/>
            <ac:spMk id="2" creationId="{A051AE55-C412-4F97-B8BC-7897E1B8FE80}"/>
          </ac:spMkLst>
        </pc:spChg>
        <pc:spChg chg="mod">
          <ac:chgData name="Matthew Suderman" userId="S::ms13525@bristol.ac.uk::2709995e-3ea8-4fb0-9b62-eb8034dec529" providerId="AD" clId="Web-{DD072BD2-123C-836F-866A-B06F8531C2D9}" dt="2019-11-03T23:50:49.163" v="1789" actId="20577"/>
          <ac:spMkLst>
            <pc:docMk/>
            <pc:sldMk cId="2286496064" sldId="261"/>
            <ac:spMk id="3" creationId="{784E00D2-8947-4BC0-B376-A387D60BAC35}"/>
          </ac:spMkLst>
        </pc:spChg>
      </pc:sldChg>
      <pc:sldChg chg="del">
        <pc:chgData name="Matthew Suderman" userId="S::ms13525@bristol.ac.uk::2709995e-3ea8-4fb0-9b62-eb8034dec529" providerId="AD" clId="Web-{DD072BD2-123C-836F-866A-B06F8531C2D9}" dt="2019-11-03T22:59:47.317" v="30"/>
        <pc:sldMkLst>
          <pc:docMk/>
          <pc:sldMk cId="4255904688" sldId="261"/>
        </pc:sldMkLst>
      </pc:sldChg>
      <pc:sldChg chg="modSp add ord replId modNotes">
        <pc:chgData name="Matthew Suderman" userId="S::ms13525@bristol.ac.uk::2709995e-3ea8-4fb0-9b62-eb8034dec529" providerId="AD" clId="Web-{DD072BD2-123C-836F-866A-B06F8531C2D9}" dt="2019-11-04T00:35:39.923" v="3969"/>
        <pc:sldMkLst>
          <pc:docMk/>
          <pc:sldMk cId="3559203349" sldId="262"/>
        </pc:sldMkLst>
        <pc:spChg chg="mod">
          <ac:chgData name="Matthew Suderman" userId="S::ms13525@bristol.ac.uk::2709995e-3ea8-4fb0-9b62-eb8034dec529" providerId="AD" clId="Web-{DD072BD2-123C-836F-866A-B06F8531C2D9}" dt="2019-11-03T23:03:50.188" v="100" actId="14100"/>
          <ac:spMkLst>
            <pc:docMk/>
            <pc:sldMk cId="3559203349" sldId="262"/>
            <ac:spMk id="2" creationId="{A051AE55-C412-4F97-B8BC-7897E1B8FE80}"/>
          </ac:spMkLst>
        </pc:spChg>
        <pc:spChg chg="mod">
          <ac:chgData name="Matthew Suderman" userId="S::ms13525@bristol.ac.uk::2709995e-3ea8-4fb0-9b62-eb8034dec529" providerId="AD" clId="Web-{DD072BD2-123C-836F-866A-B06F8531C2D9}" dt="2019-11-03T23:51:49.115" v="1883" actId="20577"/>
          <ac:spMkLst>
            <pc:docMk/>
            <pc:sldMk cId="3559203349" sldId="262"/>
            <ac:spMk id="3" creationId="{784E00D2-8947-4BC0-B376-A387D60BAC35}"/>
          </ac:spMkLst>
        </pc:spChg>
      </pc:sldChg>
      <pc:sldChg chg="del">
        <pc:chgData name="Matthew Suderman" userId="S::ms13525@bristol.ac.uk::2709995e-3ea8-4fb0-9b62-eb8034dec529" providerId="AD" clId="Web-{DD072BD2-123C-836F-866A-B06F8531C2D9}" dt="2019-11-03T22:59:47.317" v="29"/>
        <pc:sldMkLst>
          <pc:docMk/>
          <pc:sldMk cId="4131618434" sldId="262"/>
        </pc:sldMkLst>
      </pc:sldChg>
      <pc:sldChg chg="del">
        <pc:chgData name="Matthew Suderman" userId="S::ms13525@bristol.ac.uk::2709995e-3ea8-4fb0-9b62-eb8034dec529" providerId="AD" clId="Web-{DD072BD2-123C-836F-866A-B06F8531C2D9}" dt="2019-11-03T22:59:47.317" v="28"/>
        <pc:sldMkLst>
          <pc:docMk/>
          <pc:sldMk cId="388200808" sldId="263"/>
        </pc:sldMkLst>
      </pc:sldChg>
      <pc:sldChg chg="modSp add replId modNotes">
        <pc:chgData name="Matthew Suderman" userId="S::ms13525@bristol.ac.uk::2709995e-3ea8-4fb0-9b62-eb8034dec529" providerId="AD" clId="Web-{DD072BD2-123C-836F-866A-B06F8531C2D9}" dt="2019-11-03T23:54:41.941" v="2090" actId="20577"/>
        <pc:sldMkLst>
          <pc:docMk/>
          <pc:sldMk cId="2789211500" sldId="263"/>
        </pc:sldMkLst>
        <pc:spChg chg="mod">
          <ac:chgData name="Matthew Suderman" userId="S::ms13525@bristol.ac.uk::2709995e-3ea8-4fb0-9b62-eb8034dec529" providerId="AD" clId="Web-{DD072BD2-123C-836F-866A-B06F8531C2D9}" dt="2019-11-03T23:04:47.422" v="114" actId="14100"/>
          <ac:spMkLst>
            <pc:docMk/>
            <pc:sldMk cId="2789211500" sldId="263"/>
            <ac:spMk id="2" creationId="{A051AE55-C412-4F97-B8BC-7897E1B8FE80}"/>
          </ac:spMkLst>
        </pc:spChg>
        <pc:spChg chg="mod">
          <ac:chgData name="Matthew Suderman" userId="S::ms13525@bristol.ac.uk::2709995e-3ea8-4fb0-9b62-eb8034dec529" providerId="AD" clId="Web-{DD072BD2-123C-836F-866A-B06F8531C2D9}" dt="2019-11-03T23:54:41.941" v="2090" actId="20577"/>
          <ac:spMkLst>
            <pc:docMk/>
            <pc:sldMk cId="2789211500" sldId="263"/>
            <ac:spMk id="3" creationId="{784E00D2-8947-4BC0-B376-A387D60BAC35}"/>
          </ac:spMkLst>
        </pc:spChg>
      </pc:sldChg>
      <pc:sldChg chg="del">
        <pc:chgData name="Matthew Suderman" userId="S::ms13525@bristol.ac.uk::2709995e-3ea8-4fb0-9b62-eb8034dec529" providerId="AD" clId="Web-{DD072BD2-123C-836F-866A-B06F8531C2D9}" dt="2019-11-03T22:59:47.317" v="27"/>
        <pc:sldMkLst>
          <pc:docMk/>
          <pc:sldMk cId="3241192640" sldId="264"/>
        </pc:sldMkLst>
      </pc:sldChg>
      <pc:sldChg chg="modSp add ord replId modNotes">
        <pc:chgData name="Matthew Suderman" userId="S::ms13525@bristol.ac.uk::2709995e-3ea8-4fb0-9b62-eb8034dec529" providerId="AD" clId="Web-{DD072BD2-123C-836F-866A-B06F8531C2D9}" dt="2019-11-04T00:36:12.438" v="3971"/>
        <pc:sldMkLst>
          <pc:docMk/>
          <pc:sldMk cId="3492211887" sldId="264"/>
        </pc:sldMkLst>
        <pc:spChg chg="mod">
          <ac:chgData name="Matthew Suderman" userId="S::ms13525@bristol.ac.uk::2709995e-3ea8-4fb0-9b62-eb8034dec529" providerId="AD" clId="Web-{DD072BD2-123C-836F-866A-B06F8531C2D9}" dt="2019-11-03T23:06:15.671" v="126" actId="20577"/>
          <ac:spMkLst>
            <pc:docMk/>
            <pc:sldMk cId="3492211887" sldId="264"/>
            <ac:spMk id="2" creationId="{A051AE55-C412-4F97-B8BC-7897E1B8FE80}"/>
          </ac:spMkLst>
        </pc:spChg>
        <pc:spChg chg="mod">
          <ac:chgData name="Matthew Suderman" userId="S::ms13525@bristol.ac.uk::2709995e-3ea8-4fb0-9b62-eb8034dec529" providerId="AD" clId="Web-{DD072BD2-123C-836F-866A-B06F8531C2D9}" dt="2019-11-04T00:10:05.228" v="2585" actId="20577"/>
          <ac:spMkLst>
            <pc:docMk/>
            <pc:sldMk cId="3492211887" sldId="264"/>
            <ac:spMk id="3" creationId="{784E00D2-8947-4BC0-B376-A387D60BAC35}"/>
          </ac:spMkLst>
        </pc:spChg>
      </pc:sldChg>
      <pc:sldChg chg="modSp add replId modNotes">
        <pc:chgData name="Matthew Suderman" userId="S::ms13525@bristol.ac.uk::2709995e-3ea8-4fb0-9b62-eb8034dec529" providerId="AD" clId="Web-{DD072BD2-123C-836F-866A-B06F8531C2D9}" dt="2019-11-04T00:21:08.492" v="3559" actId="20577"/>
        <pc:sldMkLst>
          <pc:docMk/>
          <pc:sldMk cId="242307706" sldId="265"/>
        </pc:sldMkLst>
        <pc:spChg chg="mod">
          <ac:chgData name="Matthew Suderman" userId="S::ms13525@bristol.ac.uk::2709995e-3ea8-4fb0-9b62-eb8034dec529" providerId="AD" clId="Web-{DD072BD2-123C-836F-866A-B06F8531C2D9}" dt="2019-11-03T23:06:52.076" v="131" actId="14100"/>
          <ac:spMkLst>
            <pc:docMk/>
            <pc:sldMk cId="242307706" sldId="265"/>
            <ac:spMk id="2" creationId="{A051AE55-C412-4F97-B8BC-7897E1B8FE80}"/>
          </ac:spMkLst>
        </pc:spChg>
        <pc:spChg chg="mod">
          <ac:chgData name="Matthew Suderman" userId="S::ms13525@bristol.ac.uk::2709995e-3ea8-4fb0-9b62-eb8034dec529" providerId="AD" clId="Web-{DD072BD2-123C-836F-866A-B06F8531C2D9}" dt="2019-11-04T00:21:08.492" v="3559" actId="20577"/>
          <ac:spMkLst>
            <pc:docMk/>
            <pc:sldMk cId="242307706" sldId="265"/>
            <ac:spMk id="3" creationId="{784E00D2-8947-4BC0-B376-A387D60BAC35}"/>
          </ac:spMkLst>
        </pc:spChg>
      </pc:sldChg>
      <pc:sldChg chg="del">
        <pc:chgData name="Matthew Suderman" userId="S::ms13525@bristol.ac.uk::2709995e-3ea8-4fb0-9b62-eb8034dec529" providerId="AD" clId="Web-{DD072BD2-123C-836F-866A-B06F8531C2D9}" dt="2019-11-03T22:59:47.317" v="26"/>
        <pc:sldMkLst>
          <pc:docMk/>
          <pc:sldMk cId="959765689" sldId="265"/>
        </pc:sldMkLst>
      </pc:sldChg>
      <pc:sldChg chg="new del">
        <pc:chgData name="Matthew Suderman" userId="S::ms13525@bristol.ac.uk::2709995e-3ea8-4fb0-9b62-eb8034dec529" providerId="AD" clId="Web-{DD072BD2-123C-836F-866A-B06F8531C2D9}" dt="2019-11-03T23:07:52.046" v="139"/>
        <pc:sldMkLst>
          <pc:docMk/>
          <pc:sldMk cId="409818445" sldId="266"/>
        </pc:sldMkLst>
      </pc:sldChg>
      <pc:sldChg chg="modSp add ord replId modNotes">
        <pc:chgData name="Matthew Suderman" userId="S::ms13525@bristol.ac.uk::2709995e-3ea8-4fb0-9b62-eb8034dec529" providerId="AD" clId="Web-{DD072BD2-123C-836F-866A-B06F8531C2D9}" dt="2019-11-04T00:36:08.016" v="3970"/>
        <pc:sldMkLst>
          <pc:docMk/>
          <pc:sldMk cId="3086204507" sldId="266"/>
        </pc:sldMkLst>
        <pc:spChg chg="mod">
          <ac:chgData name="Matthew Suderman" userId="S::ms13525@bristol.ac.uk::2709995e-3ea8-4fb0-9b62-eb8034dec529" providerId="AD" clId="Web-{DD072BD2-123C-836F-866A-B06F8531C2D9}" dt="2019-11-03T23:08:14.155" v="144" actId="14100"/>
          <ac:spMkLst>
            <pc:docMk/>
            <pc:sldMk cId="3086204507" sldId="266"/>
            <ac:spMk id="2" creationId="{A051AE55-C412-4F97-B8BC-7897E1B8FE80}"/>
          </ac:spMkLst>
        </pc:spChg>
        <pc:spChg chg="mod">
          <ac:chgData name="Matthew Suderman" userId="S::ms13525@bristol.ac.uk::2709995e-3ea8-4fb0-9b62-eb8034dec529" providerId="AD" clId="Web-{DD072BD2-123C-836F-866A-B06F8531C2D9}" dt="2019-11-04T00:25:52.553" v="3962" actId="20577"/>
          <ac:spMkLst>
            <pc:docMk/>
            <pc:sldMk cId="3086204507" sldId="266"/>
            <ac:spMk id="3" creationId="{784E00D2-8947-4BC0-B376-A387D60BAC35}"/>
          </ac:spMkLst>
        </pc:spChg>
      </pc:sldChg>
      <pc:sldChg chg="del">
        <pc:chgData name="Matthew Suderman" userId="S::ms13525@bristol.ac.uk::2709995e-3ea8-4fb0-9b62-eb8034dec529" providerId="AD" clId="Web-{DD072BD2-123C-836F-866A-B06F8531C2D9}" dt="2019-11-03T22:59:47.317" v="25"/>
        <pc:sldMkLst>
          <pc:docMk/>
          <pc:sldMk cId="3737076345" sldId="266"/>
        </pc:sldMkLst>
      </pc:sldChg>
      <pc:sldChg chg="del">
        <pc:chgData name="Matthew Suderman" userId="S::ms13525@bristol.ac.uk::2709995e-3ea8-4fb0-9b62-eb8034dec529" providerId="AD" clId="Web-{DD072BD2-123C-836F-866A-B06F8531C2D9}" dt="2019-11-03T22:59:47.317" v="24"/>
        <pc:sldMkLst>
          <pc:docMk/>
          <pc:sldMk cId="902529101" sldId="267"/>
        </pc:sldMkLst>
      </pc:sldChg>
      <pc:sldChg chg="del">
        <pc:chgData name="Matthew Suderman" userId="S::ms13525@bristol.ac.uk::2709995e-3ea8-4fb0-9b62-eb8034dec529" providerId="AD" clId="Web-{DD072BD2-123C-836F-866A-B06F8531C2D9}" dt="2019-11-03T22:59:47.317" v="23"/>
        <pc:sldMkLst>
          <pc:docMk/>
          <pc:sldMk cId="1422268872" sldId="268"/>
        </pc:sldMkLst>
      </pc:sldChg>
      <pc:sldChg chg="del">
        <pc:chgData name="Matthew Suderman" userId="S::ms13525@bristol.ac.uk::2709995e-3ea8-4fb0-9b62-eb8034dec529" providerId="AD" clId="Web-{DD072BD2-123C-836F-866A-B06F8531C2D9}" dt="2019-11-03T22:59:47.317" v="22"/>
        <pc:sldMkLst>
          <pc:docMk/>
          <pc:sldMk cId="1130271718" sldId="269"/>
        </pc:sldMkLst>
      </pc:sldChg>
      <pc:sldChg chg="del">
        <pc:chgData name="Matthew Suderman" userId="S::ms13525@bristol.ac.uk::2709995e-3ea8-4fb0-9b62-eb8034dec529" providerId="AD" clId="Web-{DD072BD2-123C-836F-866A-B06F8531C2D9}" dt="2019-11-03T22:59:47.317" v="21"/>
        <pc:sldMkLst>
          <pc:docMk/>
          <pc:sldMk cId="2965847216" sldId="270"/>
        </pc:sldMkLst>
      </pc:sldChg>
      <pc:sldChg chg="del">
        <pc:chgData name="Matthew Suderman" userId="S::ms13525@bristol.ac.uk::2709995e-3ea8-4fb0-9b62-eb8034dec529" providerId="AD" clId="Web-{DD072BD2-123C-836F-866A-B06F8531C2D9}" dt="2019-11-03T22:59:47.317" v="20"/>
        <pc:sldMkLst>
          <pc:docMk/>
          <pc:sldMk cId="2478653756" sldId="271"/>
        </pc:sldMkLst>
      </pc:sldChg>
      <pc:sldChg chg="del">
        <pc:chgData name="Matthew Suderman" userId="S::ms13525@bristol.ac.uk::2709995e-3ea8-4fb0-9b62-eb8034dec529" providerId="AD" clId="Web-{DD072BD2-123C-836F-866A-B06F8531C2D9}" dt="2019-11-03T22:59:47.301" v="19"/>
        <pc:sldMkLst>
          <pc:docMk/>
          <pc:sldMk cId="2354811683" sldId="272"/>
        </pc:sldMkLst>
      </pc:sldChg>
      <pc:sldChg chg="del">
        <pc:chgData name="Matthew Suderman" userId="S::ms13525@bristol.ac.uk::2709995e-3ea8-4fb0-9b62-eb8034dec529" providerId="AD" clId="Web-{DD072BD2-123C-836F-866A-B06F8531C2D9}" dt="2019-11-03T22:59:47.301" v="18"/>
        <pc:sldMkLst>
          <pc:docMk/>
          <pc:sldMk cId="1080561969" sldId="273"/>
        </pc:sldMkLst>
      </pc:sldChg>
      <pc:sldChg chg="del">
        <pc:chgData name="Matthew Suderman" userId="S::ms13525@bristol.ac.uk::2709995e-3ea8-4fb0-9b62-eb8034dec529" providerId="AD" clId="Web-{DD072BD2-123C-836F-866A-B06F8531C2D9}" dt="2019-11-03T22:59:48.942" v="34"/>
        <pc:sldMkLst>
          <pc:docMk/>
          <pc:sldMk cId="447666508" sldId="275"/>
        </pc:sldMkLst>
      </pc:sldChg>
      <pc:sldChg chg="del">
        <pc:chgData name="Matthew Suderman" userId="S::ms13525@bristol.ac.uk::2709995e-3ea8-4fb0-9b62-eb8034dec529" providerId="AD" clId="Web-{DD072BD2-123C-836F-866A-B06F8531C2D9}" dt="2019-11-03T22:59:48.942" v="33"/>
        <pc:sldMkLst>
          <pc:docMk/>
          <pc:sldMk cId="3289766002"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8B671-E2F0-4AF6-8A99-84BB34CC7E09}" type="datetimeFigureOut">
              <a:rPr lang="en-GB"/>
              <a:t>03/11/2019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E8E84-E231-4D27-83D1-7432C8F4CA63}" type="slidenum">
              <a:rPr lang="en-GB"/>
              <a:t>‹#›</a:t>
            </a:fld>
            <a:endParaRPr lang="en-GB"/>
          </a:p>
        </p:txBody>
      </p:sp>
    </p:spTree>
    <p:extLst>
      <p:ext uri="{BB962C8B-B14F-4D97-AF65-F5344CB8AC3E}">
        <p14:creationId xmlns:p14="http://schemas.microsoft.com/office/powerpoint/2010/main" val="74092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 methylation-based biological age (</a:t>
            </a:r>
            <a:r>
              <a:rPr lang="en-US" dirty="0" err="1"/>
              <a:t>DNAm</a:t>
            </a:r>
            <a:r>
              <a:rPr lang="en-US" dirty="0"/>
              <a:t> age), as well as genome-wide average DNA methylation, have been reported to predict breast cancer risk. We aimed to investigate the associations between these DNA methylation-based risk factors and 18 conventional breast cancer risk factors for disease-free women. A sample of 479 individuals from the Australian Mammographic Density Twins and Sisters was used for discovery, a sample of 3354 individuals from the Melbourne Collaborative Cohort Study was used for replication, and meta-analyses pooling results from the two studies were conducted. </a:t>
            </a:r>
            <a:r>
              <a:rPr lang="en-US" dirty="0" err="1"/>
              <a:t>DNAm</a:t>
            </a:r>
            <a:r>
              <a:rPr lang="en-US" dirty="0"/>
              <a:t> age based on three epigenetic clocks (Hannum, Horvath and Levine) and genome-wide average DNA methylation were calculated using the </a:t>
            </a:r>
            <a:r>
              <a:rPr lang="en-US" dirty="0" err="1"/>
              <a:t>HumanMethylation</a:t>
            </a:r>
            <a:r>
              <a:rPr lang="en-US" dirty="0"/>
              <a:t> 450â€‰K </a:t>
            </a:r>
            <a:r>
              <a:rPr lang="en-US" dirty="0" err="1"/>
              <a:t>BeadChip</a:t>
            </a:r>
            <a:r>
              <a:rPr lang="en-US" dirty="0"/>
              <a:t> assay data. The </a:t>
            </a:r>
            <a:r>
              <a:rPr lang="en-US" dirty="0" err="1"/>
              <a:t>DNAm</a:t>
            </a:r>
            <a:r>
              <a:rPr lang="en-US" dirty="0"/>
              <a:t> age measures were positively associated with body mass index (BMI), smoking, alcohol drinking and age at menarche (all nominal </a:t>
            </a:r>
            <a:r>
              <a:rPr lang="en-US" dirty="0" err="1"/>
              <a:t>Pâ</a:t>
            </a:r>
            <a:r>
              <a:rPr lang="en-US" dirty="0"/>
              <a:t>€‰&amp;</a:t>
            </a:r>
            <a:r>
              <a:rPr lang="en-US" dirty="0" err="1"/>
              <a:t>lt;â</a:t>
            </a:r>
            <a:r>
              <a:rPr lang="en-US" dirty="0"/>
              <a:t>€‰0.05). Genome-wide average DNA methylation was negatively associated with smoking and number of live births, and positively associated with age at first live birth (all nominal </a:t>
            </a:r>
            <a:r>
              <a:rPr lang="en-US" dirty="0" err="1"/>
              <a:t>Pâ</a:t>
            </a:r>
            <a:r>
              <a:rPr lang="en-US" dirty="0"/>
              <a:t>€‰&amp;</a:t>
            </a:r>
            <a:r>
              <a:rPr lang="en-US" dirty="0" err="1"/>
              <a:t>lt;â</a:t>
            </a:r>
            <a:r>
              <a:rPr lang="en-US" dirty="0"/>
              <a:t>€‰0.05). The association of </a:t>
            </a:r>
            <a:r>
              <a:rPr lang="en-US" dirty="0" err="1"/>
              <a:t>DNAm</a:t>
            </a:r>
            <a:r>
              <a:rPr lang="en-US" dirty="0"/>
              <a:t> age with BMI was also evident in within-twin-pair analyses that control for familial factors. This study suggests that some lifestyle and hormonal risk factors are associated with these DNA methylation-based breast cancer risk factors, and the observed associations are unlikely to be due to familial confounding but are likely causal. DNA methylation-based risk factors could interplay with conventional risk factors in modifying breast cancer risk.</a:t>
            </a: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3277090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Transcriptome data can facilitate the interpretation of the effects of rare genetic variants. Here, we introduce ANEVA (analysis of expression variation) to quantify genetic variation in gene dosage from allelic expression (AE) data in a population. Application of ANEVA to the Genotype-Tissues Expression (</a:t>
            </a:r>
            <a:r>
              <a:rPr lang="en-US" dirty="0" err="1"/>
              <a:t>GTEx</a:t>
            </a:r>
            <a:r>
              <a:rPr lang="en-US" dirty="0"/>
              <a:t>) data showed that this variance estimate is robust and correlated with selective constraint in a gene. Using these variance estimates in a dosage outlier test (ANEVA-DOT) applied to AE data from 70 Mendelian muscular disease patients showed accuracy in detecting genes with pathogenic variants in previously resolved cases and led to one confirmed and several potential new diagnoses. Using our reference estimates from </a:t>
            </a:r>
            <a:r>
              <a:rPr lang="en-US" dirty="0" err="1"/>
              <a:t>GTEx</a:t>
            </a:r>
            <a:r>
              <a:rPr lang="en-US" dirty="0"/>
              <a:t> data, ANEVA-DOT can be incorporated in rare disease diagnostic pipelines to use RNA-sequencing data more effectively.</a:t>
            </a:r>
          </a:p>
        </p:txBody>
      </p:sp>
      <p:sp>
        <p:nvSpPr>
          <p:cNvPr id="4" name="Slide Number Placeholder 3"/>
          <p:cNvSpPr>
            <a:spLocks noGrp="1"/>
          </p:cNvSpPr>
          <p:nvPr>
            <p:ph type="sldNum" sz="quarter" idx="5"/>
          </p:nvPr>
        </p:nvSpPr>
        <p:spPr/>
        <p:txBody>
          <a:bodyPr/>
          <a:lstStyle/>
          <a:p>
            <a:fld id="{E3AE8E84-E231-4D27-83D1-7432C8F4CA63}" type="slidenum">
              <a:rPr lang="en-GB"/>
              <a:t>11</a:t>
            </a:fld>
            <a:endParaRPr lang="en-GB"/>
          </a:p>
        </p:txBody>
      </p:sp>
    </p:spTree>
    <p:extLst>
      <p:ext uri="{BB962C8B-B14F-4D97-AF65-F5344CB8AC3E}">
        <p14:creationId xmlns:p14="http://schemas.microsoft.com/office/powerpoint/2010/main" val="129779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Epigenetic age acceleration, a measure of biological aging based on DNA methylation, is associated with cardiovascular mortality. However, little is known about its relationship with hypertensive target organ damage to the heart, kidneys, brain, and peripheral arteries. We investigated associations between intrinsic (IEAA) or extrinsic (EEAA) epigenetic age acceleration, blood pressure, and six types of organ damage in a primarily hypertensive cohort of 1390 African Americans from the Genetic Epidemiology Network of Arteriopathy (GENOA) study. DNA methylation from peripheral blood leukocytes was collected at baseline (1996-2000), and measures of target organ damage were assessed in a follow-up visit (2000-2004). Linear regression with generalized estimating equations was used to test for associations between epigenetic age acceleration and target organ damage, as well as effect modification of epigenetic age by blood pressure or sex. Sequential Oligogenic Linkage Analysis Routines (SOLAR) was used to test for evidence of shared genetic and/or environmental effects between epigenetic age acceleration and organ damage pairs that were significantly associated. After adjustment for sex, chronological age, and time between methylation and organ damage measures, higher IEAA was associated with higher urine albumin to creatinine ratio (UACR, </a:t>
            </a:r>
            <a:r>
              <a:rPr lang="en-US" dirty="0" err="1"/>
              <a:t>pâ</a:t>
            </a:r>
            <a:r>
              <a:rPr lang="en-US" dirty="0"/>
              <a:t>€‰=â€‰0.004), relative wall thickness (RWT, </a:t>
            </a:r>
            <a:r>
              <a:rPr lang="en-US" dirty="0" err="1"/>
              <a:t>pâ</a:t>
            </a:r>
            <a:r>
              <a:rPr lang="en-US" dirty="0"/>
              <a:t>€‰=â€‰0.022), and left ventricular mass index (LVMI, </a:t>
            </a:r>
            <a:r>
              <a:rPr lang="en-US" dirty="0" err="1"/>
              <a:t>pâ</a:t>
            </a:r>
            <a:r>
              <a:rPr lang="en-US" dirty="0"/>
              <a:t>€‰=â€‰0.007), and with lower ankle-brachial index (ABI, </a:t>
            </a:r>
            <a:r>
              <a:rPr lang="en-US" dirty="0" err="1"/>
              <a:t>pâ</a:t>
            </a:r>
            <a:r>
              <a:rPr lang="en-US" dirty="0"/>
              <a:t>€‰=â€‰0.014). EEAA was associated with higher LVMI (</a:t>
            </a:r>
            <a:r>
              <a:rPr lang="en-US" dirty="0" err="1"/>
              <a:t>pâ</a:t>
            </a:r>
            <a:r>
              <a:rPr lang="en-US" dirty="0"/>
              <a:t>€‰=â€‰0.005). Target organ damage associations for all but IEAA with LVMI remained significant after further adjustment for blood pressure and antihypertensive use (</a:t>
            </a:r>
            <a:r>
              <a:rPr lang="en-US" dirty="0" err="1"/>
              <a:t>pâ</a:t>
            </a:r>
            <a:r>
              <a:rPr lang="en-US" dirty="0"/>
              <a:t>€‰&amp;</a:t>
            </a:r>
            <a:r>
              <a:rPr lang="en-US" dirty="0" err="1"/>
              <a:t>lt;â</a:t>
            </a:r>
            <a:r>
              <a:rPr lang="en-US" dirty="0"/>
              <a:t>€‰0.05). Further adjustment for diabetes attenuated the IEAA associations with UACR and RWT, and adjustment for smoking attenuated the IEAA association with ABI. No effect modification by age or sex was observed. Measures of epigenetic age acceleration may help to better characterize the functional mechanisms underlying organ damage from cellular aging and/or hypertension. These measures may act as subclinical biomarkers for damage to the kidney, heart, and peripheral vasculature; however more research is needed to determine whether these relationships remain independent of lifestyle factors and comorbidities.</a:t>
            </a: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196962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 methylation may be one of the biological mechanisms underlying the health benefits of physical activity (PA). Our objective was to determine the association between PA and genome-wide DNA methylation at CpG level. We designed a two-stage epigenome wide association study. In the discovery stage, we used 619 individuals from the REGICOR cohort. Next, we validated the </a:t>
            </a:r>
            <a:r>
              <a:rPr lang="en-US" dirty="0" err="1"/>
              <a:t>CpGs</a:t>
            </a:r>
            <a:r>
              <a:rPr lang="en-US" dirty="0"/>
              <a:t> suggestively associated with PA (p-value &amp;lt;10) in two independent populations (n=1,735 and 190, respectively). PA was assessed with validated questionnaires and classified as light (LPA), moderate (MPA), vigorous (VPA), moderate-vigorous (MVPA) and total PA (TPA). We examined linear and non-linear associations and meta-analyzed the results in the three populations. The linear associations were meta-analyzed with a fixed-effects model and the p-values of the non-linear associations with the Stouffer and Fisher methods. We established a p-value threshold that fulfilled Bonferroni criteria over the number of </a:t>
            </a:r>
            <a:r>
              <a:rPr lang="en-US" dirty="0" err="1"/>
              <a:t>CpGs</a:t>
            </a:r>
            <a:r>
              <a:rPr lang="en-US" dirty="0"/>
              <a:t> analyzed (0.05/421,940=1.185Â·10). In the meta-analyses, two CpG sites had a statistically significant non-linear association with MVPA. cg24155427 (p-value=1.19Â·10), located in an intergenic region in chromosome 1, has been previously associated with smoking, lupus and aging. cg09565397 (p-value=1.59Â·10), located within DGAT1 in chromosome 8, encodes an enzyme involved in triacylglycerol synthesis and has been associated with body mass index. This population-based study identified two new, differentially methylated CpG sites with a non-linear dose-response relationship to MVPA. These associations must be additionally validated and may be considered for further research on the biological mechanisms underlying health benefits of PA.</a:t>
            </a: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1282300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effects of vitamin D&lt;sub&gt;3&lt;/sub&gt; supplementations on circulating 25-hydroxyvitamin D&lt;sub&gt;3&lt;/sub&gt; [25(OH)D] are varied. We tested the hypothesis that the baseline DNA methylation plays a role in the serum 25(OH)D response to vitamin D&lt;sub&gt;3&lt;/sub&gt; supplementation. A randomized clinical trial was previously conducted among 64 African Americans, who were randomly assigned to a placebo or a 16-week treatment of 600, 2000, 4000 IU/day of vitamin D&lt;sub&gt;3&lt;/sub&gt; supplements. Expected serum 25(OH)D concentrations at posttest were estimated by intervention, age, gender, body mass index, baseline 25(OH)D concentrations and seasonal variations. The 25(OH)D response was categorized into a high-response group when the actual 25(OH)D concentrations at posttest were higher than expected, and a low-response group otherwise. The 25(OH)D response was associated with baseline methylation levels of CYP family and VDR genes (raw </a:t>
            </a:r>
            <a:r>
              <a:rPr lang="en-US" dirty="0" err="1"/>
              <a:t>pÂ</a:t>
            </a:r>
            <a:r>
              <a:rPr lang="en-US" dirty="0"/>
              <a:t> &amp;</a:t>
            </a:r>
            <a:r>
              <a:rPr lang="en-US" dirty="0" err="1"/>
              <a:t>lt;Â</a:t>
            </a:r>
            <a:r>
              <a:rPr lang="en-US" dirty="0"/>
              <a:t> 0.05). At a genome-wide level, the baseline methylation level of cg07873128 [OSBPL5] that regulates cholesterol balance and calcium homeostasis, was higher in the low-response group (false discovery </a:t>
            </a:r>
            <a:r>
              <a:rPr lang="en-US" dirty="0" err="1"/>
              <a:t>rateÂ</a:t>
            </a:r>
            <a:r>
              <a:rPr lang="en-US" dirty="0"/>
              <a:t> =Â 0.028). The baseline methylation levels of CYP family and VDR modulate 25(OH)D response. In addition, the hypermethylation of cg07873128 at the baseline, which is located in the imprinted gene OSBPL5, might reduce the serum 25(OH)D response to vitamin D&lt;sub&gt;3&lt;/sub&gt; supplementation. This article is protected by copyright. All rights reserved.</a:t>
            </a: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1634684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Psychiatric symptomatology during late childhood and early adolescence tends to persist later in life. In the present longitudinal study, we aimed to identify changes in genome-wide DNA methylation patterns that were associated with the emergence of psychopathology in youths from the Brazilian High-Risk Cohort (HRC) for psychiatric disorders. Moreover, for the differentially methylated genes, we verified whether differences in DNA methylation corresponded to differences in mRNA transcript levels by analyzing the gene expression levels in the blood and by correlating the variation of DNA methylation values with the variation of mRNA levels of the same individuals. Finally, we examined whether the variations in DNA methylation and mRNA levels were correlated with psychopathology measurements over time. We selected 24 youths from the HRC who presented with an increase in dimensional psychopathology at a 3-year follow-up as measured by the Child Behavior Checklist (CBCL). The DNA methylation and gene expression data were compared in peripheral blood samples (</a:t>
            </a:r>
            <a:r>
              <a:rPr lang="en-US" dirty="0" err="1"/>
              <a:t>nâ</a:t>
            </a:r>
            <a:r>
              <a:rPr lang="en-US" dirty="0"/>
              <a:t>€‰=â€‰48) obtained from the 24 youths before and after developing psychopathology. We implemented a methodological framework to reduce the effect of chronological age on DNA methylation using an independent population of 140 youths and the effect of puberty using data from the literature. We identified 663 differentially methylated positions (DMPs) and 90 differentially methylated regions (DMRs) associated with the emergence of psychopathology. We observed that 15 DMPs were mapped to genes that were differentially expressed in the blood; among these, we found a correlation between the DNA methylation and mRNA levels of RB1CC1 and a correlation between the CBCL and mRNA levels of KMT2E. Of the DMRs, three genes were differentially expressed: ASCL2, which is involved in neurogenesis; HLA-E, which is mapped to the MHC loci; and RPS6KB1, the gene expression of which was correlated with an increase in the CBCL between the time points. We observed that changes in DNA methylation and, consequently, in gene expression in the peripheral blood occurred concurrently with the emergence of dimensional psychopathology in youths. Therefore, epigenomic modulations might be involved in the regulation of an individual's development of psychopathology.</a:t>
            </a:r>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365890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Systemic sclerosis (</a:t>
            </a:r>
            <a:r>
              <a:rPr lang="en-US" dirty="0" err="1"/>
              <a:t>SSc</a:t>
            </a:r>
            <a:r>
              <a:rPr lang="en-US" dirty="0"/>
              <a:t>) is a rare autoimmune connective tissue disease whose pathogenesis remains incompletely understood. Increasing evidence suggests that both genetic susceptibilities and changes in DNA methylation influence pivotal biological pathways and thereby contribute to the disease. The role of DNA methylation in </a:t>
            </a:r>
            <a:r>
              <a:rPr lang="en-US" dirty="0" err="1"/>
              <a:t>SSc</a:t>
            </a:r>
            <a:r>
              <a:rPr lang="en-US" dirty="0"/>
              <a:t> has not been fully elucidated, because existing investigations of DNA methylation predominantly focused on nucleotide </a:t>
            </a:r>
            <a:r>
              <a:rPr lang="en-US" dirty="0" err="1"/>
              <a:t>CpGs</a:t>
            </a:r>
            <a:r>
              <a:rPr lang="en-US" dirty="0"/>
              <a:t> within restricted genic regions, and were performed on samples containing mixed cell types. We performed whole-genome bisulfite sequencing on purified CD4+ T lymphocytes from nine </a:t>
            </a:r>
            <a:r>
              <a:rPr lang="en-US" dirty="0" err="1"/>
              <a:t>SSc</a:t>
            </a:r>
            <a:r>
              <a:rPr lang="en-US" dirty="0"/>
              <a:t> patients and nine controls in a pilot study, and then profiled genome-wide cytosine methylation as well as genetic variations. We adopted robust statistical methods to identify differentially methylated genomic regions (DMRs). We then examined pathway enrichment associated with genes located in these DMRs. We also tested whether changes in CpG methylation were associated with adjacent genetic variation. We profiled DNA methylation at more than three million CpG dinucleotides genome-wide. We identified 599 DMRs associated with 340 genes, among which 54 genes exhibited further associations with adjacent genetic variation. We also found these genes were associated with pathways and functions that are known to be abnormal in </a:t>
            </a:r>
            <a:r>
              <a:rPr lang="en-US" dirty="0" err="1"/>
              <a:t>SSc</a:t>
            </a:r>
            <a:r>
              <a:rPr lang="en-US" dirty="0"/>
              <a:t>, including </a:t>
            </a:r>
            <a:r>
              <a:rPr lang="en-US" dirty="0" err="1"/>
              <a:t>Wnt</a:t>
            </a:r>
            <a:r>
              <a:rPr lang="en-US" dirty="0"/>
              <a:t>/Î²-catenin signaling pathway, skin lesion formation and progression, and angiogenesis. The CD4+ T cell DNA cytosine methylation landscape in </a:t>
            </a:r>
            <a:r>
              <a:rPr lang="en-US" dirty="0" err="1"/>
              <a:t>SSc</a:t>
            </a:r>
            <a:r>
              <a:rPr lang="en-US" dirty="0"/>
              <a:t> involves crucial genes in disease pathogenesis. Some of the methylation patterns are also associated with genetic variation. These findings provide essential foundations for future studies of epigenetic regulation and genome-epigenome interaction in </a:t>
            </a:r>
            <a:r>
              <a:rPr lang="en-US" dirty="0" err="1"/>
              <a:t>SSc</a:t>
            </a:r>
            <a:r>
              <a:rPr lang="en-US" dirty="0"/>
              <a:t>.</a:t>
            </a:r>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42143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Mexican American population is among the fastest growing aging population and has a younger onset of cognitive decline. This group is also heavily burdened with metabolic conditions such as hypertension, diabetes, and obesity. Unfortunately, limited research has been conducted in this group. Understanding methylation alterations, which are influenced by both genetic and lifestyle factors, is key to identifying and addressing the root cause for mild cognitive impairment, a clinical precursor for dementia. We conducted an epigenome-wide association study on a community-based Mexican American population using the Illumina EPIC array. Following rigorous quality control measures, we identified 10 CpG sites to be differentially methylated between normal controls and individuals with mild cognitive impairment annotated to PKIB, KLHL29, SEPT9, OR2C3, CPLX3, BCL2L2-PABPN1, and CCNY. We found four regions to be differentially methylated in TMEM232, SLC17A8, ALOX12, and SEPT8. Functional gene-set analysis identified four gene-sets, RIN3, SPEG, CTSG, and UBE2L3, as significant. The gene ontology and pathway analyses point to neuronal cell death, metabolic dysfunction, and inflammatory processes. We found 1,450 processes to be enriched using empirical Bayes gene-set enrichment. In conclusion, the functional overlap of differentially methylated genes associated with cognitive impairment in Mexican Americans implies cross-talk between metabolically-instigated systemic inflammation and disruption of synaptic vesicular transport.</a:t>
            </a:r>
          </a:p>
        </p:txBody>
      </p:sp>
      <p:sp>
        <p:nvSpPr>
          <p:cNvPr id="4" name="Slide Number Placeholder 3"/>
          <p:cNvSpPr>
            <a:spLocks noGrp="1"/>
          </p:cNvSpPr>
          <p:nvPr>
            <p:ph type="sldNum" sz="quarter" idx="5"/>
          </p:nvPr>
        </p:nvSpPr>
        <p:spPr/>
        <p:txBody>
          <a:bodyPr/>
          <a:lstStyle/>
          <a:p>
            <a:fld id="{E3AE8E84-E231-4D27-83D1-7432C8F4CA63}" type="slidenum">
              <a:rPr lang="en-GB"/>
              <a:t>8</a:t>
            </a:fld>
            <a:endParaRPr lang="en-GB"/>
          </a:p>
        </p:txBody>
      </p:sp>
    </p:spTree>
    <p:extLst>
      <p:ext uri="{BB962C8B-B14F-4D97-AF65-F5344CB8AC3E}">
        <p14:creationId xmlns:p14="http://schemas.microsoft.com/office/powerpoint/2010/main" val="333445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Concussion, also referred to as mild traumatic brain injury (</a:t>
            </a:r>
            <a:r>
              <a:rPr lang="en-US" dirty="0" err="1"/>
              <a:t>mTBI</a:t>
            </a:r>
            <a:r>
              <a:rPr lang="en-US" dirty="0"/>
              <a:t>) is the most common type of traumatic brain injury. Currently concussion is an area </a:t>
            </a:r>
            <a:r>
              <a:rPr lang="en-US" dirty="0" err="1"/>
              <a:t>ofintensescientific</a:t>
            </a:r>
            <a:r>
              <a:rPr lang="en-US" dirty="0"/>
              <a:t> interest to better understand the biological mechanisms and for biomarker development. We evaluated whole genome-wide blood DNA cytosine ('CpG') methylation in 17 pediatric concussion isolated cases and 18 unaffected controls using Illumina Infinium </a:t>
            </a:r>
            <a:r>
              <a:rPr lang="en-US" dirty="0" err="1"/>
              <a:t>MethylationEPIC</a:t>
            </a:r>
            <a:r>
              <a:rPr lang="en-US" dirty="0"/>
              <a:t> assay. Pathway analysis was performed using Ingenuity Pathway Analysis to help elucidate the epigenetic and molecular mechanisms of the disorder. Area under the receiver operating characteristics (AUC) curves and FDR p-values were calculated for </a:t>
            </a:r>
            <a:r>
              <a:rPr lang="en-US" dirty="0" err="1"/>
              <a:t>mTBI</a:t>
            </a:r>
            <a:r>
              <a:rPr lang="en-US" dirty="0"/>
              <a:t> detection based on CpG methylation levels. Multiple Artificial Intelligence (AI) platforms including Deep Learning (DL), the newest form of AI, were used to predict concussion based on </a:t>
            </a:r>
            <a:r>
              <a:rPr lang="en-US" dirty="0" err="1"/>
              <a:t>i</a:t>
            </a:r>
            <a:r>
              <a:rPr lang="en-US" dirty="0"/>
              <a:t>) CpG methylation markers alone, and ii) combined epigenetic, clinical and demographic predictors. We found 449 CpG sites (473 genes), those were statistically significantly methylated in </a:t>
            </a:r>
            <a:r>
              <a:rPr lang="en-US" dirty="0" err="1"/>
              <a:t>mTBI</a:t>
            </a:r>
            <a:r>
              <a:rPr lang="en-US" dirty="0"/>
              <a:t> compared to controls. There were four </a:t>
            </a:r>
            <a:r>
              <a:rPr lang="en-US" dirty="0" err="1"/>
              <a:t>CpGs</a:t>
            </a:r>
            <a:r>
              <a:rPr lang="en-US" dirty="0"/>
              <a:t> with excellent individual accuracy (</a:t>
            </a:r>
            <a:r>
              <a:rPr lang="en-US" dirty="0" err="1"/>
              <a:t>AUCâ</a:t>
            </a:r>
            <a:r>
              <a:rPr lang="en-US" dirty="0"/>
              <a:t>€¯â‰¥â€¯0.90-1.00) while 119 displayed good accuracy (</a:t>
            </a:r>
            <a:r>
              <a:rPr lang="en-US" dirty="0" err="1"/>
              <a:t>AUCâ</a:t>
            </a:r>
            <a:r>
              <a:rPr lang="en-US" dirty="0"/>
              <a:t>€¯â‰¥â€¯0.80-0.89) for the prediction of </a:t>
            </a:r>
            <a:r>
              <a:rPr lang="en-US" dirty="0" err="1"/>
              <a:t>mTBI</a:t>
            </a:r>
            <a:r>
              <a:rPr lang="en-US" dirty="0"/>
              <a:t>. The CpG methylation changes â‰¥10% were observed in many CpG loci after concussion suggesting biological significance. Pathway analysis identified several biologically important neurological pathways that were perturbed including those associated with: impaired brain function, cognition, memory, neurotransmission, intellectual disability and behavioral change and associated disorders. The combination of epigenomic and clinical predictors were highly accurate for the detection of </a:t>
            </a:r>
            <a:r>
              <a:rPr lang="en-US" dirty="0" err="1"/>
              <a:t>concusion</a:t>
            </a:r>
            <a:r>
              <a:rPr lang="en-US" dirty="0"/>
              <a:t> using AI techniques. Using DL/AI, a combination of epigenomic and clinical markers had sensitivity and specificity â‰§95% for prediction of </a:t>
            </a:r>
            <a:r>
              <a:rPr lang="en-US" dirty="0" err="1"/>
              <a:t>mTBI</a:t>
            </a:r>
            <a:r>
              <a:rPr lang="en-US" dirty="0"/>
              <a:t>. In this novel study, we identified significant methylation changes in multiple genes in response to </a:t>
            </a:r>
            <a:r>
              <a:rPr lang="en-US" dirty="0" err="1"/>
              <a:t>mTBI</a:t>
            </a:r>
            <a:r>
              <a:rPr lang="en-US" dirty="0"/>
              <a:t>. Gene pathways that were epigenetically dysregulated included several known to be involved in neurological function, thus giving biological plausibility to our findings.</a:t>
            </a:r>
          </a:p>
        </p:txBody>
      </p:sp>
      <p:sp>
        <p:nvSpPr>
          <p:cNvPr id="4" name="Slide Number Placeholder 3"/>
          <p:cNvSpPr>
            <a:spLocks noGrp="1"/>
          </p:cNvSpPr>
          <p:nvPr>
            <p:ph type="sldNum" sz="quarter" idx="5"/>
          </p:nvPr>
        </p:nvSpPr>
        <p:spPr/>
        <p:txBody>
          <a:bodyPr/>
          <a:lstStyle/>
          <a:p>
            <a:fld id="{E3AE8E84-E231-4D27-83D1-7432C8F4CA63}" type="slidenum">
              <a:rPr lang="en-GB"/>
              <a:t>9</a:t>
            </a:fld>
            <a:endParaRPr lang="en-GB"/>
          </a:p>
        </p:txBody>
      </p:sp>
    </p:spTree>
    <p:extLst>
      <p:ext uri="{BB962C8B-B14F-4D97-AF65-F5344CB8AC3E}">
        <p14:creationId xmlns:p14="http://schemas.microsoft.com/office/powerpoint/2010/main" val="2681734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Identifying genetic variants that are associated with methylation variation-an analysis commonly referred to as methylation quantitative trait locus (</a:t>
            </a:r>
            <a:r>
              <a:rPr lang="en-US" dirty="0" err="1"/>
              <a:t>mQTL</a:t>
            </a:r>
            <a:r>
              <a:rPr lang="en-US" dirty="0"/>
              <a:t>) mapping-is important for understanding the epigenetic mechanisms underlying genotype-trait associations. Here, we develop a statistical method, IMAGE, for </a:t>
            </a:r>
            <a:r>
              <a:rPr lang="en-US" dirty="0" err="1"/>
              <a:t>mQTL</a:t>
            </a:r>
            <a:r>
              <a:rPr lang="en-US" dirty="0"/>
              <a:t> mapping in sequencing-based methylation studies. IMAGE properly accounts for the count nature of bisulfite sequencing data and incorporates allele-specific methylation patterns from heterozygous individuals to enable more powerful </a:t>
            </a:r>
            <a:r>
              <a:rPr lang="en-US" dirty="0" err="1"/>
              <a:t>mQTL</a:t>
            </a:r>
            <a:r>
              <a:rPr lang="en-US" dirty="0"/>
              <a:t> discovery. We compare IMAGE with existing approaches through extensive simulation. We also apply IMAGE to analyze two bisulfite sequencing studies, in which IMAGE identifies more </a:t>
            </a:r>
            <a:r>
              <a:rPr lang="en-US" dirty="0" err="1"/>
              <a:t>mQTL</a:t>
            </a:r>
            <a:r>
              <a:rPr lang="en-US" dirty="0"/>
              <a:t> than existing approaches.</a:t>
            </a:r>
          </a:p>
        </p:txBody>
      </p:sp>
      <p:sp>
        <p:nvSpPr>
          <p:cNvPr id="4" name="Slide Number Placeholder 3"/>
          <p:cNvSpPr>
            <a:spLocks noGrp="1"/>
          </p:cNvSpPr>
          <p:nvPr>
            <p:ph type="sldNum" sz="quarter" idx="5"/>
          </p:nvPr>
        </p:nvSpPr>
        <p:spPr/>
        <p:txBody>
          <a:bodyPr/>
          <a:lstStyle/>
          <a:p>
            <a:fld id="{E3AE8E84-E231-4D27-83D1-7432C8F4CA63}" type="slidenum">
              <a:rPr lang="en-GB"/>
              <a:t>10</a:t>
            </a:fld>
            <a:endParaRPr lang="en-GB"/>
          </a:p>
        </p:txBody>
      </p:sp>
    </p:spTree>
    <p:extLst>
      <p:ext uri="{BB962C8B-B14F-4D97-AF65-F5344CB8AC3E}">
        <p14:creationId xmlns:p14="http://schemas.microsoft.com/office/powerpoint/2010/main" val="402417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03/11/2019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346"/>
            <a:ext cx="9144000" cy="2387600"/>
          </a:xfrm>
        </p:spPr>
        <p:txBody>
          <a:bodyPr/>
          <a:lstStyle/>
          <a:p>
            <a:r>
              <a:rPr lang="en-GB" dirty="0">
                <a:cs typeface="Calibri Light"/>
              </a:rPr>
              <a:t>Journal club</a:t>
            </a:r>
            <a:br>
              <a:rPr lang="en-GB" dirty="0">
                <a:cs typeface="Calibri Light"/>
              </a:rPr>
            </a:br>
            <a:r>
              <a:rPr lang="en-GB" dirty="0">
                <a:cs typeface="Calibri Light"/>
              </a:rPr>
              <a:t>Nov 4, 2019</a:t>
            </a:r>
            <a:endParaRPr lang="en-GB" dirty="0"/>
          </a:p>
        </p:txBody>
      </p:sp>
      <p:graphicFrame>
        <p:nvGraphicFramePr>
          <p:cNvPr id="4" name="Table 4">
            <a:extLst>
              <a:ext uri="{FF2B5EF4-FFF2-40B4-BE49-F238E27FC236}">
                <a16:creationId xmlns:a16="http://schemas.microsoft.com/office/drawing/2014/main" id="{44BA0544-E9B3-4E6C-A2C7-C9AB17C34C21}"/>
              </a:ext>
            </a:extLst>
          </p:cNvPr>
          <p:cNvGraphicFramePr>
            <a:graphicFrameLocks noGrp="1"/>
          </p:cNvGraphicFramePr>
          <p:nvPr>
            <p:extLst>
              <p:ext uri="{D42A27DB-BD31-4B8C-83A1-F6EECF244321}">
                <p14:modId xmlns:p14="http://schemas.microsoft.com/office/powerpoint/2010/main" val="999895934"/>
              </p:ext>
            </p:extLst>
          </p:nvPr>
        </p:nvGraphicFramePr>
        <p:xfrm>
          <a:off x="4271850" y="2892138"/>
          <a:ext cx="3809734" cy="1483357"/>
        </p:xfrm>
        <a:graphic>
          <a:graphicData uri="http://schemas.openxmlformats.org/drawingml/2006/table">
            <a:tbl>
              <a:tblPr firstRow="1" bandRow="1">
                <a:tableStyleId>{5C22544A-7EE6-4342-B048-85BDC9FD1C3A}</a:tableStyleId>
              </a:tblPr>
              <a:tblGrid>
                <a:gridCol w="2742880">
                  <a:extLst>
                    <a:ext uri="{9D8B030D-6E8A-4147-A177-3AD203B41FA5}">
                      <a16:colId xmlns:a16="http://schemas.microsoft.com/office/drawing/2014/main" val="4203194865"/>
                    </a:ext>
                  </a:extLst>
                </a:gridCol>
                <a:gridCol w="1066854">
                  <a:extLst>
                    <a:ext uri="{9D8B030D-6E8A-4147-A177-3AD203B41FA5}">
                      <a16:colId xmlns:a16="http://schemas.microsoft.com/office/drawing/2014/main" val="2926195362"/>
                    </a:ext>
                  </a:extLst>
                </a:gridCol>
              </a:tblGrid>
              <a:tr h="370839">
                <a:tc>
                  <a:txBody>
                    <a:bodyPr/>
                    <a:lstStyle/>
                    <a:p>
                      <a:pPr lvl="0">
                        <a:buNone/>
                      </a:pPr>
                      <a:r>
                        <a:rPr lang="en-GB" dirty="0"/>
                        <a:t>Categories</a:t>
                      </a:r>
                    </a:p>
                  </a:txBody>
                  <a:tcPr/>
                </a:tc>
                <a:tc>
                  <a:txBody>
                    <a:bodyPr/>
                    <a:lstStyle/>
                    <a:p>
                      <a:pPr lvl="0">
                        <a:buNone/>
                      </a:pPr>
                      <a:r>
                        <a:rPr lang="en-GB" dirty="0"/>
                        <a:t>Number</a:t>
                      </a:r>
                    </a:p>
                  </a:txBody>
                  <a:tcPr/>
                </a:tc>
                <a:extLst>
                  <a:ext uri="{0D108BD9-81ED-4DB2-BD59-A6C34878D82A}">
                    <a16:rowId xmlns:a16="http://schemas.microsoft.com/office/drawing/2014/main" val="3951958382"/>
                  </a:ext>
                </a:extLst>
              </a:tr>
              <a:tr h="370840">
                <a:tc>
                  <a:txBody>
                    <a:bodyPr/>
                    <a:lstStyle/>
                    <a:p>
                      <a:r>
                        <a:rPr lang="en-GB" dirty="0" err="1"/>
                        <a:t>DNAm</a:t>
                      </a:r>
                      <a:r>
                        <a:rPr lang="en-GB" dirty="0"/>
                        <a:t> age</a:t>
                      </a:r>
                    </a:p>
                  </a:txBody>
                  <a:tcPr/>
                </a:tc>
                <a:tc>
                  <a:txBody>
                    <a:bodyPr/>
                    <a:lstStyle/>
                    <a:p>
                      <a:r>
                        <a:rPr lang="en-GB" dirty="0"/>
                        <a:t>2</a:t>
                      </a:r>
                    </a:p>
                  </a:txBody>
                  <a:tcPr/>
                </a:tc>
                <a:extLst>
                  <a:ext uri="{0D108BD9-81ED-4DB2-BD59-A6C34878D82A}">
                    <a16:rowId xmlns:a16="http://schemas.microsoft.com/office/drawing/2014/main" val="1712264222"/>
                  </a:ext>
                </a:extLst>
              </a:tr>
              <a:tr h="370840">
                <a:tc>
                  <a:txBody>
                    <a:bodyPr/>
                    <a:lstStyle/>
                    <a:p>
                      <a:r>
                        <a:rPr lang="en-GB" dirty="0"/>
                        <a:t>EWAS</a:t>
                      </a:r>
                    </a:p>
                  </a:txBody>
                  <a:tcPr/>
                </a:tc>
                <a:tc>
                  <a:txBody>
                    <a:bodyPr/>
                    <a:lstStyle/>
                    <a:p>
                      <a:r>
                        <a:rPr lang="en-GB" dirty="0"/>
                        <a:t>6</a:t>
                      </a:r>
                    </a:p>
                  </a:txBody>
                  <a:tcPr/>
                </a:tc>
                <a:extLst>
                  <a:ext uri="{0D108BD9-81ED-4DB2-BD59-A6C34878D82A}">
                    <a16:rowId xmlns:a16="http://schemas.microsoft.com/office/drawing/2014/main" val="3383544391"/>
                  </a:ext>
                </a:extLst>
              </a:tr>
              <a:tr h="370838">
                <a:tc>
                  <a:txBody>
                    <a:bodyPr/>
                    <a:lstStyle/>
                    <a:p>
                      <a:pPr lvl="0">
                        <a:buNone/>
                      </a:pPr>
                      <a:r>
                        <a:rPr lang="en-GB" dirty="0"/>
                        <a:t>Methods</a:t>
                      </a:r>
                    </a:p>
                  </a:txBody>
                  <a:tcPr/>
                </a:tc>
                <a:tc>
                  <a:txBody>
                    <a:bodyPr/>
                    <a:lstStyle/>
                    <a:p>
                      <a:pPr lvl="0">
                        <a:buNone/>
                      </a:pPr>
                      <a:r>
                        <a:rPr lang="en-GB" dirty="0"/>
                        <a:t>2</a:t>
                      </a:r>
                    </a:p>
                  </a:txBody>
                  <a:tcPr/>
                </a:tc>
                <a:extLst>
                  <a:ext uri="{0D108BD9-81ED-4DB2-BD59-A6C34878D82A}">
                    <a16:rowId xmlns:a16="http://schemas.microsoft.com/office/drawing/2014/main" val="689170019"/>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661361"/>
          </a:xfrm>
          <a:solidFill>
            <a:schemeClr val="accent1">
              <a:lumMod val="20000"/>
              <a:lumOff val="80000"/>
            </a:schemeClr>
          </a:solidFill>
        </p:spPr>
        <p:txBody>
          <a:bodyPr>
            <a:noAutofit/>
          </a:bodyPr>
          <a:lstStyle/>
          <a:p>
            <a:r>
              <a:rPr lang="en-GB" sz="2800" dirty="0">
                <a:ea typeface="+mj-lt"/>
                <a:cs typeface="+mj-lt"/>
              </a:rPr>
              <a:t>Fan Y, </a:t>
            </a:r>
            <a:r>
              <a:rPr lang="en-GB" sz="2800" dirty="0" err="1">
                <a:ea typeface="+mj-lt"/>
                <a:cs typeface="+mj-lt"/>
              </a:rPr>
              <a:t>Vilgalys</a:t>
            </a:r>
            <a:r>
              <a:rPr lang="en-GB" sz="2800" dirty="0">
                <a:ea typeface="+mj-lt"/>
                <a:cs typeface="+mj-lt"/>
              </a:rPr>
              <a:t> TP, Sun S, Peng Q, Tung J, Zhou X. </a:t>
            </a:r>
            <a:r>
              <a:rPr lang="en-GB" sz="2800" b="1" dirty="0">
                <a:ea typeface="+mj-lt"/>
                <a:cs typeface="+mj-lt"/>
              </a:rPr>
              <a:t>IMAGE: high-powered detection of genetic effects on DNA methylation using integrated methylation QTL mapping and allele-specific analysis.</a:t>
            </a:r>
            <a:r>
              <a:rPr lang="en-GB" sz="2800" dirty="0">
                <a:ea typeface="+mj-lt"/>
                <a:cs typeface="+mj-lt"/>
              </a:rPr>
              <a:t> Genome Biol. 2019 Oct 24;20(1):220. </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096846"/>
            <a:ext cx="10515600" cy="4080117"/>
          </a:xfrm>
        </p:spPr>
        <p:txBody>
          <a:bodyPr vert="horz" lIns="91440" tIns="45720" rIns="91440" bIns="45720" rtlCol="0" anchor="t">
            <a:normAutofit/>
          </a:bodyPr>
          <a:lstStyle/>
          <a:p>
            <a:pPr marL="0" indent="0">
              <a:buNone/>
            </a:pPr>
            <a:r>
              <a:rPr lang="en-GB" i="1" dirty="0" err="1">
                <a:ea typeface="+mn-lt"/>
                <a:cs typeface="+mn-lt"/>
              </a:rPr>
              <a:t>mQTL</a:t>
            </a:r>
            <a:r>
              <a:rPr lang="en-GB" i="1" dirty="0">
                <a:ea typeface="+mn-lt"/>
                <a:cs typeface="+mn-lt"/>
              </a:rPr>
              <a:t> analysis in sequenced </a:t>
            </a:r>
            <a:r>
              <a:rPr lang="en-GB" i="1" dirty="0" err="1">
                <a:ea typeface="+mn-lt"/>
                <a:cs typeface="+mn-lt"/>
              </a:rPr>
              <a:t>DNAm</a:t>
            </a:r>
            <a:r>
              <a:rPr lang="en-GB" i="1" dirty="0">
                <a:ea typeface="+mn-lt"/>
                <a:cs typeface="+mn-lt"/>
              </a:rPr>
              <a:t> profiles is a bit different</a:t>
            </a:r>
          </a:p>
          <a:p>
            <a:r>
              <a:rPr lang="en-GB" dirty="0">
                <a:ea typeface="+mn-lt"/>
                <a:cs typeface="+mn-lt"/>
              </a:rPr>
              <a:t>Method for </a:t>
            </a:r>
            <a:r>
              <a:rPr lang="en-GB" dirty="0" err="1">
                <a:ea typeface="+mn-lt"/>
                <a:cs typeface="+mn-lt"/>
              </a:rPr>
              <a:t>mQTL</a:t>
            </a:r>
            <a:r>
              <a:rPr lang="en-GB" dirty="0">
                <a:ea typeface="+mn-lt"/>
                <a:cs typeface="+mn-lt"/>
              </a:rPr>
              <a:t> analysis for whole-genome </a:t>
            </a:r>
            <a:r>
              <a:rPr lang="en-GB" dirty="0" err="1">
                <a:ea typeface="+mn-lt"/>
                <a:cs typeface="+mn-lt"/>
              </a:rPr>
              <a:t>bisulfite</a:t>
            </a:r>
            <a:r>
              <a:rPr lang="en-GB" dirty="0">
                <a:ea typeface="+mn-lt"/>
                <a:cs typeface="+mn-lt"/>
              </a:rPr>
              <a:t> sequenced </a:t>
            </a:r>
            <a:r>
              <a:rPr lang="en-GB" dirty="0" err="1">
                <a:ea typeface="+mn-lt"/>
                <a:cs typeface="+mn-lt"/>
              </a:rPr>
              <a:t>DNAm</a:t>
            </a:r>
            <a:r>
              <a:rPr lang="en-GB" dirty="0">
                <a:ea typeface="+mn-lt"/>
                <a:cs typeface="+mn-lt"/>
              </a:rPr>
              <a:t> profiles</a:t>
            </a:r>
            <a:endParaRPr lang="en-US">
              <a:cs typeface="Calibri"/>
            </a:endParaRPr>
          </a:p>
          <a:p>
            <a:r>
              <a:rPr lang="en-GB" dirty="0">
                <a:ea typeface="+mn-lt"/>
                <a:cs typeface="+mn-lt"/>
              </a:rPr>
              <a:t>e.g. accounts for 'count nature' of sequencing data</a:t>
            </a:r>
          </a:p>
          <a:p>
            <a:r>
              <a:rPr lang="en-GB" dirty="0">
                <a:ea typeface="+mn-lt"/>
                <a:cs typeface="+mn-lt"/>
              </a:rPr>
              <a:t>e.g. analyses allele-specific methylation patterns in heterozygous individuals</a:t>
            </a:r>
          </a:p>
          <a:p>
            <a:endParaRPr lang="en-GB" dirty="0">
              <a:ea typeface="+mn-lt"/>
              <a:cs typeface="+mn-lt"/>
            </a:endParaRPr>
          </a:p>
          <a:p>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Methods</a:t>
            </a:r>
            <a:endParaRPr lang="en-US" dirty="0"/>
          </a:p>
        </p:txBody>
      </p:sp>
    </p:spTree>
    <p:extLst>
      <p:ext uri="{BB962C8B-B14F-4D97-AF65-F5344CB8AC3E}">
        <p14:creationId xmlns:p14="http://schemas.microsoft.com/office/powerpoint/2010/main" val="308620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906750"/>
          </a:xfrm>
          <a:solidFill>
            <a:schemeClr val="accent1">
              <a:lumMod val="20000"/>
              <a:lumOff val="80000"/>
            </a:schemeClr>
          </a:solidFill>
        </p:spPr>
        <p:txBody>
          <a:bodyPr>
            <a:noAutofit/>
          </a:bodyPr>
          <a:lstStyle/>
          <a:p>
            <a:r>
              <a:rPr lang="en-GB" sz="2800" dirty="0" err="1">
                <a:ea typeface="+mj-lt"/>
                <a:cs typeface="+mj-lt"/>
              </a:rPr>
              <a:t>Mohammadi</a:t>
            </a:r>
            <a:r>
              <a:rPr lang="en-GB" sz="2800" dirty="0">
                <a:ea typeface="+mj-lt"/>
                <a:cs typeface="+mj-lt"/>
              </a:rPr>
              <a:t> P, Castel SE, Cummings BB, </a:t>
            </a:r>
            <a:r>
              <a:rPr lang="en-GB" sz="2800" dirty="0" err="1">
                <a:ea typeface="+mj-lt"/>
                <a:cs typeface="+mj-lt"/>
              </a:rPr>
              <a:t>Einson</a:t>
            </a:r>
            <a:r>
              <a:rPr lang="en-GB" sz="2800" dirty="0">
                <a:ea typeface="+mj-lt"/>
                <a:cs typeface="+mj-lt"/>
              </a:rPr>
              <a:t> J, Sousa C, Hoffman P, </a:t>
            </a:r>
            <a:r>
              <a:rPr lang="en-GB" sz="2800" dirty="0" err="1">
                <a:ea typeface="+mj-lt"/>
                <a:cs typeface="+mj-lt"/>
              </a:rPr>
              <a:t>Donkervoort</a:t>
            </a:r>
            <a:r>
              <a:rPr lang="en-GB" sz="2800" dirty="0">
                <a:ea typeface="+mj-lt"/>
                <a:cs typeface="+mj-lt"/>
              </a:rPr>
              <a:t> S, Jiang Z, </a:t>
            </a:r>
            <a:r>
              <a:rPr lang="en-GB" sz="2800" dirty="0" err="1">
                <a:ea typeface="+mj-lt"/>
                <a:cs typeface="+mj-lt"/>
              </a:rPr>
              <a:t>Mohassel</a:t>
            </a:r>
            <a:r>
              <a:rPr lang="en-GB" sz="2800" dirty="0">
                <a:ea typeface="+mj-lt"/>
                <a:cs typeface="+mj-lt"/>
              </a:rPr>
              <a:t> P, Foley AR, Wheeler HE, </a:t>
            </a:r>
            <a:r>
              <a:rPr lang="en-GB" sz="2800" dirty="0" err="1">
                <a:ea typeface="+mj-lt"/>
                <a:cs typeface="+mj-lt"/>
              </a:rPr>
              <a:t>Im</a:t>
            </a:r>
            <a:r>
              <a:rPr lang="en-GB" sz="2800" dirty="0">
                <a:ea typeface="+mj-lt"/>
                <a:cs typeface="+mj-lt"/>
              </a:rPr>
              <a:t> HK, </a:t>
            </a:r>
            <a:r>
              <a:rPr lang="en-GB" sz="2800" dirty="0" err="1">
                <a:ea typeface="+mj-lt"/>
                <a:cs typeface="+mj-lt"/>
              </a:rPr>
              <a:t>Bonnemann</a:t>
            </a:r>
            <a:r>
              <a:rPr lang="en-GB" sz="2800" dirty="0">
                <a:ea typeface="+mj-lt"/>
                <a:cs typeface="+mj-lt"/>
              </a:rPr>
              <a:t> CG, MacArthur DG, </a:t>
            </a:r>
            <a:r>
              <a:rPr lang="en-GB" sz="2800" dirty="0" err="1">
                <a:ea typeface="+mj-lt"/>
                <a:cs typeface="+mj-lt"/>
              </a:rPr>
              <a:t>Lappalainen</a:t>
            </a:r>
            <a:r>
              <a:rPr lang="en-GB" sz="2800" dirty="0">
                <a:ea typeface="+mj-lt"/>
                <a:cs typeface="+mj-lt"/>
              </a:rPr>
              <a:t> T. </a:t>
            </a:r>
            <a:r>
              <a:rPr lang="en-GB" sz="2800" b="1" dirty="0">
                <a:ea typeface="+mj-lt"/>
                <a:cs typeface="+mj-lt"/>
              </a:rPr>
              <a:t>Genetic regulatory variation in populations informs transcriptome analysis in rare disease.</a:t>
            </a:r>
            <a:r>
              <a:rPr lang="en-GB" sz="2800" dirty="0">
                <a:ea typeface="+mj-lt"/>
                <a:cs typeface="+mj-lt"/>
              </a:rPr>
              <a:t> Science. 2019 Oct 18;366(6463):351-356. </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355151"/>
            <a:ext cx="10515600" cy="3821812"/>
          </a:xfrm>
        </p:spPr>
        <p:txBody>
          <a:bodyPr vert="horz" lIns="91440" tIns="45720" rIns="91440" bIns="45720" rtlCol="0" anchor="t">
            <a:normAutofit fontScale="85000" lnSpcReduction="10000"/>
          </a:bodyPr>
          <a:lstStyle/>
          <a:p>
            <a:pPr marL="0" indent="0">
              <a:buNone/>
            </a:pPr>
            <a:r>
              <a:rPr lang="en-GB" i="1">
                <a:ea typeface="+mn-lt"/>
                <a:cs typeface="+mn-lt"/>
              </a:rPr>
              <a:t>A method for identifying gene expression outliers due to rare genetic variants.</a:t>
            </a:r>
            <a:endParaRPr lang="en-GB" i="1" dirty="0">
              <a:ea typeface="+mn-lt"/>
              <a:cs typeface="+mn-lt"/>
            </a:endParaRPr>
          </a:p>
          <a:p>
            <a:r>
              <a:rPr lang="en-GB">
                <a:ea typeface="+mn-lt"/>
                <a:cs typeface="+mn-lt"/>
              </a:rPr>
              <a:t>Problem: How do we identify gene expression outliers due to rare genetic variants?</a:t>
            </a:r>
            <a:endParaRPr lang="en-GB" dirty="0">
              <a:ea typeface="+mn-lt"/>
              <a:cs typeface="+mn-lt"/>
            </a:endParaRPr>
          </a:p>
          <a:p>
            <a:r>
              <a:rPr lang="en-GB">
                <a:ea typeface="+mn-lt"/>
                <a:cs typeface="+mn-lt"/>
              </a:rPr>
              <a:t>Gene expression measurements can be influenced by environment and technical artefacts</a:t>
            </a:r>
            <a:endParaRPr lang="en-GB" dirty="0">
              <a:ea typeface="+mn-lt"/>
              <a:cs typeface="+mn-lt"/>
            </a:endParaRPr>
          </a:p>
          <a:p>
            <a:r>
              <a:rPr lang="en-GB">
                <a:ea typeface="+mn-lt"/>
                <a:cs typeface="+mn-lt"/>
              </a:rPr>
              <a:t>Allelic expression imbalances most genetic</a:t>
            </a:r>
          </a:p>
          <a:p>
            <a:pPr marL="0" indent="0">
              <a:buNone/>
            </a:pPr>
            <a:r>
              <a:rPr lang="en-GB" u="sng" dirty="0">
                <a:ea typeface="+mn-lt"/>
                <a:cs typeface="+mn-lt"/>
              </a:rPr>
              <a:t>Question for epigenetics</a:t>
            </a:r>
            <a:r>
              <a:rPr lang="en-GB" dirty="0">
                <a:ea typeface="+mn-lt"/>
                <a:cs typeface="+mn-lt"/>
              </a:rPr>
              <a:t>: It is becoming common to assess DNAm 'damage' due to environmental exposures by counting DNAm outliers. However, these counts will include outliers due to genetic variation. Could/should this approach be adapted </a:t>
            </a:r>
            <a:r>
              <a:rPr lang="en-GB">
                <a:ea typeface="+mn-lt"/>
                <a:cs typeface="+mn-lt"/>
              </a:rPr>
              <a:t>for DNAm to exclude genetic effects to improve damage estimates?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Methods</a:t>
            </a:r>
            <a:endParaRPr lang="en-US" dirty="0"/>
          </a:p>
        </p:txBody>
      </p:sp>
    </p:spTree>
    <p:extLst>
      <p:ext uri="{BB962C8B-B14F-4D97-AF65-F5344CB8AC3E}">
        <p14:creationId xmlns:p14="http://schemas.microsoft.com/office/powerpoint/2010/main" val="110370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661360"/>
          </a:xfrm>
          <a:solidFill>
            <a:schemeClr val="accent1">
              <a:lumMod val="20000"/>
              <a:lumOff val="80000"/>
            </a:schemeClr>
          </a:solidFill>
        </p:spPr>
        <p:txBody>
          <a:bodyPr>
            <a:noAutofit/>
          </a:bodyPr>
          <a:lstStyle/>
          <a:p>
            <a:r>
              <a:rPr lang="en-GB" sz="2800" dirty="0">
                <a:ea typeface="+mj-lt"/>
                <a:cs typeface="+mj-lt"/>
              </a:rPr>
              <a:t>Chen M, Wong EM, Nguyen TL, </a:t>
            </a:r>
            <a:r>
              <a:rPr lang="en-GB" sz="2800" dirty="0" err="1">
                <a:ea typeface="+mj-lt"/>
                <a:cs typeface="+mj-lt"/>
              </a:rPr>
              <a:t>Dite</a:t>
            </a:r>
            <a:r>
              <a:rPr lang="en-GB" sz="2800" dirty="0">
                <a:ea typeface="+mj-lt"/>
                <a:cs typeface="+mj-lt"/>
              </a:rPr>
              <a:t> GS, Stone J, </a:t>
            </a:r>
            <a:r>
              <a:rPr lang="en-GB" sz="2800" dirty="0" err="1">
                <a:ea typeface="+mj-lt"/>
                <a:cs typeface="+mj-lt"/>
              </a:rPr>
              <a:t>Dugué</a:t>
            </a:r>
            <a:r>
              <a:rPr lang="en-GB" sz="2800" dirty="0">
                <a:ea typeface="+mj-lt"/>
                <a:cs typeface="+mj-lt"/>
              </a:rPr>
              <a:t> PA, Giles GG, Southey MC, Milne RL, Hopper JL, Li S. </a:t>
            </a:r>
            <a:r>
              <a:rPr lang="en-GB" sz="2800" b="1" dirty="0">
                <a:ea typeface="+mj-lt"/>
                <a:cs typeface="+mj-lt"/>
              </a:rPr>
              <a:t>DNA methylation-based biological age, genome-wide average DNA methylation, and conventional breast cancer risk factors.</a:t>
            </a:r>
            <a:r>
              <a:rPr lang="en-GB" sz="2800" dirty="0">
                <a:ea typeface="+mj-lt"/>
                <a:cs typeface="+mj-lt"/>
              </a:rPr>
              <a:t> Sci Rep. 2019 Oct 21;9(1):15055. </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09761"/>
            <a:ext cx="10515600" cy="4067202"/>
          </a:xfrm>
        </p:spPr>
        <p:txBody>
          <a:bodyPr vert="horz" lIns="91440" tIns="45720" rIns="91440" bIns="45720" rtlCol="0" anchor="t">
            <a:normAutofit/>
          </a:bodyPr>
          <a:lstStyle/>
          <a:p>
            <a:pPr marL="0" indent="0">
              <a:buNone/>
            </a:pPr>
            <a:r>
              <a:rPr lang="en-GB" i="1" dirty="0">
                <a:ea typeface="+mn-lt"/>
                <a:cs typeface="+mn-lt"/>
              </a:rPr>
              <a:t>Surprise! Associations with genome-wide average methylation</a:t>
            </a:r>
          </a:p>
          <a:p>
            <a:r>
              <a:rPr lang="en-GB" dirty="0">
                <a:ea typeface="+mn-lt"/>
                <a:cs typeface="+mn-lt"/>
              </a:rPr>
              <a:t>N=479 from the Australian Mammographic Density Twins and Sisters</a:t>
            </a:r>
            <a:endParaRPr lang="en-GB" dirty="0"/>
          </a:p>
          <a:p>
            <a:r>
              <a:rPr lang="en-GB" dirty="0">
                <a:ea typeface="+mn-lt"/>
                <a:cs typeface="+mn-lt"/>
              </a:rPr>
              <a:t>N=3354 from the Melbourne Collaborative Cohort Study</a:t>
            </a:r>
          </a:p>
          <a:p>
            <a:r>
              <a:rPr lang="en-GB" dirty="0">
                <a:ea typeface="+mn-lt"/>
                <a:cs typeface="+mn-lt"/>
              </a:rPr>
              <a:t>3 clocks (Hannum, Horvath and </a:t>
            </a:r>
            <a:r>
              <a:rPr lang="en-GB" dirty="0" err="1">
                <a:ea typeface="+mn-lt"/>
                <a:cs typeface="+mn-lt"/>
              </a:rPr>
              <a:t>PhenoAge</a:t>
            </a:r>
            <a:r>
              <a:rPr lang="en-GB" dirty="0">
                <a:ea typeface="+mn-lt"/>
                <a:cs typeface="+mn-lt"/>
              </a:rPr>
              <a:t>)</a:t>
            </a:r>
          </a:p>
          <a:p>
            <a:r>
              <a:rPr lang="en-GB" dirty="0">
                <a:ea typeface="+mn-lt"/>
                <a:cs typeface="+mn-lt"/>
              </a:rPr>
              <a:t>Genome-wide average methylation</a:t>
            </a:r>
          </a:p>
          <a:p>
            <a:r>
              <a:rPr lang="en-GB" dirty="0">
                <a:ea typeface="+mn-lt"/>
                <a:cs typeface="+mn-lt"/>
              </a:rPr>
              <a:t>18 breast cancer </a:t>
            </a:r>
            <a:r>
              <a:rPr lang="en-GB" dirty="0" err="1">
                <a:ea typeface="+mn-lt"/>
                <a:cs typeface="+mn-lt"/>
              </a:rPr>
              <a:t>cancer</a:t>
            </a:r>
            <a:r>
              <a:rPr lang="en-GB" dirty="0">
                <a:ea typeface="+mn-lt"/>
                <a:cs typeface="+mn-lt"/>
              </a:rPr>
              <a:t> risk factors</a:t>
            </a:r>
          </a:p>
          <a:p>
            <a:r>
              <a:rPr lang="en-GB" dirty="0" err="1">
                <a:ea typeface="+mn-lt"/>
                <a:cs typeface="+mn-lt"/>
              </a:rPr>
              <a:t>DNAm</a:t>
            </a:r>
            <a:r>
              <a:rPr lang="en-GB" dirty="0">
                <a:ea typeface="+mn-lt"/>
                <a:cs typeface="+mn-lt"/>
              </a:rPr>
              <a:t> age associated with BMI, smoking (!), alcohol, age at menarche</a:t>
            </a:r>
          </a:p>
          <a:p>
            <a:r>
              <a:rPr lang="en-GB" dirty="0">
                <a:ea typeface="+mn-lt"/>
                <a:cs typeface="+mn-lt"/>
              </a:rPr>
              <a:t>Average </a:t>
            </a:r>
            <a:r>
              <a:rPr lang="en-GB" dirty="0" err="1">
                <a:ea typeface="+mn-lt"/>
                <a:cs typeface="+mn-lt"/>
              </a:rPr>
              <a:t>DNAm</a:t>
            </a:r>
            <a:r>
              <a:rPr lang="en-GB" dirty="0">
                <a:ea typeface="+mn-lt"/>
                <a:cs typeface="+mn-lt"/>
              </a:rPr>
              <a:t> associated with smoking, parity, age at first birth</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DNAm</a:t>
            </a:r>
            <a:r>
              <a:rPr lang="en-GB" dirty="0"/>
              <a:t> age</a:t>
            </a:r>
            <a:endParaRPr lang="en-US" dirty="0"/>
          </a:p>
        </p:txBody>
      </p:sp>
    </p:spTree>
    <p:extLst>
      <p:ext uri="{BB962C8B-B14F-4D97-AF65-F5344CB8AC3E}">
        <p14:creationId xmlns:p14="http://schemas.microsoft.com/office/powerpoint/2010/main" val="289734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545123"/>
          </a:xfrm>
          <a:solidFill>
            <a:schemeClr val="accent1">
              <a:lumMod val="20000"/>
              <a:lumOff val="80000"/>
            </a:schemeClr>
          </a:solidFill>
        </p:spPr>
        <p:txBody>
          <a:bodyPr>
            <a:noAutofit/>
          </a:bodyPr>
          <a:lstStyle/>
          <a:p>
            <a:r>
              <a:rPr lang="en-GB" sz="2800" dirty="0">
                <a:ea typeface="+mj-lt"/>
                <a:cs typeface="+mj-lt"/>
              </a:rPr>
              <a:t>Smith JA, </a:t>
            </a:r>
            <a:r>
              <a:rPr lang="en-GB" sz="2800" dirty="0" err="1">
                <a:ea typeface="+mj-lt"/>
                <a:cs typeface="+mj-lt"/>
              </a:rPr>
              <a:t>Raisky</a:t>
            </a:r>
            <a:r>
              <a:rPr lang="en-GB" sz="2800" dirty="0">
                <a:ea typeface="+mj-lt"/>
                <a:cs typeface="+mj-lt"/>
              </a:rPr>
              <a:t> J, Ratliff SM, Liu J, </a:t>
            </a:r>
            <a:r>
              <a:rPr lang="en-GB" sz="2800" dirty="0" err="1">
                <a:ea typeface="+mj-lt"/>
                <a:cs typeface="+mj-lt"/>
              </a:rPr>
              <a:t>Kardia</a:t>
            </a:r>
            <a:r>
              <a:rPr lang="en-GB" sz="2800" dirty="0">
                <a:ea typeface="+mj-lt"/>
                <a:cs typeface="+mj-lt"/>
              </a:rPr>
              <a:t> SLR, Turner ST, Mosley TH, Zhao W. </a:t>
            </a:r>
            <a:r>
              <a:rPr lang="en-GB" sz="2800" b="1" dirty="0">
                <a:ea typeface="+mj-lt"/>
                <a:cs typeface="+mj-lt"/>
              </a:rPr>
              <a:t>Intrinsic and extrinsic epigenetic age acceleration are associated with hypertensive target organ damage in older African Americans</a:t>
            </a:r>
            <a:r>
              <a:rPr lang="en-GB" sz="2800" dirty="0">
                <a:ea typeface="+mj-lt"/>
                <a:cs typeface="+mj-lt"/>
              </a:rPr>
              <a:t>. BMC Med Genomics. 2019 Oct 22;12(1):141.</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967694"/>
            <a:ext cx="10515600" cy="4209269"/>
          </a:xfrm>
        </p:spPr>
        <p:txBody>
          <a:bodyPr vert="horz" lIns="91440" tIns="45720" rIns="91440" bIns="45720" rtlCol="0" anchor="t">
            <a:normAutofit/>
          </a:bodyPr>
          <a:lstStyle/>
          <a:p>
            <a:pPr marL="0" indent="0">
              <a:buNone/>
            </a:pPr>
            <a:r>
              <a:rPr lang="en-GB" i="1" dirty="0">
                <a:ea typeface="+mn-lt"/>
                <a:cs typeface="+mn-lt"/>
              </a:rPr>
              <a:t>Investigates </a:t>
            </a:r>
            <a:r>
              <a:rPr lang="en-GB" i="1" dirty="0" err="1">
                <a:ea typeface="+mn-lt"/>
                <a:cs typeface="+mn-lt"/>
              </a:rPr>
              <a:t>DNAm</a:t>
            </a:r>
            <a:r>
              <a:rPr lang="en-GB" i="1" dirty="0">
                <a:ea typeface="+mn-lt"/>
                <a:cs typeface="+mn-lt"/>
              </a:rPr>
              <a:t> age acceleration relationship with cardiovascular mortality</a:t>
            </a:r>
          </a:p>
          <a:p>
            <a:r>
              <a:rPr lang="en-GB" dirty="0">
                <a:ea typeface="+mn-lt"/>
                <a:cs typeface="+mn-lt"/>
              </a:rPr>
              <a:t>N=1390 African Americans from GENOA study</a:t>
            </a:r>
            <a:endParaRPr lang="en-GB" dirty="0"/>
          </a:p>
          <a:p>
            <a:r>
              <a:rPr lang="en-GB" dirty="0">
                <a:ea typeface="+mn-lt"/>
                <a:cs typeface="+mn-lt"/>
              </a:rPr>
              <a:t>Blood collected at baseline (1996-2000)</a:t>
            </a:r>
          </a:p>
          <a:p>
            <a:r>
              <a:rPr lang="en-GB" dirty="0">
                <a:ea typeface="+mn-lt"/>
                <a:cs typeface="+mn-lt"/>
              </a:rPr>
              <a:t>Organ damage assessed in follow-up (2000-2004)</a:t>
            </a:r>
          </a:p>
          <a:p>
            <a:r>
              <a:rPr lang="en-GB" dirty="0">
                <a:ea typeface="+mn-lt"/>
                <a:cs typeface="+mn-lt"/>
              </a:rPr>
              <a:t>IEAA (Horvath intrinsic) associated with 4 markers of damage</a:t>
            </a:r>
          </a:p>
          <a:p>
            <a:r>
              <a:rPr lang="en-GB" dirty="0">
                <a:ea typeface="+mn-lt"/>
                <a:cs typeface="+mn-lt"/>
              </a:rPr>
              <a:t>EEAA (Horvath extrinsic) with 1 marker of damage</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DNAm</a:t>
            </a:r>
            <a:r>
              <a:rPr lang="en-GB" dirty="0"/>
              <a:t> age</a:t>
            </a:r>
            <a:endParaRPr lang="en-US" dirty="0"/>
          </a:p>
        </p:txBody>
      </p:sp>
    </p:spTree>
    <p:extLst>
      <p:ext uri="{BB962C8B-B14F-4D97-AF65-F5344CB8AC3E}">
        <p14:creationId xmlns:p14="http://schemas.microsoft.com/office/powerpoint/2010/main" val="24230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635529"/>
          </a:xfrm>
          <a:solidFill>
            <a:schemeClr val="accent1">
              <a:lumMod val="20000"/>
              <a:lumOff val="80000"/>
            </a:schemeClr>
          </a:solidFill>
        </p:spPr>
        <p:txBody>
          <a:bodyPr>
            <a:noAutofit/>
          </a:bodyPr>
          <a:lstStyle/>
          <a:p>
            <a:r>
              <a:rPr lang="en-GB" sz="2800" dirty="0">
                <a:ea typeface="+mj-lt"/>
                <a:cs typeface="+mj-lt"/>
              </a:rPr>
              <a:t>Fernández-</a:t>
            </a:r>
            <a:r>
              <a:rPr lang="en-GB" sz="2800" dirty="0" err="1">
                <a:ea typeface="+mj-lt"/>
                <a:cs typeface="+mj-lt"/>
              </a:rPr>
              <a:t>Sanlés</a:t>
            </a:r>
            <a:r>
              <a:rPr lang="en-GB" sz="2800" dirty="0">
                <a:ea typeface="+mj-lt"/>
                <a:cs typeface="+mj-lt"/>
              </a:rPr>
              <a:t> A, </a:t>
            </a:r>
            <a:r>
              <a:rPr lang="en-GB" sz="2800" dirty="0" err="1">
                <a:ea typeface="+mj-lt"/>
                <a:cs typeface="+mj-lt"/>
              </a:rPr>
              <a:t>Sayols-Baixeras</a:t>
            </a:r>
            <a:r>
              <a:rPr lang="en-GB" sz="2800" dirty="0">
                <a:ea typeface="+mj-lt"/>
                <a:cs typeface="+mj-lt"/>
              </a:rPr>
              <a:t> S, de Moura MC, </a:t>
            </a:r>
            <a:r>
              <a:rPr lang="en-GB" sz="2800" dirty="0" err="1">
                <a:ea typeface="+mj-lt"/>
                <a:cs typeface="+mj-lt"/>
              </a:rPr>
              <a:t>Esteller</a:t>
            </a:r>
            <a:r>
              <a:rPr lang="en-GB" sz="2800" dirty="0">
                <a:ea typeface="+mj-lt"/>
                <a:cs typeface="+mj-lt"/>
              </a:rPr>
              <a:t> M, </a:t>
            </a:r>
            <a:r>
              <a:rPr lang="en-GB" sz="2800" dirty="0" err="1">
                <a:ea typeface="+mj-lt"/>
                <a:cs typeface="+mj-lt"/>
              </a:rPr>
              <a:t>Subirana</a:t>
            </a:r>
            <a:r>
              <a:rPr lang="en-GB" sz="2800" dirty="0">
                <a:ea typeface="+mj-lt"/>
                <a:cs typeface="+mj-lt"/>
              </a:rPr>
              <a:t> I, Torres-Cuevas S, Pérez-Fernández S, </a:t>
            </a:r>
            <a:r>
              <a:rPr lang="en-GB" sz="2800" dirty="0" err="1">
                <a:ea typeface="+mj-lt"/>
                <a:cs typeface="+mj-lt"/>
              </a:rPr>
              <a:t>Aslibekyan</a:t>
            </a:r>
            <a:r>
              <a:rPr lang="en-GB" sz="2800" dirty="0">
                <a:ea typeface="+mj-lt"/>
                <a:cs typeface="+mj-lt"/>
              </a:rPr>
              <a:t> S, </a:t>
            </a:r>
            <a:r>
              <a:rPr lang="en-GB" sz="2800" dirty="0" err="1">
                <a:ea typeface="+mj-lt"/>
                <a:cs typeface="+mj-lt"/>
              </a:rPr>
              <a:t>Marrugat</a:t>
            </a:r>
            <a:r>
              <a:rPr lang="en-GB" sz="2800" dirty="0">
                <a:ea typeface="+mj-lt"/>
                <a:cs typeface="+mj-lt"/>
              </a:rPr>
              <a:t> J, Elosua R. </a:t>
            </a:r>
            <a:r>
              <a:rPr lang="en-GB" sz="2800" b="1" dirty="0">
                <a:ea typeface="+mj-lt"/>
                <a:cs typeface="+mj-lt"/>
              </a:rPr>
              <a:t>Physical Activity and Genome-wide DNA Methylation: The REGICOR Study.</a:t>
            </a:r>
            <a:r>
              <a:rPr lang="en-GB" sz="2800" dirty="0">
                <a:ea typeface="+mj-lt"/>
                <a:cs typeface="+mj-lt"/>
              </a:rPr>
              <a:t> Med Sci Sports </a:t>
            </a:r>
            <a:r>
              <a:rPr lang="en-GB" sz="2800" dirty="0" err="1">
                <a:ea typeface="+mj-lt"/>
                <a:cs typeface="+mj-lt"/>
              </a:rPr>
              <a:t>Exerc</a:t>
            </a:r>
            <a:r>
              <a:rPr lang="en-GB" sz="2800" dirty="0">
                <a:ea typeface="+mj-lt"/>
                <a:cs typeface="+mj-lt"/>
              </a:rPr>
              <a:t>. 2019 Oct 23. </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09761"/>
            <a:ext cx="10515600" cy="4067202"/>
          </a:xfrm>
        </p:spPr>
        <p:txBody>
          <a:bodyPr vert="horz" lIns="91440" tIns="45720" rIns="91440" bIns="45720" rtlCol="0" anchor="t">
            <a:normAutofit/>
          </a:bodyPr>
          <a:lstStyle/>
          <a:p>
            <a:r>
              <a:rPr lang="en-GB" dirty="0">
                <a:ea typeface="+mn-lt"/>
                <a:cs typeface="+mn-lt"/>
              </a:rPr>
              <a:t>N=619 from REGICOR</a:t>
            </a:r>
          </a:p>
          <a:p>
            <a:r>
              <a:rPr lang="en-GB" dirty="0">
                <a:ea typeface="+mn-lt"/>
                <a:cs typeface="+mn-lt"/>
              </a:rPr>
              <a:t>N=1735</a:t>
            </a:r>
          </a:p>
          <a:p>
            <a:r>
              <a:rPr lang="en-GB" dirty="0">
                <a:ea typeface="+mn-lt"/>
                <a:cs typeface="+mn-lt"/>
              </a:rPr>
              <a:t>N=190</a:t>
            </a:r>
          </a:p>
          <a:p>
            <a:r>
              <a:rPr lang="en-GB" dirty="0">
                <a:ea typeface="+mn-lt"/>
                <a:cs typeface="+mn-lt"/>
              </a:rPr>
              <a:t>Physical activity by questionnaire: light, moderate, vigorous, moderate vigorous, total</a:t>
            </a:r>
          </a:p>
          <a:p>
            <a:r>
              <a:rPr lang="en-GB" dirty="0">
                <a:ea typeface="+mn-lt"/>
                <a:cs typeface="+mn-lt"/>
              </a:rPr>
              <a:t>Two '</a:t>
            </a:r>
            <a:r>
              <a:rPr lang="en-GB" dirty="0">
                <a:highlight>
                  <a:srgbClr val="FFFF00"/>
                </a:highlight>
                <a:ea typeface="+mn-lt"/>
                <a:cs typeface="+mn-lt"/>
              </a:rPr>
              <a:t>non-linear</a:t>
            </a:r>
            <a:r>
              <a:rPr lang="en-GB" dirty="0">
                <a:ea typeface="+mn-lt"/>
                <a:cs typeface="+mn-lt"/>
              </a:rPr>
              <a:t>' associations with moderate vigorous:</a:t>
            </a:r>
          </a:p>
          <a:p>
            <a:pPr lvl="1"/>
            <a:r>
              <a:rPr lang="en-US" dirty="0">
                <a:ea typeface="+mn-lt"/>
                <a:cs typeface="+mn-lt"/>
              </a:rPr>
              <a:t>cg24155427 (p-value=1.19E-10) linked to smoking, lupus, aging</a:t>
            </a:r>
            <a:endParaRPr lang="en-GB">
              <a:ea typeface="+mn-lt"/>
              <a:cs typeface="+mn-lt"/>
            </a:endParaRPr>
          </a:p>
          <a:p>
            <a:pPr lvl="1"/>
            <a:r>
              <a:rPr lang="en-US" dirty="0">
                <a:ea typeface="+mn-lt"/>
                <a:cs typeface="+mn-lt"/>
              </a:rPr>
              <a:t>cg09565397 (p-value=1.59E-10) linked to BMI</a:t>
            </a:r>
          </a:p>
          <a:p>
            <a:endParaRPr lang="en-GB" dirty="0">
              <a:ea typeface="+mn-lt"/>
              <a:cs typeface="+mn-lt"/>
            </a:endParaRPr>
          </a:p>
          <a:p>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EWAS</a:t>
            </a:r>
          </a:p>
        </p:txBody>
      </p:sp>
    </p:spTree>
    <p:extLst>
      <p:ext uri="{BB962C8B-B14F-4D97-AF65-F5344CB8AC3E}">
        <p14:creationId xmlns:p14="http://schemas.microsoft.com/office/powerpoint/2010/main" val="298136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38479"/>
          </a:xfrm>
          <a:solidFill>
            <a:schemeClr val="accent1">
              <a:lumMod val="20000"/>
              <a:lumOff val="80000"/>
            </a:schemeClr>
          </a:solidFill>
        </p:spPr>
        <p:txBody>
          <a:bodyPr>
            <a:noAutofit/>
          </a:bodyPr>
          <a:lstStyle/>
          <a:p>
            <a:r>
              <a:rPr lang="en-GB" sz="2800" dirty="0">
                <a:ea typeface="+mj-lt"/>
                <a:cs typeface="+mj-lt"/>
              </a:rPr>
              <a:t>Chen L, Dong Y, Chen J, Huang Y, Zhu H. </a:t>
            </a:r>
            <a:r>
              <a:rPr lang="en-GB" sz="2800" b="1" dirty="0">
                <a:ea typeface="+mj-lt"/>
                <a:cs typeface="+mj-lt"/>
              </a:rPr>
              <a:t>Epigenetics Predicts Serum 25-hydroxyvitamin D(3) Response to Vitamin D(3) Supplementation in African Americans.</a:t>
            </a:r>
            <a:r>
              <a:rPr lang="en-GB" sz="2800" dirty="0">
                <a:ea typeface="+mj-lt"/>
                <a:cs typeface="+mj-lt"/>
              </a:rPr>
              <a:t> Mol </a:t>
            </a:r>
            <a:r>
              <a:rPr lang="en-GB" sz="2800" dirty="0" err="1">
                <a:ea typeface="+mj-lt"/>
                <a:cs typeface="+mj-lt"/>
              </a:rPr>
              <a:t>Nutr</a:t>
            </a:r>
            <a:r>
              <a:rPr lang="en-GB" sz="2800" dirty="0">
                <a:ea typeface="+mj-lt"/>
                <a:cs typeface="+mj-lt"/>
              </a:rPr>
              <a:t> Food Res. 2019 Oct 30:e1900738. </a:t>
            </a:r>
            <a:endParaRPr lang="en-GB" sz="2800" dirty="0">
              <a:cs typeface="Calibri Ligh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EWAS</a:t>
            </a:r>
            <a:endParaRPr lang="en-US" dirty="0"/>
          </a:p>
        </p:txBody>
      </p:sp>
      <p:sp>
        <p:nvSpPr>
          <p:cNvPr id="8" name="Content Placeholder 7">
            <a:extLst>
              <a:ext uri="{FF2B5EF4-FFF2-40B4-BE49-F238E27FC236}">
                <a16:creationId xmlns:a16="http://schemas.microsoft.com/office/drawing/2014/main" id="{8170BC90-6DA5-4FE3-ABFC-A0D280497092}"/>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i="1" dirty="0">
                <a:cs typeface="Calibri"/>
              </a:rPr>
              <a:t>EWAS of responders</a:t>
            </a:r>
            <a:br>
              <a:rPr lang="en-GB" i="1" dirty="0">
                <a:cs typeface="Calibri"/>
              </a:rPr>
            </a:br>
            <a:endParaRPr lang="en-GB" i="1" dirty="0">
              <a:cs typeface="Calibri"/>
            </a:endParaRPr>
          </a:p>
          <a:p>
            <a:r>
              <a:rPr lang="en-GB" dirty="0">
                <a:cs typeface="Calibri"/>
              </a:rPr>
              <a:t>16-week trial</a:t>
            </a:r>
            <a:endParaRPr lang="en-US" dirty="0">
              <a:cs typeface="Calibri"/>
            </a:endParaRPr>
          </a:p>
          <a:p>
            <a:r>
              <a:rPr lang="en-GB" dirty="0">
                <a:cs typeface="Calibri"/>
              </a:rPr>
              <a:t>N=64 African Americans</a:t>
            </a:r>
            <a:endParaRPr lang="en-GB" dirty="0"/>
          </a:p>
          <a:p>
            <a:r>
              <a:rPr lang="en-GB" dirty="0">
                <a:cs typeface="Calibri"/>
              </a:rPr>
              <a:t>Vitamin D3 supplement of 0, 600, 2000 or 4000 IU/day</a:t>
            </a:r>
          </a:p>
          <a:p>
            <a:r>
              <a:rPr lang="en-GB" dirty="0">
                <a:cs typeface="Calibri"/>
              </a:rPr>
              <a:t>Responder = serum 25(OH)D concentration at or above expected levels given supplementation</a:t>
            </a:r>
          </a:p>
          <a:p>
            <a:r>
              <a:rPr lang="en-GB" dirty="0">
                <a:cs typeface="Calibri"/>
              </a:rPr>
              <a:t>1 CpG site different between responders and non-responders</a:t>
            </a:r>
          </a:p>
          <a:p>
            <a:r>
              <a:rPr lang="en-US" dirty="0">
                <a:ea typeface="+mn-lt"/>
                <a:cs typeface="+mn-lt"/>
              </a:rPr>
              <a:t>cg07873128 [OSBPL5] </a:t>
            </a:r>
            <a:endParaRPr lang="en-GB" dirty="0">
              <a:ea typeface="+mn-lt"/>
              <a:cs typeface="+mn-lt"/>
            </a:endParaRPr>
          </a:p>
          <a:p>
            <a:r>
              <a:rPr lang="en-US" dirty="0">
                <a:ea typeface="+mn-lt"/>
                <a:cs typeface="+mn-lt"/>
              </a:rPr>
              <a:t>OSBPL5 regulates cholesterol balance and calcium homeostasis</a:t>
            </a:r>
            <a:endParaRPr lang="en-GB">
              <a:cs typeface="Calibri"/>
            </a:endParaRPr>
          </a:p>
          <a:p>
            <a:endParaRPr lang="en-GB" dirty="0">
              <a:cs typeface="Calibri"/>
            </a:endParaRPr>
          </a:p>
        </p:txBody>
      </p:sp>
    </p:spTree>
    <p:extLst>
      <p:ext uri="{BB962C8B-B14F-4D97-AF65-F5344CB8AC3E}">
        <p14:creationId xmlns:p14="http://schemas.microsoft.com/office/powerpoint/2010/main" val="367250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248072"/>
          </a:xfrm>
          <a:solidFill>
            <a:schemeClr val="accent1">
              <a:lumMod val="20000"/>
              <a:lumOff val="80000"/>
            </a:schemeClr>
          </a:solidFill>
        </p:spPr>
        <p:txBody>
          <a:bodyPr>
            <a:noAutofit/>
          </a:bodyPr>
          <a:lstStyle/>
          <a:p>
            <a:r>
              <a:rPr lang="en-GB" sz="2800" dirty="0">
                <a:ea typeface="+mj-lt"/>
                <a:cs typeface="+mj-lt"/>
              </a:rPr>
              <a:t>Spindola et al. </a:t>
            </a:r>
            <a:r>
              <a:rPr lang="en-GB" sz="2800" b="1" dirty="0">
                <a:ea typeface="+mj-lt"/>
                <a:cs typeface="+mj-lt"/>
              </a:rPr>
              <a:t>Detecting multiple differentially methylated CpG sites and regions related to dimensional psychopathology in youths.</a:t>
            </a:r>
            <a:r>
              <a:rPr lang="en-GB" sz="2800" dirty="0">
                <a:ea typeface="+mj-lt"/>
                <a:cs typeface="+mj-lt"/>
              </a:rPr>
              <a:t> Clin Epigenetics. 2019 Oct 21;11(1):146. </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387"/>
            <a:ext cx="10515600" cy="4467576"/>
          </a:xfrm>
        </p:spPr>
        <p:txBody>
          <a:bodyPr vert="horz" lIns="91440" tIns="45720" rIns="91440" bIns="45720" rtlCol="0" anchor="t">
            <a:normAutofit/>
          </a:bodyPr>
          <a:lstStyle/>
          <a:p>
            <a:pPr marL="0" indent="0">
              <a:buNone/>
            </a:pPr>
            <a:r>
              <a:rPr lang="en-GB" i="1" dirty="0">
                <a:ea typeface="+mn-lt"/>
                <a:cs typeface="+mn-lt"/>
              </a:rPr>
              <a:t>Longitudinal EWAS that 'subtracts' age effects</a:t>
            </a:r>
          </a:p>
          <a:p>
            <a:r>
              <a:rPr lang="en-GB" dirty="0">
                <a:ea typeface="+mn-lt"/>
                <a:cs typeface="+mn-lt"/>
              </a:rPr>
              <a:t>N=24 youths with increase dimensional psychopathology over 3 years</a:t>
            </a:r>
            <a:endParaRPr lang="en-GB" dirty="0"/>
          </a:p>
          <a:p>
            <a:r>
              <a:rPr lang="en-GB" dirty="0">
                <a:ea typeface="+mn-lt"/>
                <a:cs typeface="+mn-lt"/>
              </a:rPr>
              <a:t>Blood collected at both assessments</a:t>
            </a:r>
          </a:p>
          <a:p>
            <a:r>
              <a:rPr lang="en-GB" dirty="0">
                <a:ea typeface="+mn-lt"/>
                <a:cs typeface="+mn-lt"/>
              </a:rPr>
              <a:t>663 differentially methylated CpG sites</a:t>
            </a:r>
          </a:p>
          <a:p>
            <a:r>
              <a:rPr lang="en-GB" dirty="0">
                <a:ea typeface="+mn-lt"/>
                <a:cs typeface="+mn-lt"/>
              </a:rPr>
              <a:t>15 linked to differentially expressed genes</a:t>
            </a:r>
          </a:p>
          <a:p>
            <a:r>
              <a:rPr lang="en-GB" dirty="0">
                <a:ea typeface="+mn-lt"/>
                <a:cs typeface="+mn-lt"/>
              </a:rPr>
              <a:t>"We </a:t>
            </a:r>
            <a:r>
              <a:rPr lang="en-US" dirty="0">
                <a:ea typeface="+mn-lt"/>
                <a:cs typeface="+mn-lt"/>
              </a:rPr>
              <a:t>implemented a methodological framework to reduce the effect of chronological age on DNA methylation using an independent population of 140 youths and the effect of puberty using data from the literature"</a:t>
            </a:r>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EWAS</a:t>
            </a:r>
          </a:p>
        </p:txBody>
      </p:sp>
    </p:spTree>
    <p:extLst>
      <p:ext uri="{BB962C8B-B14F-4D97-AF65-F5344CB8AC3E}">
        <p14:creationId xmlns:p14="http://schemas.microsoft.com/office/powerpoint/2010/main" val="278921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635529"/>
          </a:xfrm>
          <a:solidFill>
            <a:schemeClr val="accent1">
              <a:lumMod val="20000"/>
              <a:lumOff val="80000"/>
            </a:schemeClr>
          </a:solidFill>
        </p:spPr>
        <p:txBody>
          <a:bodyPr>
            <a:noAutofit/>
          </a:bodyPr>
          <a:lstStyle/>
          <a:p>
            <a:r>
              <a:rPr lang="en-GB" sz="2800" dirty="0">
                <a:ea typeface="+mj-lt"/>
                <a:cs typeface="+mj-lt"/>
              </a:rPr>
              <a:t>Lu T, Klein KO, </a:t>
            </a:r>
            <a:r>
              <a:rPr lang="en-GB" sz="2800" dirty="0" err="1">
                <a:ea typeface="+mj-lt"/>
                <a:cs typeface="+mj-lt"/>
              </a:rPr>
              <a:t>Colmegna</a:t>
            </a:r>
            <a:r>
              <a:rPr lang="en-GB" sz="2800" dirty="0">
                <a:ea typeface="+mj-lt"/>
                <a:cs typeface="+mj-lt"/>
              </a:rPr>
              <a:t> I, Lora M, Greenwood CMT, Hudson M. </a:t>
            </a:r>
            <a:r>
              <a:rPr lang="en-GB" sz="2800" b="1" dirty="0">
                <a:ea typeface="+mj-lt"/>
                <a:cs typeface="+mj-lt"/>
              </a:rPr>
              <a:t>Whole-genome </a:t>
            </a:r>
            <a:r>
              <a:rPr lang="en-GB" sz="2800" b="1" dirty="0" err="1">
                <a:ea typeface="+mj-lt"/>
                <a:cs typeface="+mj-lt"/>
              </a:rPr>
              <a:t>bisulfite</a:t>
            </a:r>
            <a:r>
              <a:rPr lang="en-GB" sz="2800" b="1" dirty="0">
                <a:ea typeface="+mj-lt"/>
                <a:cs typeface="+mj-lt"/>
              </a:rPr>
              <a:t> sequencing in systemic sclerosis provides novel targets to understand disease pathogenesis</a:t>
            </a:r>
            <a:r>
              <a:rPr lang="en-GB" sz="2800" dirty="0">
                <a:ea typeface="+mj-lt"/>
                <a:cs typeface="+mj-lt"/>
              </a:rPr>
              <a:t>. BMC Med Genomics. 2019 Oct 24;12(1):144. </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09761"/>
            <a:ext cx="10515600" cy="4067202"/>
          </a:xfrm>
        </p:spPr>
        <p:txBody>
          <a:bodyPr vert="horz" lIns="91440" tIns="45720" rIns="91440" bIns="45720" rtlCol="0" anchor="t">
            <a:normAutofit lnSpcReduction="10000"/>
          </a:bodyPr>
          <a:lstStyle/>
          <a:p>
            <a:pPr marL="0" indent="0">
              <a:buNone/>
            </a:pPr>
            <a:r>
              <a:rPr lang="en-GB" i="1" dirty="0">
                <a:ea typeface="+mn-lt"/>
                <a:cs typeface="+mn-lt"/>
              </a:rPr>
              <a:t>EWAS of single cell type using whole-genome </a:t>
            </a:r>
            <a:r>
              <a:rPr lang="en-GB" i="1" dirty="0" err="1">
                <a:ea typeface="+mn-lt"/>
                <a:cs typeface="+mn-lt"/>
              </a:rPr>
              <a:t>bisulfite</a:t>
            </a:r>
            <a:r>
              <a:rPr lang="en-GB" i="1" dirty="0">
                <a:ea typeface="+mn-lt"/>
                <a:cs typeface="+mn-lt"/>
              </a:rPr>
              <a:t> sequencing</a:t>
            </a:r>
          </a:p>
          <a:p>
            <a:r>
              <a:rPr lang="en-GB" dirty="0">
                <a:ea typeface="+mn-lt"/>
                <a:cs typeface="+mn-lt"/>
              </a:rPr>
              <a:t>Systemic sclerosis is 'a rare autoimmune connective tissue disease'</a:t>
            </a:r>
            <a:endParaRPr lang="en-GB" dirty="0"/>
          </a:p>
          <a:p>
            <a:r>
              <a:rPr lang="en-GB" dirty="0">
                <a:ea typeface="+mn-lt"/>
                <a:cs typeface="+mn-lt"/>
              </a:rPr>
              <a:t>N=9 patients vs N=9 controls</a:t>
            </a:r>
          </a:p>
          <a:p>
            <a:r>
              <a:rPr lang="en-GB" dirty="0">
                <a:ea typeface="+mn-lt"/>
                <a:cs typeface="+mn-lt"/>
              </a:rPr>
              <a:t>CD4+ T lymphocytes</a:t>
            </a:r>
          </a:p>
          <a:p>
            <a:r>
              <a:rPr lang="en-GB" dirty="0">
                <a:ea typeface="+mn-lt"/>
                <a:cs typeface="+mn-lt"/>
              </a:rPr>
              <a:t>3 million CpG sites measured at high coverage by whole-genome </a:t>
            </a:r>
            <a:r>
              <a:rPr lang="en-GB" dirty="0" err="1">
                <a:ea typeface="+mn-lt"/>
                <a:cs typeface="+mn-lt"/>
              </a:rPr>
              <a:t>bisulfite</a:t>
            </a:r>
            <a:r>
              <a:rPr lang="en-GB" dirty="0">
                <a:ea typeface="+mn-lt"/>
                <a:cs typeface="+mn-lt"/>
              </a:rPr>
              <a:t> sequencing </a:t>
            </a:r>
          </a:p>
          <a:p>
            <a:r>
              <a:rPr lang="en-GB" dirty="0">
                <a:ea typeface="+mn-lt"/>
                <a:cs typeface="+mn-lt"/>
              </a:rPr>
              <a:t>599 DMRs</a:t>
            </a:r>
          </a:p>
          <a:p>
            <a:r>
              <a:rPr lang="en-GB" dirty="0">
                <a:ea typeface="+mn-lt"/>
                <a:cs typeface="+mn-lt"/>
              </a:rPr>
              <a:t>Linked to genes involved in </a:t>
            </a:r>
            <a:r>
              <a:rPr lang="en-US" dirty="0" err="1">
                <a:ea typeface="+mn-lt"/>
                <a:cs typeface="+mn-lt"/>
              </a:rPr>
              <a:t>Wnt</a:t>
            </a:r>
            <a:r>
              <a:rPr lang="en-US" dirty="0">
                <a:ea typeface="+mn-lt"/>
                <a:cs typeface="+mn-lt"/>
              </a:rPr>
              <a:t>/beta-catenin signaling pathway, skin lesion formation and progression, and angiogenesis</a:t>
            </a:r>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EWAS</a:t>
            </a:r>
          </a:p>
        </p:txBody>
      </p:sp>
    </p:spTree>
    <p:extLst>
      <p:ext uri="{BB962C8B-B14F-4D97-AF65-F5344CB8AC3E}">
        <p14:creationId xmlns:p14="http://schemas.microsoft.com/office/powerpoint/2010/main" val="228649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2048817"/>
          </a:xfrm>
          <a:solidFill>
            <a:schemeClr val="accent1">
              <a:lumMod val="20000"/>
              <a:lumOff val="80000"/>
            </a:schemeClr>
          </a:solidFill>
        </p:spPr>
        <p:txBody>
          <a:bodyPr>
            <a:noAutofit/>
          </a:bodyPr>
          <a:lstStyle/>
          <a:p>
            <a:r>
              <a:rPr lang="en-GB" sz="2800" dirty="0">
                <a:ea typeface="+mj-lt"/>
                <a:cs typeface="+mj-lt"/>
              </a:rPr>
              <a:t>Pathak GA, </a:t>
            </a:r>
            <a:r>
              <a:rPr lang="en-GB" sz="2800" dirty="0" err="1">
                <a:ea typeface="+mj-lt"/>
                <a:cs typeface="+mj-lt"/>
              </a:rPr>
              <a:t>Silzer</a:t>
            </a:r>
            <a:r>
              <a:rPr lang="en-GB" sz="2800" dirty="0">
                <a:ea typeface="+mj-lt"/>
                <a:cs typeface="+mj-lt"/>
              </a:rPr>
              <a:t> TK, Sun J, Zhou Z, Daniel AA, Johnson L, </a:t>
            </a:r>
            <a:r>
              <a:rPr lang="en-GB" sz="2800" dirty="0" err="1">
                <a:ea typeface="+mj-lt"/>
                <a:cs typeface="+mj-lt"/>
              </a:rPr>
              <a:t>O'Bryant</a:t>
            </a:r>
            <a:r>
              <a:rPr lang="en-GB" sz="2800" dirty="0">
                <a:ea typeface="+mj-lt"/>
                <a:cs typeface="+mj-lt"/>
              </a:rPr>
              <a:t> S, Phillips NR, Barber RC. </a:t>
            </a:r>
            <a:r>
              <a:rPr lang="en-GB" sz="2800" b="1" dirty="0">
                <a:ea typeface="+mj-lt"/>
                <a:cs typeface="+mj-lt"/>
              </a:rPr>
              <a:t>Genome-Wide Methylation of Mild Cognitive Impairment in Mexican Americans Highlights Genes Involved in Synaptic Transport, Alzheimer's Disease-Precursor Phenotypes, and Metabolic Morbidities.</a:t>
            </a:r>
            <a:r>
              <a:rPr lang="en-GB" sz="2800" dirty="0">
                <a:ea typeface="+mj-lt"/>
                <a:cs typeface="+mj-lt"/>
              </a:rPr>
              <a:t> J </a:t>
            </a:r>
            <a:r>
              <a:rPr lang="en-GB" sz="2800" dirty="0" err="1">
                <a:ea typeface="+mj-lt"/>
                <a:cs typeface="+mj-lt"/>
              </a:rPr>
              <a:t>Alzheimers</a:t>
            </a:r>
            <a:r>
              <a:rPr lang="en-GB" sz="2800" dirty="0">
                <a:ea typeface="+mj-lt"/>
                <a:cs typeface="+mj-lt"/>
              </a:rPr>
              <a:t> Dis. 2019 Oct 18. </a:t>
            </a:r>
            <a:endParaRPr lang="en-GB" sz="280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548879"/>
            <a:ext cx="10515600" cy="3628084"/>
          </a:xfrm>
        </p:spPr>
        <p:txBody>
          <a:bodyPr vert="horz" lIns="91440" tIns="45720" rIns="91440" bIns="45720" rtlCol="0" anchor="t">
            <a:normAutofit/>
          </a:bodyPr>
          <a:lstStyle/>
          <a:p>
            <a:pPr marL="0" indent="0">
              <a:buNone/>
            </a:pPr>
            <a:r>
              <a:rPr lang="en-GB" i="1" dirty="0">
                <a:ea typeface="+mn-lt"/>
                <a:cs typeface="+mn-lt"/>
              </a:rPr>
              <a:t>Peripheral biomarkers of cognitive impairment</a:t>
            </a:r>
          </a:p>
          <a:p>
            <a:r>
              <a:rPr lang="en-GB" dirty="0">
                <a:ea typeface="+mn-lt"/>
                <a:cs typeface="+mn-lt"/>
              </a:rPr>
              <a:t>Mild cognitive impairment a common precursor of Alzheimer’s disease</a:t>
            </a:r>
            <a:endParaRPr lang="en-GB"/>
          </a:p>
          <a:p>
            <a:r>
              <a:rPr lang="en-GB" dirty="0">
                <a:ea typeface="+mn-lt"/>
                <a:cs typeface="+mn-lt"/>
              </a:rPr>
              <a:t>N=45 mild cognitive impaired vs N=45 controls</a:t>
            </a:r>
          </a:p>
          <a:p>
            <a:r>
              <a:rPr lang="en-GB" dirty="0">
                <a:ea typeface="+mn-lt"/>
                <a:cs typeface="+mn-lt"/>
              </a:rPr>
              <a:t>10 CpG sites differentially methylated in blood</a:t>
            </a:r>
          </a:p>
          <a:p>
            <a:r>
              <a:rPr lang="en-GB" dirty="0">
                <a:ea typeface="+mn-lt"/>
                <a:cs typeface="+mn-lt"/>
              </a:rPr>
              <a:t>"gene ontology and pathway analyses point to neuronal cell death, metabolic dysfunction, and inflammatory processes"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EWAS</a:t>
            </a:r>
          </a:p>
        </p:txBody>
      </p:sp>
    </p:spTree>
    <p:extLst>
      <p:ext uri="{BB962C8B-B14F-4D97-AF65-F5344CB8AC3E}">
        <p14:creationId xmlns:p14="http://schemas.microsoft.com/office/powerpoint/2010/main" val="355920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622614"/>
          </a:xfrm>
          <a:solidFill>
            <a:schemeClr val="accent1">
              <a:lumMod val="20000"/>
              <a:lumOff val="80000"/>
            </a:schemeClr>
          </a:solidFill>
        </p:spPr>
        <p:txBody>
          <a:bodyPr>
            <a:noAutofit/>
          </a:bodyPr>
          <a:lstStyle/>
          <a:p>
            <a:r>
              <a:rPr lang="en-GB" sz="2800" dirty="0" err="1">
                <a:ea typeface="+mj-lt"/>
                <a:cs typeface="+mj-lt"/>
              </a:rPr>
              <a:t>Bahado</a:t>
            </a:r>
            <a:r>
              <a:rPr lang="en-GB" sz="2800" dirty="0">
                <a:ea typeface="+mj-lt"/>
                <a:cs typeface="+mj-lt"/>
              </a:rPr>
              <a:t>-Singh RO, </a:t>
            </a:r>
            <a:r>
              <a:rPr lang="en-GB" sz="2800" dirty="0" err="1">
                <a:ea typeface="+mj-lt"/>
                <a:cs typeface="+mj-lt"/>
              </a:rPr>
              <a:t>Vishweswaraiah</a:t>
            </a:r>
            <a:r>
              <a:rPr lang="en-GB" sz="2800" dirty="0">
                <a:ea typeface="+mj-lt"/>
                <a:cs typeface="+mj-lt"/>
              </a:rPr>
              <a:t> S, </a:t>
            </a:r>
            <a:r>
              <a:rPr lang="en-GB" sz="2800" dirty="0" err="1">
                <a:ea typeface="+mj-lt"/>
                <a:cs typeface="+mj-lt"/>
              </a:rPr>
              <a:t>Er</a:t>
            </a:r>
            <a:r>
              <a:rPr lang="en-GB" sz="2800" dirty="0">
                <a:ea typeface="+mj-lt"/>
                <a:cs typeface="+mj-lt"/>
              </a:rPr>
              <a:t> A, </a:t>
            </a:r>
            <a:r>
              <a:rPr lang="en-GB" sz="2800" dirty="0" err="1">
                <a:ea typeface="+mj-lt"/>
                <a:cs typeface="+mj-lt"/>
              </a:rPr>
              <a:t>Aydas</a:t>
            </a:r>
            <a:r>
              <a:rPr lang="en-GB" sz="2800" dirty="0">
                <a:ea typeface="+mj-lt"/>
                <a:cs typeface="+mj-lt"/>
              </a:rPr>
              <a:t> B, </a:t>
            </a:r>
            <a:r>
              <a:rPr lang="en-GB" sz="2800" dirty="0" err="1">
                <a:ea typeface="+mj-lt"/>
                <a:cs typeface="+mj-lt"/>
              </a:rPr>
              <a:t>Turkoglu</a:t>
            </a:r>
            <a:r>
              <a:rPr lang="en-GB" sz="2800" dirty="0">
                <a:ea typeface="+mj-lt"/>
                <a:cs typeface="+mj-lt"/>
              </a:rPr>
              <a:t> O, Taskin BD, Duman M, Yilmaz D, Radhakrishna U. </a:t>
            </a:r>
            <a:r>
              <a:rPr lang="en-GB" sz="2800" b="1" dirty="0">
                <a:ea typeface="+mj-lt"/>
                <a:cs typeface="+mj-lt"/>
              </a:rPr>
              <a:t>Artificial Intelligence and the detection of </a:t>
            </a:r>
            <a:r>
              <a:rPr lang="en-GB" sz="2800" b="1" dirty="0" err="1">
                <a:ea typeface="+mj-lt"/>
                <a:cs typeface="+mj-lt"/>
              </a:rPr>
              <a:t>pediatric</a:t>
            </a:r>
            <a:r>
              <a:rPr lang="en-GB" sz="2800" b="1" dirty="0">
                <a:ea typeface="+mj-lt"/>
                <a:cs typeface="+mj-lt"/>
              </a:rPr>
              <a:t> concussion using epigenomic analysis</a:t>
            </a:r>
            <a:r>
              <a:rPr lang="en-GB" sz="2800" dirty="0">
                <a:ea typeface="+mj-lt"/>
                <a:cs typeface="+mj-lt"/>
              </a:rPr>
              <a:t>. Brain Res. 2019 Oct 16:146510. </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61420"/>
            <a:ext cx="10515600" cy="4015543"/>
          </a:xfrm>
        </p:spPr>
        <p:txBody>
          <a:bodyPr vert="horz" lIns="91440" tIns="45720" rIns="91440" bIns="45720" rtlCol="0" anchor="t">
            <a:normAutofit fontScale="85000" lnSpcReduction="20000"/>
          </a:bodyPr>
          <a:lstStyle/>
          <a:p>
            <a:pPr marL="0" indent="0">
              <a:buNone/>
            </a:pPr>
            <a:r>
              <a:rPr lang="en-GB" i="1" dirty="0">
                <a:cs typeface="Calibri"/>
              </a:rPr>
              <a:t>How much do we believe this?</a:t>
            </a:r>
          </a:p>
          <a:p>
            <a:r>
              <a:rPr lang="en-GB" dirty="0">
                <a:ea typeface="+mn-lt"/>
                <a:cs typeface="+mn-lt"/>
              </a:rPr>
              <a:t>N=17 concussion cases vs 18 controls</a:t>
            </a:r>
            <a:endParaRPr lang="en-GB" dirty="0"/>
          </a:p>
          <a:p>
            <a:r>
              <a:rPr lang="en-GB" dirty="0">
                <a:ea typeface="+mn-lt"/>
                <a:cs typeface="+mn-lt"/>
              </a:rPr>
              <a:t>Blood</a:t>
            </a:r>
          </a:p>
          <a:p>
            <a:r>
              <a:rPr lang="en-GB" dirty="0">
                <a:ea typeface="+mn-lt"/>
                <a:cs typeface="+mn-lt"/>
              </a:rPr>
              <a:t>449 differentially methylated CpG sites (FDR &lt; 0.05)</a:t>
            </a:r>
          </a:p>
          <a:p>
            <a:r>
              <a:rPr lang="en-GB" dirty="0">
                <a:ea typeface="+mn-lt"/>
                <a:cs typeface="+mn-lt"/>
              </a:rPr>
              <a:t>4 CpG sites with AUC &gt; 0.9</a:t>
            </a:r>
          </a:p>
          <a:p>
            <a:r>
              <a:rPr lang="en-GB" dirty="0">
                <a:ea typeface="+mn-lt"/>
                <a:cs typeface="+mn-lt"/>
              </a:rPr>
              <a:t>Enriched pathways: "</a:t>
            </a:r>
            <a:r>
              <a:rPr lang="en-US" dirty="0">
                <a:ea typeface="+mn-lt"/>
                <a:cs typeface="+mn-lt"/>
              </a:rPr>
              <a:t>impaired brain function, cognition, memory, neurotransmission, intellectual disability and behavioral change and associated disorders"</a:t>
            </a:r>
            <a:endParaRPr lang="en-GB" dirty="0">
              <a:ea typeface="+mn-lt"/>
              <a:cs typeface="+mn-lt"/>
            </a:endParaRPr>
          </a:p>
          <a:p>
            <a:r>
              <a:rPr lang="en-US" dirty="0">
                <a:ea typeface="+mn-lt"/>
                <a:cs typeface="+mn-lt"/>
              </a:rPr>
              <a:t>Prediction</a:t>
            </a:r>
          </a:p>
          <a:p>
            <a:pPr lvl="1"/>
            <a:r>
              <a:rPr lang="en-US" dirty="0">
                <a:ea typeface="+mn-lt"/>
                <a:cs typeface="+mn-lt"/>
              </a:rPr>
              <a:t>Train on 80% (n=28), test on 20% (n=7)</a:t>
            </a:r>
          </a:p>
          <a:p>
            <a:pPr lvl="1"/>
            <a:r>
              <a:rPr lang="en-US" dirty="0">
                <a:ea typeface="+mn-lt"/>
                <a:cs typeface="+mn-lt"/>
              </a:rPr>
              <a:t>Lasso identified 3 site model with AUC=0.98.</a:t>
            </a:r>
          </a:p>
          <a:p>
            <a:pPr lvl="1"/>
            <a:r>
              <a:rPr lang="en-US" dirty="0">
                <a:ea typeface="+mn-lt"/>
                <a:cs typeface="+mn-lt"/>
              </a:rPr>
              <a:t>Deep learning performed similarly.</a:t>
            </a:r>
          </a:p>
          <a:p>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EWAS</a:t>
            </a:r>
          </a:p>
        </p:txBody>
      </p:sp>
    </p:spTree>
    <p:extLst>
      <p:ext uri="{BB962C8B-B14F-4D97-AF65-F5344CB8AC3E}">
        <p14:creationId xmlns:p14="http://schemas.microsoft.com/office/powerpoint/2010/main" val="3492211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E69E18-9D5F-453F-9B5A-236CDF668477}">
  <ds:schemaRefs>
    <ds:schemaRef ds:uri="http://schemas.microsoft.com/sharepoint/v3/contenttype/forms"/>
  </ds:schemaRefs>
</ds:datastoreItem>
</file>

<file path=customXml/itemProps2.xml><?xml version="1.0" encoding="utf-8"?>
<ds:datastoreItem xmlns:ds="http://schemas.openxmlformats.org/officeDocument/2006/customXml" ds:itemID="{A6C41C4D-DE22-4BEF-9818-3D596313E686}"/>
</file>

<file path=customXml/itemProps3.xml><?xml version="1.0" encoding="utf-8"?>
<ds:datastoreItem xmlns:ds="http://schemas.openxmlformats.org/officeDocument/2006/customXml" ds:itemID="{8500C47F-B432-42C9-A1DE-600C2FE8988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Journal club Nov 4, 2019</vt:lpstr>
      <vt:lpstr>Chen M, Wong EM, Nguyen TL, Dite GS, Stone J, Dugué PA, Giles GG, Southey MC, Milne RL, Hopper JL, Li S. DNA methylation-based biological age, genome-wide average DNA methylation, and conventional breast cancer risk factors. Sci Rep. 2019 Oct 21;9(1):15055. </vt:lpstr>
      <vt:lpstr>Smith JA, Raisky J, Ratliff SM, Liu J, Kardia SLR, Turner ST, Mosley TH, Zhao W. Intrinsic and extrinsic epigenetic age acceleration are associated with hypertensive target organ damage in older African Americans. BMC Med Genomics. 2019 Oct 22;12(1):141.</vt:lpstr>
      <vt:lpstr>Fernández-Sanlés A, Sayols-Baixeras S, de Moura MC, Esteller M, Subirana I, Torres-Cuevas S, Pérez-Fernández S, Aslibekyan S, Marrugat J, Elosua R. Physical Activity and Genome-wide DNA Methylation: The REGICOR Study. Med Sci Sports Exerc. 2019 Oct 23. </vt:lpstr>
      <vt:lpstr>Chen L, Dong Y, Chen J, Huang Y, Zhu H. Epigenetics Predicts Serum 25-hydroxyvitamin D(3) Response to Vitamin D(3) Supplementation in African Americans. Mol Nutr Food Res. 2019 Oct 30:e1900738. </vt:lpstr>
      <vt:lpstr>Spindola et al. Detecting multiple differentially methylated CpG sites and regions related to dimensional psychopathology in youths. Clin Epigenetics. 2019 Oct 21;11(1):146. </vt:lpstr>
      <vt:lpstr>Lu T, Klein KO, Colmegna I, Lora M, Greenwood CMT, Hudson M. Whole-genome bisulfite sequencing in systemic sclerosis provides novel targets to understand disease pathogenesis. BMC Med Genomics. 2019 Oct 24;12(1):144. </vt:lpstr>
      <vt:lpstr>Pathak GA, Silzer TK, Sun J, Zhou Z, Daniel AA, Johnson L, O'Bryant S, Phillips NR, Barber RC. Genome-Wide Methylation of Mild Cognitive Impairment in Mexican Americans Highlights Genes Involved in Synaptic Transport, Alzheimer's Disease-Precursor Phenotypes, and Metabolic Morbidities. J Alzheimers Dis. 2019 Oct 18. </vt:lpstr>
      <vt:lpstr>Bahado-Singh RO, Vishweswaraiah S, Er A, Aydas B, Turkoglu O, Taskin BD, Duman M, Yilmaz D, Radhakrishna U. Artificial Intelligence and the detection of pediatric concussion using epigenomic analysis. Brain Res. 2019 Oct 16:146510. </vt:lpstr>
      <vt:lpstr>Fan Y, Vilgalys TP, Sun S, Peng Q, Tung J, Zhou X. IMAGE: high-powered detection of genetic effects on DNA methylation using integrated methylation QTL mapping and allele-specific analysis. Genome Biol. 2019 Oct 24;20(1):220. </vt:lpstr>
      <vt:lpstr>Mohammadi P, Castel SE, Cummings BB, Einson J, Sousa C, Hoffman P, Donkervoort S, Jiang Z, Mohassel P, Foley AR, Wheeler HE, Im HK, Bonnemann CG, MacArthur DG, Lappalainen T. Genetic regulatory variation in populations informs transcriptome analysis in rare disease. Science. 2019 Oct 18;366(6463):351-356.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1196</cp:revision>
  <dcterms:created xsi:type="dcterms:W3CDTF">2013-07-15T20:26:40Z</dcterms:created>
  <dcterms:modified xsi:type="dcterms:W3CDTF">2019-11-04T01:09:32Z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