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8" r:id="rId6"/>
    <p:sldId id="265" r:id="rId7"/>
    <p:sldId id="259" r:id="rId8"/>
    <p:sldId id="267" r:id="rId9"/>
    <p:sldId id="266" r:id="rId10"/>
    <p:sldId id="263" r:id="rId11"/>
    <p:sldId id="261" r:id="rId12"/>
    <p:sldId id="262" r:id="rId13"/>
  </p:sldIdLst>
  <p:sldSz cx="12192000" cy="6858000"/>
  <p:notesSz cx="6858000" cy="20574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FC870-D893-EA84-F02C-645469B75519}" v="11" dt="2019-11-25T00:40:26.127"/>
    <p1510:client id="{5C57E362-FEB1-0B02-0E05-7A41CAEB8DBE}" v="7" dt="2019-12-09T00:12:31.613"/>
    <p1510:client id="{8C4A0A73-670F-496A-9E65-94B501D63FA6}" v="4" dt="2019-11-18T11:35:43.845"/>
    <p1510:client id="{99B8569F-0382-D83E-CDD9-5CA2A73EF36E}" v="254" dt="2019-11-18T11:31:06.357"/>
    <p1510:client id="{A7E04E27-1E38-D578-6690-4121F0DE9292}" v="513" dt="2019-11-18T00:20:50.732"/>
    <p1510:client id="{EDF19813-C1E3-FC15-BF29-08506CEBB501}" v="5131" dt="2019-11-25T00:36:44.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57463" autoAdjust="0"/>
  </p:normalViewPr>
  <p:slideViewPr>
    <p:cSldViewPr snapToGrid="0">
      <p:cViewPr varScale="1">
        <p:scale>
          <a:sx n="63" d="100"/>
          <a:sy n="63" d="100"/>
        </p:scale>
        <p:origin x="13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8C4A0A73-670F-496A-9E65-94B501D63FA6}"/>
    <pc:docChg chg="custSel modSld">
      <pc:chgData name="Matthew Suderman" userId="2709995e-3ea8-4fb0-9b62-eb8034dec529" providerId="ADAL" clId="{8C4A0A73-670F-496A-9E65-94B501D63FA6}" dt="2019-11-18T11:35:51.715" v="116"/>
      <pc:docMkLst>
        <pc:docMk/>
      </pc:docMkLst>
      <pc:sldChg chg="modSp modAnim">
        <pc:chgData name="Matthew Suderman" userId="2709995e-3ea8-4fb0-9b62-eb8034dec529" providerId="ADAL" clId="{8C4A0A73-670F-496A-9E65-94B501D63FA6}" dt="2019-11-18T11:33:49.490" v="96"/>
        <pc:sldMkLst>
          <pc:docMk/>
          <pc:sldMk cId="2897340594" sldId="258"/>
        </pc:sldMkLst>
        <pc:spChg chg="mod">
          <ac:chgData name="Matthew Suderman" userId="2709995e-3ea8-4fb0-9b62-eb8034dec529" providerId="ADAL" clId="{8C4A0A73-670F-496A-9E65-94B501D63FA6}" dt="2019-11-18T11:33:41.090" v="94" actId="20577"/>
          <ac:spMkLst>
            <pc:docMk/>
            <pc:sldMk cId="2897340594" sldId="258"/>
            <ac:spMk id="3" creationId="{784E00D2-8947-4BC0-B376-A387D60BAC35}"/>
          </ac:spMkLst>
        </pc:spChg>
      </pc:sldChg>
      <pc:sldChg chg="modAnim">
        <pc:chgData name="Matthew Suderman" userId="2709995e-3ea8-4fb0-9b62-eb8034dec529" providerId="ADAL" clId="{8C4A0A73-670F-496A-9E65-94B501D63FA6}" dt="2019-11-18T11:33:56.609" v="98"/>
        <pc:sldMkLst>
          <pc:docMk/>
          <pc:sldMk cId="4066910428" sldId="259"/>
        </pc:sldMkLst>
      </pc:sldChg>
      <pc:sldChg chg="modAnim">
        <pc:chgData name="Matthew Suderman" userId="2709995e-3ea8-4fb0-9b62-eb8034dec529" providerId="ADAL" clId="{8C4A0A73-670F-496A-9E65-94B501D63FA6}" dt="2019-11-18T11:34:38.737" v="102"/>
        <pc:sldMkLst>
          <pc:docMk/>
          <pc:sldMk cId="126314112" sldId="261"/>
        </pc:sldMkLst>
      </pc:sldChg>
      <pc:sldChg chg="modAnim">
        <pc:chgData name="Matthew Suderman" userId="2709995e-3ea8-4fb0-9b62-eb8034dec529" providerId="ADAL" clId="{8C4A0A73-670F-496A-9E65-94B501D63FA6}" dt="2019-11-18T11:34:45.770" v="104"/>
        <pc:sldMkLst>
          <pc:docMk/>
          <pc:sldMk cId="3442200406" sldId="263"/>
        </pc:sldMkLst>
      </pc:sldChg>
      <pc:sldChg chg="modAnim">
        <pc:chgData name="Matthew Suderman" userId="2709995e-3ea8-4fb0-9b62-eb8034dec529" providerId="ADAL" clId="{8C4A0A73-670F-496A-9E65-94B501D63FA6}" dt="2019-11-18T11:35:08.237" v="109"/>
        <pc:sldMkLst>
          <pc:docMk/>
          <pc:sldMk cId="1712890544" sldId="264"/>
        </pc:sldMkLst>
      </pc:sldChg>
      <pc:sldChg chg="modAnim">
        <pc:chgData name="Matthew Suderman" userId="2709995e-3ea8-4fb0-9b62-eb8034dec529" providerId="ADAL" clId="{8C4A0A73-670F-496A-9E65-94B501D63FA6}" dt="2019-11-18T11:34:59.232" v="107"/>
        <pc:sldMkLst>
          <pc:docMk/>
          <pc:sldMk cId="4113659525" sldId="265"/>
        </pc:sldMkLst>
      </pc:sldChg>
      <pc:sldChg chg="modAnim">
        <pc:chgData name="Matthew Suderman" userId="2709995e-3ea8-4fb0-9b62-eb8034dec529" providerId="ADAL" clId="{8C4A0A73-670F-496A-9E65-94B501D63FA6}" dt="2019-11-18T11:35:19.011" v="111"/>
        <pc:sldMkLst>
          <pc:docMk/>
          <pc:sldMk cId="1660788894" sldId="267"/>
        </pc:sldMkLst>
      </pc:sldChg>
      <pc:sldChg chg="modAnim">
        <pc:chgData name="Matthew Suderman" userId="2709995e-3ea8-4fb0-9b62-eb8034dec529" providerId="ADAL" clId="{8C4A0A73-670F-496A-9E65-94B501D63FA6}" dt="2019-11-18T11:35:43.845" v="114"/>
        <pc:sldMkLst>
          <pc:docMk/>
          <pc:sldMk cId="1144671406" sldId="268"/>
        </pc:sldMkLst>
      </pc:sldChg>
      <pc:sldChg chg="modAnim">
        <pc:chgData name="Matthew Suderman" userId="2709995e-3ea8-4fb0-9b62-eb8034dec529" providerId="ADAL" clId="{8C4A0A73-670F-496A-9E65-94B501D63FA6}" dt="2019-11-18T11:35:51.715" v="116"/>
        <pc:sldMkLst>
          <pc:docMk/>
          <pc:sldMk cId="1142597003" sldId="269"/>
        </pc:sldMkLst>
      </pc:sldChg>
    </pc:docChg>
  </pc:docChgLst>
  <pc:docChgLst>
    <pc:chgData name="Matthew Suderman" userId="S::ms13525@bristol.ac.uk::2709995e-3ea8-4fb0-9b62-eb8034dec529" providerId="AD" clId="Web-{A589FF39-8664-4590-9018-B3D5EBB2C1A6}"/>
    <pc:docChg chg="addSld delSld modSld">
      <pc:chgData name="Matthew Suderman" userId="S::ms13525@bristol.ac.uk::2709995e-3ea8-4fb0-9b62-eb8034dec529" providerId="AD" clId="Web-{A589FF39-8664-4590-9018-B3D5EBB2C1A6}" dt="2019-10-13T22:32:44.231" v="3075" actId="1076"/>
      <pc:docMkLst>
        <pc:docMk/>
      </pc:docMkLst>
      <pc:sldChg chg="addSp delSp modSp">
        <pc:chgData name="Matthew Suderman" userId="S::ms13525@bristol.ac.uk::2709995e-3ea8-4fb0-9b62-eb8034dec529" providerId="AD" clId="Web-{A589FF39-8664-4590-9018-B3D5EBB2C1A6}" dt="2019-10-13T22:32:44.231" v="3075" actId="1076"/>
        <pc:sldMkLst>
          <pc:docMk/>
          <pc:sldMk cId="109857222" sldId="256"/>
        </pc:sldMkLst>
        <pc:spChg chg="mod">
          <ac:chgData name="Matthew Suderman" userId="S::ms13525@bristol.ac.uk::2709995e-3ea8-4fb0-9b62-eb8034dec529" providerId="AD" clId="Web-{A589FF39-8664-4590-9018-B3D5EBB2C1A6}" dt="2019-10-13T22:32:28.012" v="3070" actId="1076"/>
          <ac:spMkLst>
            <pc:docMk/>
            <pc:sldMk cId="109857222" sldId="256"/>
            <ac:spMk id="2" creationId="{00000000-0000-0000-0000-000000000000}"/>
          </ac:spMkLst>
        </pc:spChg>
        <pc:spChg chg="del">
          <ac:chgData name="Matthew Suderman" userId="S::ms13525@bristol.ac.uk::2709995e-3ea8-4fb0-9b62-eb8034dec529" providerId="AD" clId="Web-{A589FF39-8664-4590-9018-B3D5EBB2C1A6}" dt="2019-10-13T22:29:44.293" v="2935"/>
          <ac:spMkLst>
            <pc:docMk/>
            <pc:sldMk cId="109857222" sldId="256"/>
            <ac:spMk id="3" creationId="{00000000-0000-0000-0000-000000000000}"/>
          </ac:spMkLst>
        </pc:spChg>
        <pc:graphicFrameChg chg="add mod modGraphic">
          <ac:chgData name="Matthew Suderman" userId="S::ms13525@bristol.ac.uk::2709995e-3ea8-4fb0-9b62-eb8034dec529" providerId="AD" clId="Web-{A589FF39-8664-4590-9018-B3D5EBB2C1A6}" dt="2019-10-13T22:32:44.231" v="3075" actId="1076"/>
          <ac:graphicFrameMkLst>
            <pc:docMk/>
            <pc:sldMk cId="109857222" sldId="256"/>
            <ac:graphicFrameMk id="4" creationId="{44BA0544-E9B3-4E6C-A2C7-C9AB17C34C21}"/>
          </ac:graphicFrameMkLst>
        </pc:graphicFrameChg>
      </pc:sldChg>
      <pc:sldChg chg="addSp modSp new">
        <pc:chgData name="Matthew Suderman" userId="S::ms13525@bristol.ac.uk::2709995e-3ea8-4fb0-9b62-eb8034dec529" providerId="AD" clId="Web-{A589FF39-8664-4590-9018-B3D5EBB2C1A6}" dt="2019-10-13T21:45:40.482" v="386"/>
        <pc:sldMkLst>
          <pc:docMk/>
          <pc:sldMk cId="3672509427" sldId="257"/>
        </pc:sldMkLst>
        <pc:spChg chg="mod">
          <ac:chgData name="Matthew Suderman" userId="S::ms13525@bristol.ac.uk::2709995e-3ea8-4fb0-9b62-eb8034dec529" providerId="AD" clId="Web-{A589FF39-8664-4590-9018-B3D5EBB2C1A6}" dt="2019-10-13T21:45:40.482" v="386"/>
          <ac:spMkLst>
            <pc:docMk/>
            <pc:sldMk cId="3672509427" sldId="257"/>
            <ac:spMk id="2" creationId="{A051AE55-C412-4F97-B8BC-7897E1B8FE80}"/>
          </ac:spMkLst>
        </pc:spChg>
        <pc:spChg chg="mod">
          <ac:chgData name="Matthew Suderman" userId="S::ms13525@bristol.ac.uk::2709995e-3ea8-4fb0-9b62-eb8034dec529" providerId="AD" clId="Web-{A589FF39-8664-4590-9018-B3D5EBB2C1A6}" dt="2019-10-13T21:30:49.899" v="135" actId="14100"/>
          <ac:spMkLst>
            <pc:docMk/>
            <pc:sldMk cId="3672509427" sldId="257"/>
            <ac:spMk id="3" creationId="{784E00D2-8947-4BC0-B376-A387D60BAC35}"/>
          </ac:spMkLst>
        </pc:spChg>
        <pc:spChg chg="add mod">
          <ac:chgData name="Matthew Suderman" userId="S::ms13525@bristol.ac.uk::2709995e-3ea8-4fb0-9b62-eb8034dec529" providerId="AD" clId="Web-{A589FF39-8664-4590-9018-B3D5EBB2C1A6}" dt="2019-10-13T21:27:24.038" v="14" actId="1076"/>
          <ac:spMkLst>
            <pc:docMk/>
            <pc:sldMk cId="3672509427" sldId="257"/>
            <ac:spMk id="4" creationId="{C6D6135E-B0E9-4A4D-A5E1-FC2244602EBB}"/>
          </ac:spMkLst>
        </pc:spChg>
      </pc:sldChg>
      <pc:sldChg chg="add del replId">
        <pc:chgData name="Matthew Suderman" userId="S::ms13525@bristol.ac.uk::2709995e-3ea8-4fb0-9b62-eb8034dec529" providerId="AD" clId="Web-{A589FF39-8664-4590-9018-B3D5EBB2C1A6}" dt="2019-10-13T21:30:43.086" v="134"/>
        <pc:sldMkLst>
          <pc:docMk/>
          <pc:sldMk cId="2165222675" sldId="258"/>
        </pc:sldMkLst>
      </pc:sldChg>
      <pc:sldChg chg="addSp modSp add replId">
        <pc:chgData name="Matthew Suderman" userId="S::ms13525@bristol.ac.uk::2709995e-3ea8-4fb0-9b62-eb8034dec529" providerId="AD" clId="Web-{A589FF39-8664-4590-9018-B3D5EBB2C1A6}" dt="2019-10-13T21:45:36.450" v="385"/>
        <pc:sldMkLst>
          <pc:docMk/>
          <pc:sldMk cId="3717943642" sldId="259"/>
        </pc:sldMkLst>
        <pc:spChg chg="mod">
          <ac:chgData name="Matthew Suderman" userId="S::ms13525@bristol.ac.uk::2709995e-3ea8-4fb0-9b62-eb8034dec529" providerId="AD" clId="Web-{A589FF39-8664-4590-9018-B3D5EBB2C1A6}" dt="2019-10-13T21:45:36.450" v="385"/>
          <ac:spMkLst>
            <pc:docMk/>
            <pc:sldMk cId="3717943642" sldId="259"/>
            <ac:spMk id="2" creationId="{A051AE55-C412-4F97-B8BC-7897E1B8FE80}"/>
          </ac:spMkLst>
        </pc:spChg>
        <pc:spChg chg="mod">
          <ac:chgData name="Matthew Suderman" userId="S::ms13525@bristol.ac.uk::2709995e-3ea8-4fb0-9b62-eb8034dec529" providerId="AD" clId="Web-{A589FF39-8664-4590-9018-B3D5EBB2C1A6}" dt="2019-10-13T21:31:30.602" v="144" actId="14100"/>
          <ac:spMkLst>
            <pc:docMk/>
            <pc:sldMk cId="3717943642" sldId="259"/>
            <ac:spMk id="3" creationId="{784E00D2-8947-4BC0-B376-A387D60BAC35}"/>
          </ac:spMkLst>
        </pc:spChg>
        <pc:spChg chg="add mod">
          <ac:chgData name="Matthew Suderman" userId="S::ms13525@bristol.ac.uk::2709995e-3ea8-4fb0-9b62-eb8034dec529" providerId="AD" clId="Web-{A589FF39-8664-4590-9018-B3D5EBB2C1A6}" dt="2019-10-13T21:35:50.072" v="161" actId="1076"/>
          <ac:spMkLst>
            <pc:docMk/>
            <pc:sldMk cId="3717943642" sldId="259"/>
            <ac:spMk id="7" creationId="{D9CC7706-F3CD-4389-8E65-19CA310A07BA}"/>
          </ac:spMkLst>
        </pc:spChg>
        <pc:picChg chg="add mod modCrop">
          <ac:chgData name="Matthew Suderman" userId="S::ms13525@bristol.ac.uk::2709995e-3ea8-4fb0-9b62-eb8034dec529" providerId="AD" clId="Web-{A589FF39-8664-4590-9018-B3D5EBB2C1A6}" dt="2019-10-13T21:35:52.604" v="162" actId="1076"/>
          <ac:picMkLst>
            <pc:docMk/>
            <pc:sldMk cId="3717943642" sldId="259"/>
            <ac:picMk id="5" creationId="{A1A40D9D-A6A6-4715-BBB3-434C2C7E03E7}"/>
          </ac:picMkLst>
        </pc:picChg>
      </pc:sldChg>
      <pc:sldChg chg="addSp delSp modSp add replId">
        <pc:chgData name="Matthew Suderman" userId="S::ms13525@bristol.ac.uk::2709995e-3ea8-4fb0-9b62-eb8034dec529" providerId="AD" clId="Web-{A589FF39-8664-4590-9018-B3D5EBB2C1A6}" dt="2019-10-13T21:45:31.982" v="384"/>
        <pc:sldMkLst>
          <pc:docMk/>
          <pc:sldMk cId="661623684" sldId="260"/>
        </pc:sldMkLst>
        <pc:spChg chg="mod">
          <ac:chgData name="Matthew Suderman" userId="S::ms13525@bristol.ac.uk::2709995e-3ea8-4fb0-9b62-eb8034dec529" providerId="AD" clId="Web-{A589FF39-8664-4590-9018-B3D5EBB2C1A6}" dt="2019-10-13T21:45:31.982" v="384"/>
          <ac:spMkLst>
            <pc:docMk/>
            <pc:sldMk cId="661623684" sldId="260"/>
            <ac:spMk id="2" creationId="{A051AE55-C412-4F97-B8BC-7897E1B8FE80}"/>
          </ac:spMkLst>
        </pc:spChg>
        <pc:spChg chg="mod">
          <ac:chgData name="Matthew Suderman" userId="S::ms13525@bristol.ac.uk::2709995e-3ea8-4fb0-9b62-eb8034dec529" providerId="AD" clId="Web-{A589FF39-8664-4590-9018-B3D5EBB2C1A6}" dt="2019-10-13T21:41:22.511" v="318" actId="20577"/>
          <ac:spMkLst>
            <pc:docMk/>
            <pc:sldMk cId="661623684" sldId="260"/>
            <ac:spMk id="3" creationId="{784E00D2-8947-4BC0-B376-A387D60BAC35}"/>
          </ac:spMkLst>
        </pc:spChg>
        <pc:spChg chg="del">
          <ac:chgData name="Matthew Suderman" userId="S::ms13525@bristol.ac.uk::2709995e-3ea8-4fb0-9b62-eb8034dec529" providerId="AD" clId="Web-{A589FF39-8664-4590-9018-B3D5EBB2C1A6}" dt="2019-10-13T21:36:33.901" v="170"/>
          <ac:spMkLst>
            <pc:docMk/>
            <pc:sldMk cId="661623684" sldId="260"/>
            <ac:spMk id="7" creationId="{D9CC7706-F3CD-4389-8E65-19CA310A07BA}"/>
          </ac:spMkLst>
        </pc:spChg>
        <pc:spChg chg="add mod">
          <ac:chgData name="Matthew Suderman" userId="S::ms13525@bristol.ac.uk::2709995e-3ea8-4fb0-9b62-eb8034dec529" providerId="AD" clId="Web-{A589FF39-8664-4590-9018-B3D5EBB2C1A6}" dt="2019-10-13T21:39:33.480" v="220" actId="1076"/>
          <ac:spMkLst>
            <pc:docMk/>
            <pc:sldMk cId="661623684" sldId="260"/>
            <ac:spMk id="9" creationId="{6DADE609-B819-4738-9A46-F84F6657959E}"/>
          </ac:spMkLst>
        </pc:spChg>
        <pc:spChg chg="add del mod">
          <ac:chgData name="Matthew Suderman" userId="S::ms13525@bristol.ac.uk::2709995e-3ea8-4fb0-9b62-eb8034dec529" providerId="AD" clId="Web-{A589FF39-8664-4590-9018-B3D5EBB2C1A6}" dt="2019-10-13T21:40:56.824" v="229"/>
          <ac:spMkLst>
            <pc:docMk/>
            <pc:sldMk cId="661623684" sldId="260"/>
            <ac:spMk id="10" creationId="{449BE7CD-0962-4C1B-83A4-CEF9AFD272D7}"/>
          </ac:spMkLst>
        </pc:spChg>
        <pc:picChg chg="del">
          <ac:chgData name="Matthew Suderman" userId="S::ms13525@bristol.ac.uk::2709995e-3ea8-4fb0-9b62-eb8034dec529" providerId="AD" clId="Web-{A589FF39-8664-4590-9018-B3D5EBB2C1A6}" dt="2019-10-13T21:36:26.776" v="166"/>
          <ac:picMkLst>
            <pc:docMk/>
            <pc:sldMk cId="661623684" sldId="260"/>
            <ac:picMk id="5" creationId="{A1A40D9D-A6A6-4715-BBB3-434C2C7E03E7}"/>
          </ac:picMkLst>
        </pc:picChg>
        <pc:picChg chg="add mod modCrop">
          <ac:chgData name="Matthew Suderman" userId="S::ms13525@bristol.ac.uk::2709995e-3ea8-4fb0-9b62-eb8034dec529" providerId="AD" clId="Web-{A589FF39-8664-4590-9018-B3D5EBB2C1A6}" dt="2019-10-13T21:39:37.417" v="222" actId="14100"/>
          <ac:picMkLst>
            <pc:docMk/>
            <pc:sldMk cId="661623684" sldId="260"/>
            <ac:picMk id="6" creationId="{37653DF5-C32B-4CD0-9A73-481D191EA5EE}"/>
          </ac:picMkLst>
        </pc:picChg>
      </pc:sldChg>
      <pc:sldChg chg="addSp modSp new">
        <pc:chgData name="Matthew Suderman" userId="S::ms13525@bristol.ac.uk::2709995e-3ea8-4fb0-9b62-eb8034dec529" providerId="AD" clId="Web-{A589FF39-8664-4590-9018-B3D5EBB2C1A6}" dt="2019-10-13T21:47:12.513" v="438" actId="20577"/>
        <pc:sldMkLst>
          <pc:docMk/>
          <pc:sldMk cId="4255904688" sldId="261"/>
        </pc:sldMkLst>
        <pc:spChg chg="mod">
          <ac:chgData name="Matthew Suderman" userId="S::ms13525@bristol.ac.uk::2709995e-3ea8-4fb0-9b62-eb8034dec529" providerId="AD" clId="Web-{A589FF39-8664-4590-9018-B3D5EBB2C1A6}" dt="2019-10-13T21:45:16.950" v="383"/>
          <ac:spMkLst>
            <pc:docMk/>
            <pc:sldMk cId="4255904688" sldId="261"/>
            <ac:spMk id="2" creationId="{41A3E3B8-CA32-497E-A5CD-8ADAACC2DE47}"/>
          </ac:spMkLst>
        </pc:spChg>
        <pc:spChg chg="mod">
          <ac:chgData name="Matthew Suderman" userId="S::ms13525@bristol.ac.uk::2709995e-3ea8-4fb0-9b62-eb8034dec529" providerId="AD" clId="Web-{A589FF39-8664-4590-9018-B3D5EBB2C1A6}" dt="2019-10-13T21:47:12.513" v="438" actId="20577"/>
          <ac:spMkLst>
            <pc:docMk/>
            <pc:sldMk cId="4255904688" sldId="261"/>
            <ac:spMk id="3" creationId="{CFAE4DB1-4976-4964-A11D-22709F927B07}"/>
          </ac:spMkLst>
        </pc:spChg>
        <pc:spChg chg="add mod">
          <ac:chgData name="Matthew Suderman" userId="S::ms13525@bristol.ac.uk::2709995e-3ea8-4fb0-9b62-eb8034dec529" providerId="AD" clId="Web-{A589FF39-8664-4590-9018-B3D5EBB2C1A6}" dt="2019-10-13T21:42:21.402" v="335" actId="20577"/>
          <ac:spMkLst>
            <pc:docMk/>
            <pc:sldMk cId="4255904688" sldId="261"/>
            <ac:spMk id="5" creationId="{005C5DAD-1A91-4E5A-BD6B-FA706663424B}"/>
          </ac:spMkLst>
        </pc:spChg>
      </pc:sldChg>
      <pc:sldChg chg="new del">
        <pc:chgData name="Matthew Suderman" userId="S::ms13525@bristol.ac.uk::2709995e-3ea8-4fb0-9b62-eb8034dec529" providerId="AD" clId="Web-{A589FF39-8664-4590-9018-B3D5EBB2C1A6}" dt="2019-10-13T21:45:49.122" v="388"/>
        <pc:sldMkLst>
          <pc:docMk/>
          <pc:sldMk cId="673112805" sldId="262"/>
        </pc:sldMkLst>
      </pc:sldChg>
      <pc:sldChg chg="modSp add replId">
        <pc:chgData name="Matthew Suderman" userId="S::ms13525@bristol.ac.uk::2709995e-3ea8-4fb0-9b62-eb8034dec529" providerId="AD" clId="Web-{A589FF39-8664-4590-9018-B3D5EBB2C1A6}" dt="2019-10-13T21:47:08.498" v="436" actId="20577"/>
        <pc:sldMkLst>
          <pc:docMk/>
          <pc:sldMk cId="4131618434" sldId="262"/>
        </pc:sldMkLst>
        <pc:spChg chg="mod">
          <ac:chgData name="Matthew Suderman" userId="S::ms13525@bristol.ac.uk::2709995e-3ea8-4fb0-9b62-eb8034dec529" providerId="AD" clId="Web-{A589FF39-8664-4590-9018-B3D5EBB2C1A6}" dt="2019-10-13T21:46:19.466" v="394" actId="20577"/>
          <ac:spMkLst>
            <pc:docMk/>
            <pc:sldMk cId="4131618434" sldId="262"/>
            <ac:spMk id="2" creationId="{41A3E3B8-CA32-497E-A5CD-8ADAACC2DE47}"/>
          </ac:spMkLst>
        </pc:spChg>
        <pc:spChg chg="mod">
          <ac:chgData name="Matthew Suderman" userId="S::ms13525@bristol.ac.uk::2709995e-3ea8-4fb0-9b62-eb8034dec529" providerId="AD" clId="Web-{A589FF39-8664-4590-9018-B3D5EBB2C1A6}" dt="2019-10-13T21:47:08.498" v="436" actId="20577"/>
          <ac:spMkLst>
            <pc:docMk/>
            <pc:sldMk cId="4131618434" sldId="262"/>
            <ac:spMk id="3" creationId="{CFAE4DB1-4976-4964-A11D-22709F927B07}"/>
          </ac:spMkLst>
        </pc:spChg>
      </pc:sldChg>
      <pc:sldChg chg="modSp add replId">
        <pc:chgData name="Matthew Suderman" userId="S::ms13525@bristol.ac.uk::2709995e-3ea8-4fb0-9b62-eb8034dec529" providerId="AD" clId="Web-{A589FF39-8664-4590-9018-B3D5EBB2C1A6}" dt="2019-10-13T21:49:43.311" v="645" actId="20577"/>
        <pc:sldMkLst>
          <pc:docMk/>
          <pc:sldMk cId="388200808" sldId="263"/>
        </pc:sldMkLst>
        <pc:spChg chg="mod">
          <ac:chgData name="Matthew Suderman" userId="S::ms13525@bristol.ac.uk::2709995e-3ea8-4fb0-9b62-eb8034dec529" providerId="AD" clId="Web-{A589FF39-8664-4590-9018-B3D5EBB2C1A6}" dt="2019-10-13T21:47:46.451" v="450" actId="20577"/>
          <ac:spMkLst>
            <pc:docMk/>
            <pc:sldMk cId="388200808" sldId="263"/>
            <ac:spMk id="2" creationId="{41A3E3B8-CA32-497E-A5CD-8ADAACC2DE47}"/>
          </ac:spMkLst>
        </pc:spChg>
        <pc:spChg chg="mod">
          <ac:chgData name="Matthew Suderman" userId="S::ms13525@bristol.ac.uk::2709995e-3ea8-4fb0-9b62-eb8034dec529" providerId="AD" clId="Web-{A589FF39-8664-4590-9018-B3D5EBB2C1A6}" dt="2019-10-13T21:49:43.311" v="645" actId="20577"/>
          <ac:spMkLst>
            <pc:docMk/>
            <pc:sldMk cId="388200808" sldId="263"/>
            <ac:spMk id="3" creationId="{CFAE4DB1-4976-4964-A11D-22709F927B07}"/>
          </ac:spMkLst>
        </pc:spChg>
        <pc:spChg chg="mod">
          <ac:chgData name="Matthew Suderman" userId="S::ms13525@bristol.ac.uk::2709995e-3ea8-4fb0-9b62-eb8034dec529" providerId="AD" clId="Web-{A589FF39-8664-4590-9018-B3D5EBB2C1A6}" dt="2019-10-13T21:47:31.138" v="444" actId="20577"/>
          <ac:spMkLst>
            <pc:docMk/>
            <pc:sldMk cId="388200808" sldId="263"/>
            <ac:spMk id="5" creationId="{005C5DAD-1A91-4E5A-BD6B-FA706663424B}"/>
          </ac:spMkLst>
        </pc:spChg>
      </pc:sldChg>
      <pc:sldChg chg="modSp add replId">
        <pc:chgData name="Matthew Suderman" userId="S::ms13525@bristol.ac.uk::2709995e-3ea8-4fb0-9b62-eb8034dec529" providerId="AD" clId="Web-{A589FF39-8664-4590-9018-B3D5EBB2C1A6}" dt="2019-10-13T21:51:15.499" v="690" actId="20577"/>
        <pc:sldMkLst>
          <pc:docMk/>
          <pc:sldMk cId="3241192640" sldId="264"/>
        </pc:sldMkLst>
        <pc:spChg chg="mod">
          <ac:chgData name="Matthew Suderman" userId="S::ms13525@bristol.ac.uk::2709995e-3ea8-4fb0-9b62-eb8034dec529" providerId="AD" clId="Web-{A589FF39-8664-4590-9018-B3D5EBB2C1A6}" dt="2019-10-13T21:50:32.108" v="657" actId="20577"/>
          <ac:spMkLst>
            <pc:docMk/>
            <pc:sldMk cId="3241192640" sldId="264"/>
            <ac:spMk id="2" creationId="{41A3E3B8-CA32-497E-A5CD-8ADAACC2DE47}"/>
          </ac:spMkLst>
        </pc:spChg>
        <pc:spChg chg="mod">
          <ac:chgData name="Matthew Suderman" userId="S::ms13525@bristol.ac.uk::2709995e-3ea8-4fb0-9b62-eb8034dec529" providerId="AD" clId="Web-{A589FF39-8664-4590-9018-B3D5EBB2C1A6}" dt="2019-10-13T21:51:15.499" v="690" actId="20577"/>
          <ac:spMkLst>
            <pc:docMk/>
            <pc:sldMk cId="3241192640" sldId="264"/>
            <ac:spMk id="3" creationId="{CFAE4DB1-4976-4964-A11D-22709F927B07}"/>
          </ac:spMkLst>
        </pc:spChg>
        <pc:spChg chg="mod">
          <ac:chgData name="Matthew Suderman" userId="S::ms13525@bristol.ac.uk::2709995e-3ea8-4fb0-9b62-eb8034dec529" providerId="AD" clId="Web-{A589FF39-8664-4590-9018-B3D5EBB2C1A6}" dt="2019-10-13T21:50:13.218" v="655" actId="20577"/>
          <ac:spMkLst>
            <pc:docMk/>
            <pc:sldMk cId="3241192640" sldId="264"/>
            <ac:spMk id="5" creationId="{005C5DAD-1A91-4E5A-BD6B-FA706663424B}"/>
          </ac:spMkLst>
        </pc:spChg>
      </pc:sldChg>
      <pc:sldChg chg="modSp add replId">
        <pc:chgData name="Matthew Suderman" userId="S::ms13525@bristol.ac.uk::2709995e-3ea8-4fb0-9b62-eb8034dec529" providerId="AD" clId="Web-{A589FF39-8664-4590-9018-B3D5EBB2C1A6}" dt="2019-10-13T21:54:36.359" v="760" actId="20577"/>
        <pc:sldMkLst>
          <pc:docMk/>
          <pc:sldMk cId="959765689" sldId="265"/>
        </pc:sldMkLst>
        <pc:spChg chg="mod">
          <ac:chgData name="Matthew Suderman" userId="S::ms13525@bristol.ac.uk::2709995e-3ea8-4fb0-9b62-eb8034dec529" providerId="AD" clId="Web-{A589FF39-8664-4590-9018-B3D5EBB2C1A6}" dt="2019-10-13T21:53:34.609" v="700" actId="20577"/>
          <ac:spMkLst>
            <pc:docMk/>
            <pc:sldMk cId="959765689" sldId="265"/>
            <ac:spMk id="2" creationId="{41A3E3B8-CA32-497E-A5CD-8ADAACC2DE47}"/>
          </ac:spMkLst>
        </pc:spChg>
        <pc:spChg chg="mod">
          <ac:chgData name="Matthew Suderman" userId="S::ms13525@bristol.ac.uk::2709995e-3ea8-4fb0-9b62-eb8034dec529" providerId="AD" clId="Web-{A589FF39-8664-4590-9018-B3D5EBB2C1A6}" dt="2019-10-13T21:54:36.359" v="760" actId="20577"/>
          <ac:spMkLst>
            <pc:docMk/>
            <pc:sldMk cId="959765689" sldId="265"/>
            <ac:spMk id="3" creationId="{CFAE4DB1-4976-4964-A11D-22709F927B07}"/>
          </ac:spMkLst>
        </pc:spChg>
        <pc:spChg chg="mod">
          <ac:chgData name="Matthew Suderman" userId="S::ms13525@bristol.ac.uk::2709995e-3ea8-4fb0-9b62-eb8034dec529" providerId="AD" clId="Web-{A589FF39-8664-4590-9018-B3D5EBB2C1A6}" dt="2019-10-13T21:53:26.812" v="697" actId="20577"/>
          <ac:spMkLst>
            <pc:docMk/>
            <pc:sldMk cId="959765689" sldId="265"/>
            <ac:spMk id="5" creationId="{005C5DAD-1A91-4E5A-BD6B-FA706663424B}"/>
          </ac:spMkLst>
        </pc:spChg>
      </pc:sldChg>
      <pc:sldChg chg="new del">
        <pc:chgData name="Matthew Suderman" userId="S::ms13525@bristol.ac.uk::2709995e-3ea8-4fb0-9b62-eb8034dec529" providerId="AD" clId="Web-{A589FF39-8664-4590-9018-B3D5EBB2C1A6}" dt="2019-10-13T21:55:07.985" v="764"/>
        <pc:sldMkLst>
          <pc:docMk/>
          <pc:sldMk cId="993014500" sldId="266"/>
        </pc:sldMkLst>
      </pc:sldChg>
      <pc:sldChg chg="modSp add replId">
        <pc:chgData name="Matthew Suderman" userId="S::ms13525@bristol.ac.uk::2709995e-3ea8-4fb0-9b62-eb8034dec529" providerId="AD" clId="Web-{A589FF39-8664-4590-9018-B3D5EBB2C1A6}" dt="2019-10-13T21:58:42.126" v="916" actId="20577"/>
        <pc:sldMkLst>
          <pc:docMk/>
          <pc:sldMk cId="3737076345" sldId="266"/>
        </pc:sldMkLst>
        <pc:spChg chg="mod">
          <ac:chgData name="Matthew Suderman" userId="S::ms13525@bristol.ac.uk::2709995e-3ea8-4fb0-9b62-eb8034dec529" providerId="AD" clId="Web-{A589FF39-8664-4590-9018-B3D5EBB2C1A6}" dt="2019-10-13T21:55:37.141" v="770" actId="20577"/>
          <ac:spMkLst>
            <pc:docMk/>
            <pc:sldMk cId="3737076345" sldId="266"/>
            <ac:spMk id="2" creationId="{41A3E3B8-CA32-497E-A5CD-8ADAACC2DE47}"/>
          </ac:spMkLst>
        </pc:spChg>
        <pc:spChg chg="mod">
          <ac:chgData name="Matthew Suderman" userId="S::ms13525@bristol.ac.uk::2709995e-3ea8-4fb0-9b62-eb8034dec529" providerId="AD" clId="Web-{A589FF39-8664-4590-9018-B3D5EBB2C1A6}" dt="2019-10-13T21:58:42.126" v="916" actId="20577"/>
          <ac:spMkLst>
            <pc:docMk/>
            <pc:sldMk cId="3737076345" sldId="266"/>
            <ac:spMk id="3" creationId="{CFAE4DB1-4976-4964-A11D-22709F927B07}"/>
          </ac:spMkLst>
        </pc:spChg>
      </pc:sldChg>
      <pc:sldChg chg="modSp add replId">
        <pc:chgData name="Matthew Suderman" userId="S::ms13525@bristol.ac.uk::2709995e-3ea8-4fb0-9b62-eb8034dec529" providerId="AD" clId="Web-{A589FF39-8664-4590-9018-B3D5EBB2C1A6}" dt="2019-10-13T22:01:06.268" v="1087" actId="20577"/>
        <pc:sldMkLst>
          <pc:docMk/>
          <pc:sldMk cId="902529101" sldId="267"/>
        </pc:sldMkLst>
        <pc:spChg chg="mod">
          <ac:chgData name="Matthew Suderman" userId="S::ms13525@bristol.ac.uk::2709995e-3ea8-4fb0-9b62-eb8034dec529" providerId="AD" clId="Web-{A589FF39-8664-4590-9018-B3D5EBB2C1A6}" dt="2019-10-13T21:59:27.627" v="922" actId="14100"/>
          <ac:spMkLst>
            <pc:docMk/>
            <pc:sldMk cId="902529101" sldId="267"/>
            <ac:spMk id="2" creationId="{41A3E3B8-CA32-497E-A5CD-8ADAACC2DE47}"/>
          </ac:spMkLst>
        </pc:spChg>
        <pc:spChg chg="mod">
          <ac:chgData name="Matthew Suderman" userId="S::ms13525@bristol.ac.uk::2709995e-3ea8-4fb0-9b62-eb8034dec529" providerId="AD" clId="Web-{A589FF39-8664-4590-9018-B3D5EBB2C1A6}" dt="2019-10-13T22:01:06.268" v="1087" actId="20577"/>
          <ac:spMkLst>
            <pc:docMk/>
            <pc:sldMk cId="902529101" sldId="267"/>
            <ac:spMk id="3" creationId="{CFAE4DB1-4976-4964-A11D-22709F927B07}"/>
          </ac:spMkLst>
        </pc:spChg>
      </pc:sldChg>
      <pc:sldChg chg="modSp add replId">
        <pc:chgData name="Matthew Suderman" userId="S::ms13525@bristol.ac.uk::2709995e-3ea8-4fb0-9b62-eb8034dec529" providerId="AD" clId="Web-{A589FF39-8664-4590-9018-B3D5EBB2C1A6}" dt="2019-10-13T22:05:06.582" v="1329" actId="20577"/>
        <pc:sldMkLst>
          <pc:docMk/>
          <pc:sldMk cId="1422268872" sldId="268"/>
        </pc:sldMkLst>
        <pc:spChg chg="mod">
          <ac:chgData name="Matthew Suderman" userId="S::ms13525@bristol.ac.uk::2709995e-3ea8-4fb0-9b62-eb8034dec529" providerId="AD" clId="Web-{A589FF39-8664-4590-9018-B3D5EBB2C1A6}" dt="2019-10-13T22:01:41.065" v="1094" actId="20577"/>
          <ac:spMkLst>
            <pc:docMk/>
            <pc:sldMk cId="1422268872" sldId="268"/>
            <ac:spMk id="2" creationId="{41A3E3B8-CA32-497E-A5CD-8ADAACC2DE47}"/>
          </ac:spMkLst>
        </pc:spChg>
        <pc:spChg chg="mod">
          <ac:chgData name="Matthew Suderman" userId="S::ms13525@bristol.ac.uk::2709995e-3ea8-4fb0-9b62-eb8034dec529" providerId="AD" clId="Web-{A589FF39-8664-4590-9018-B3D5EBB2C1A6}" dt="2019-10-13T22:05:06.582" v="1329" actId="20577"/>
          <ac:spMkLst>
            <pc:docMk/>
            <pc:sldMk cId="1422268872" sldId="268"/>
            <ac:spMk id="3" creationId="{CFAE4DB1-4976-4964-A11D-22709F927B07}"/>
          </ac:spMkLst>
        </pc:spChg>
      </pc:sldChg>
      <pc:sldChg chg="modSp add replId">
        <pc:chgData name="Matthew Suderman" userId="S::ms13525@bristol.ac.uk::2709995e-3ea8-4fb0-9b62-eb8034dec529" providerId="AD" clId="Web-{A589FF39-8664-4590-9018-B3D5EBB2C1A6}" dt="2019-10-13T22:06:24.677" v="1392" actId="20577"/>
        <pc:sldMkLst>
          <pc:docMk/>
          <pc:sldMk cId="1130271718" sldId="269"/>
        </pc:sldMkLst>
        <pc:spChg chg="mod">
          <ac:chgData name="Matthew Suderman" userId="S::ms13525@bristol.ac.uk::2709995e-3ea8-4fb0-9b62-eb8034dec529" providerId="AD" clId="Web-{A589FF39-8664-4590-9018-B3D5EBB2C1A6}" dt="2019-10-13T22:05:39.972" v="1338" actId="14100"/>
          <ac:spMkLst>
            <pc:docMk/>
            <pc:sldMk cId="1130271718" sldId="269"/>
            <ac:spMk id="2" creationId="{41A3E3B8-CA32-497E-A5CD-8ADAACC2DE47}"/>
          </ac:spMkLst>
        </pc:spChg>
        <pc:spChg chg="mod">
          <ac:chgData name="Matthew Suderman" userId="S::ms13525@bristol.ac.uk::2709995e-3ea8-4fb0-9b62-eb8034dec529" providerId="AD" clId="Web-{A589FF39-8664-4590-9018-B3D5EBB2C1A6}" dt="2019-10-13T22:06:24.677" v="1392" actId="20577"/>
          <ac:spMkLst>
            <pc:docMk/>
            <pc:sldMk cId="1130271718" sldId="269"/>
            <ac:spMk id="3" creationId="{CFAE4DB1-4976-4964-A11D-22709F927B07}"/>
          </ac:spMkLst>
        </pc:spChg>
      </pc:sldChg>
      <pc:sldChg chg="modSp add replId">
        <pc:chgData name="Matthew Suderman" userId="S::ms13525@bristol.ac.uk::2709995e-3ea8-4fb0-9b62-eb8034dec529" providerId="AD" clId="Web-{A589FF39-8664-4590-9018-B3D5EBB2C1A6}" dt="2019-10-13T22:08:08.676" v="1463" actId="20577"/>
        <pc:sldMkLst>
          <pc:docMk/>
          <pc:sldMk cId="2965847216" sldId="270"/>
        </pc:sldMkLst>
        <pc:spChg chg="mod">
          <ac:chgData name="Matthew Suderman" userId="S::ms13525@bristol.ac.uk::2709995e-3ea8-4fb0-9b62-eb8034dec529" providerId="AD" clId="Web-{A589FF39-8664-4590-9018-B3D5EBB2C1A6}" dt="2019-10-13T22:06:54.395" v="1397" actId="20577"/>
          <ac:spMkLst>
            <pc:docMk/>
            <pc:sldMk cId="2965847216" sldId="270"/>
            <ac:spMk id="2" creationId="{41A3E3B8-CA32-497E-A5CD-8ADAACC2DE47}"/>
          </ac:spMkLst>
        </pc:spChg>
        <pc:spChg chg="mod">
          <ac:chgData name="Matthew Suderman" userId="S::ms13525@bristol.ac.uk::2709995e-3ea8-4fb0-9b62-eb8034dec529" providerId="AD" clId="Web-{A589FF39-8664-4590-9018-B3D5EBB2C1A6}" dt="2019-10-13T22:08:08.676" v="1463" actId="20577"/>
          <ac:spMkLst>
            <pc:docMk/>
            <pc:sldMk cId="2965847216" sldId="270"/>
            <ac:spMk id="3" creationId="{CFAE4DB1-4976-4964-A11D-22709F927B07}"/>
          </ac:spMkLst>
        </pc:spChg>
      </pc:sldChg>
      <pc:sldChg chg="modSp add replId">
        <pc:chgData name="Matthew Suderman" userId="S::ms13525@bristol.ac.uk::2709995e-3ea8-4fb0-9b62-eb8034dec529" providerId="AD" clId="Web-{A589FF39-8664-4590-9018-B3D5EBB2C1A6}" dt="2019-10-13T22:10:06.036" v="1565" actId="20577"/>
        <pc:sldMkLst>
          <pc:docMk/>
          <pc:sldMk cId="2478653756" sldId="271"/>
        </pc:sldMkLst>
        <pc:spChg chg="mod">
          <ac:chgData name="Matthew Suderman" userId="S::ms13525@bristol.ac.uk::2709995e-3ea8-4fb0-9b62-eb8034dec529" providerId="AD" clId="Web-{A589FF39-8664-4590-9018-B3D5EBB2C1A6}" dt="2019-10-13T22:08:47.880" v="1479" actId="20577"/>
          <ac:spMkLst>
            <pc:docMk/>
            <pc:sldMk cId="2478653756" sldId="271"/>
            <ac:spMk id="2" creationId="{41A3E3B8-CA32-497E-A5CD-8ADAACC2DE47}"/>
          </ac:spMkLst>
        </pc:spChg>
        <pc:spChg chg="mod">
          <ac:chgData name="Matthew Suderman" userId="S::ms13525@bristol.ac.uk::2709995e-3ea8-4fb0-9b62-eb8034dec529" providerId="AD" clId="Web-{A589FF39-8664-4590-9018-B3D5EBB2C1A6}" dt="2019-10-13T22:10:06.036" v="1565" actId="20577"/>
          <ac:spMkLst>
            <pc:docMk/>
            <pc:sldMk cId="2478653756" sldId="271"/>
            <ac:spMk id="3" creationId="{CFAE4DB1-4976-4964-A11D-22709F927B07}"/>
          </ac:spMkLst>
        </pc:spChg>
        <pc:spChg chg="mod">
          <ac:chgData name="Matthew Suderman" userId="S::ms13525@bristol.ac.uk::2709995e-3ea8-4fb0-9b62-eb8034dec529" providerId="AD" clId="Web-{A589FF39-8664-4590-9018-B3D5EBB2C1A6}" dt="2019-10-13T22:08:42.067" v="1476" actId="20577"/>
          <ac:spMkLst>
            <pc:docMk/>
            <pc:sldMk cId="2478653756" sldId="271"/>
            <ac:spMk id="5" creationId="{005C5DAD-1A91-4E5A-BD6B-FA706663424B}"/>
          </ac:spMkLst>
        </pc:spChg>
      </pc:sldChg>
      <pc:sldChg chg="new del">
        <pc:chgData name="Matthew Suderman" userId="S::ms13525@bristol.ac.uk::2709995e-3ea8-4fb0-9b62-eb8034dec529" providerId="AD" clId="Web-{A589FF39-8664-4590-9018-B3D5EBB2C1A6}" dt="2019-10-13T22:10:20.740" v="1569"/>
        <pc:sldMkLst>
          <pc:docMk/>
          <pc:sldMk cId="163250937" sldId="272"/>
        </pc:sldMkLst>
      </pc:sldChg>
      <pc:sldChg chg="modSp add replId">
        <pc:chgData name="Matthew Suderman" userId="S::ms13525@bristol.ac.uk::2709995e-3ea8-4fb0-9b62-eb8034dec529" providerId="AD" clId="Web-{A589FF39-8664-4590-9018-B3D5EBB2C1A6}" dt="2019-10-13T22:12:55.756" v="1725" actId="20577"/>
        <pc:sldMkLst>
          <pc:docMk/>
          <pc:sldMk cId="2354811683" sldId="272"/>
        </pc:sldMkLst>
        <pc:spChg chg="mod">
          <ac:chgData name="Matthew Suderman" userId="S::ms13525@bristol.ac.uk::2709995e-3ea8-4fb0-9b62-eb8034dec529" providerId="AD" clId="Web-{A589FF39-8664-4590-9018-B3D5EBB2C1A6}" dt="2019-10-13T22:10:43.724" v="1572" actId="20577"/>
          <ac:spMkLst>
            <pc:docMk/>
            <pc:sldMk cId="2354811683" sldId="272"/>
            <ac:spMk id="2" creationId="{41A3E3B8-CA32-497E-A5CD-8ADAACC2DE47}"/>
          </ac:spMkLst>
        </pc:spChg>
        <pc:spChg chg="mod">
          <ac:chgData name="Matthew Suderman" userId="S::ms13525@bristol.ac.uk::2709995e-3ea8-4fb0-9b62-eb8034dec529" providerId="AD" clId="Web-{A589FF39-8664-4590-9018-B3D5EBB2C1A6}" dt="2019-10-13T22:12:55.756" v="1725" actId="20577"/>
          <ac:spMkLst>
            <pc:docMk/>
            <pc:sldMk cId="2354811683" sldId="272"/>
            <ac:spMk id="3" creationId="{CFAE4DB1-4976-4964-A11D-22709F927B07}"/>
          </ac:spMkLst>
        </pc:spChg>
        <pc:spChg chg="mod">
          <ac:chgData name="Matthew Suderman" userId="S::ms13525@bristol.ac.uk::2709995e-3ea8-4fb0-9b62-eb8034dec529" providerId="AD" clId="Web-{A589FF39-8664-4590-9018-B3D5EBB2C1A6}" dt="2019-10-13T22:10:50.474" v="1573" actId="20577"/>
          <ac:spMkLst>
            <pc:docMk/>
            <pc:sldMk cId="2354811683" sldId="272"/>
            <ac:spMk id="5" creationId="{005C5DAD-1A91-4E5A-BD6B-FA706663424B}"/>
          </ac:spMkLst>
        </pc:spChg>
      </pc:sldChg>
      <pc:sldChg chg="addSp delSp modSp add replId">
        <pc:chgData name="Matthew Suderman" userId="S::ms13525@bristol.ac.uk::2709995e-3ea8-4fb0-9b62-eb8034dec529" providerId="AD" clId="Web-{A589FF39-8664-4590-9018-B3D5EBB2C1A6}" dt="2019-10-13T22:15:41.023" v="1814" actId="20577"/>
        <pc:sldMkLst>
          <pc:docMk/>
          <pc:sldMk cId="1080561969" sldId="273"/>
        </pc:sldMkLst>
        <pc:spChg chg="mod">
          <ac:chgData name="Matthew Suderman" userId="S::ms13525@bristol.ac.uk::2709995e-3ea8-4fb0-9b62-eb8034dec529" providerId="AD" clId="Web-{A589FF39-8664-4590-9018-B3D5EBB2C1A6}" dt="2019-10-13T22:15:25.913" v="1805" actId="14100"/>
          <ac:spMkLst>
            <pc:docMk/>
            <pc:sldMk cId="1080561969" sldId="273"/>
            <ac:spMk id="2" creationId="{41A3E3B8-CA32-497E-A5CD-8ADAACC2DE47}"/>
          </ac:spMkLst>
        </pc:spChg>
        <pc:spChg chg="mod">
          <ac:chgData name="Matthew Suderman" userId="S::ms13525@bristol.ac.uk::2709995e-3ea8-4fb0-9b62-eb8034dec529" providerId="AD" clId="Web-{A589FF39-8664-4590-9018-B3D5EBB2C1A6}" dt="2019-10-13T22:15:41.023" v="1814" actId="20577"/>
          <ac:spMkLst>
            <pc:docMk/>
            <pc:sldMk cId="1080561969" sldId="273"/>
            <ac:spMk id="3" creationId="{CFAE4DB1-4976-4964-A11D-22709F927B07}"/>
          </ac:spMkLst>
        </pc:spChg>
        <pc:spChg chg="add del mod">
          <ac:chgData name="Matthew Suderman" userId="S::ms13525@bristol.ac.uk::2709995e-3ea8-4fb0-9b62-eb8034dec529" providerId="AD" clId="Web-{A589FF39-8664-4590-9018-B3D5EBB2C1A6}" dt="2019-10-13T22:14:04.881" v="1744"/>
          <ac:spMkLst>
            <pc:docMk/>
            <pc:sldMk cId="1080561969" sldId="273"/>
            <ac:spMk id="4" creationId="{BD304C6C-79C2-459F-951C-BACB4BBD6C49}"/>
          </ac:spMkLst>
        </pc:spChg>
      </pc:sldChg>
      <pc:sldChg chg="new del">
        <pc:chgData name="Matthew Suderman" userId="S::ms13525@bristol.ac.uk::2709995e-3ea8-4fb0-9b62-eb8034dec529" providerId="AD" clId="Web-{A589FF39-8664-4590-9018-B3D5EBB2C1A6}" dt="2019-10-13T22:13:06.209" v="1729"/>
        <pc:sldMkLst>
          <pc:docMk/>
          <pc:sldMk cId="2664778556" sldId="273"/>
        </pc:sldMkLst>
      </pc:sldChg>
      <pc:sldChg chg="new del">
        <pc:chgData name="Matthew Suderman" userId="S::ms13525@bristol.ac.uk::2709995e-3ea8-4fb0-9b62-eb8034dec529" providerId="AD" clId="Web-{A589FF39-8664-4590-9018-B3D5EBB2C1A6}" dt="2019-10-13T22:16:12.023" v="1820"/>
        <pc:sldMkLst>
          <pc:docMk/>
          <pc:sldMk cId="2673129394" sldId="274"/>
        </pc:sldMkLst>
      </pc:sldChg>
      <pc:sldChg chg="modSp add replId">
        <pc:chgData name="Matthew Suderman" userId="S::ms13525@bristol.ac.uk::2709995e-3ea8-4fb0-9b62-eb8034dec529" providerId="AD" clId="Web-{A589FF39-8664-4590-9018-B3D5EBB2C1A6}" dt="2019-10-13T22:24:37.838" v="2577" actId="20577"/>
        <pc:sldMkLst>
          <pc:docMk/>
          <pc:sldMk cId="447666508" sldId="275"/>
        </pc:sldMkLst>
        <pc:spChg chg="mod">
          <ac:chgData name="Matthew Suderman" userId="S::ms13525@bristol.ac.uk::2709995e-3ea8-4fb0-9b62-eb8034dec529" providerId="AD" clId="Web-{A589FF39-8664-4590-9018-B3D5EBB2C1A6}" dt="2019-10-13T22:23:51.541" v="2531" actId="20577"/>
          <ac:spMkLst>
            <pc:docMk/>
            <pc:sldMk cId="447666508" sldId="275"/>
            <ac:spMk id="2" creationId="{41A3E3B8-CA32-497E-A5CD-8ADAACC2DE47}"/>
          </ac:spMkLst>
        </pc:spChg>
        <pc:spChg chg="mod">
          <ac:chgData name="Matthew Suderman" userId="S::ms13525@bristol.ac.uk::2709995e-3ea8-4fb0-9b62-eb8034dec529" providerId="AD" clId="Web-{A589FF39-8664-4590-9018-B3D5EBB2C1A6}" dt="2019-10-13T22:24:37.838" v="2577" actId="20577"/>
          <ac:spMkLst>
            <pc:docMk/>
            <pc:sldMk cId="447666508" sldId="275"/>
            <ac:spMk id="3" creationId="{CFAE4DB1-4976-4964-A11D-22709F927B07}"/>
          </ac:spMkLst>
        </pc:spChg>
        <pc:spChg chg="mod">
          <ac:chgData name="Matthew Suderman" userId="S::ms13525@bristol.ac.uk::2709995e-3ea8-4fb0-9b62-eb8034dec529" providerId="AD" clId="Web-{A589FF39-8664-4590-9018-B3D5EBB2C1A6}" dt="2019-10-13T22:16:35.429" v="1826" actId="20577"/>
          <ac:spMkLst>
            <pc:docMk/>
            <pc:sldMk cId="447666508" sldId="275"/>
            <ac:spMk id="5" creationId="{005C5DAD-1A91-4E5A-BD6B-FA706663424B}"/>
          </ac:spMkLst>
        </pc:spChg>
      </pc:sldChg>
      <pc:sldChg chg="new del">
        <pc:chgData name="Matthew Suderman" userId="S::ms13525@bristol.ac.uk::2709995e-3ea8-4fb0-9b62-eb8034dec529" providerId="AD" clId="Web-{A589FF39-8664-4590-9018-B3D5EBB2C1A6}" dt="2019-10-13T22:23:25.525" v="2525"/>
        <pc:sldMkLst>
          <pc:docMk/>
          <pc:sldMk cId="3175147014" sldId="276"/>
        </pc:sldMkLst>
      </pc:sldChg>
      <pc:sldChg chg="modSp add replId">
        <pc:chgData name="Matthew Suderman" userId="S::ms13525@bristol.ac.uk::2709995e-3ea8-4fb0-9b62-eb8034dec529" providerId="AD" clId="Web-{A589FF39-8664-4590-9018-B3D5EBB2C1A6}" dt="2019-10-13T22:29:18.965" v="2886" actId="20577"/>
        <pc:sldMkLst>
          <pc:docMk/>
          <pc:sldMk cId="3289766002" sldId="276"/>
        </pc:sldMkLst>
        <pc:spChg chg="mod">
          <ac:chgData name="Matthew Suderman" userId="S::ms13525@bristol.ac.uk::2709995e-3ea8-4fb0-9b62-eb8034dec529" providerId="AD" clId="Web-{A589FF39-8664-4590-9018-B3D5EBB2C1A6}" dt="2019-10-13T22:26:11.979" v="2583" actId="14100"/>
          <ac:spMkLst>
            <pc:docMk/>
            <pc:sldMk cId="3289766002" sldId="276"/>
            <ac:spMk id="2" creationId="{41A3E3B8-CA32-497E-A5CD-8ADAACC2DE47}"/>
          </ac:spMkLst>
        </pc:spChg>
        <pc:spChg chg="mod">
          <ac:chgData name="Matthew Suderman" userId="S::ms13525@bristol.ac.uk::2709995e-3ea8-4fb0-9b62-eb8034dec529" providerId="AD" clId="Web-{A589FF39-8664-4590-9018-B3D5EBB2C1A6}" dt="2019-10-13T22:29:18.965" v="2886" actId="20577"/>
          <ac:spMkLst>
            <pc:docMk/>
            <pc:sldMk cId="3289766002" sldId="276"/>
            <ac:spMk id="3" creationId="{CFAE4DB1-4976-4964-A11D-22709F927B07}"/>
          </ac:spMkLst>
        </pc:spChg>
      </pc:sldChg>
      <pc:sldChg chg="add del replId">
        <pc:chgData name="Matthew Suderman" userId="S::ms13525@bristol.ac.uk::2709995e-3ea8-4fb0-9b62-eb8034dec529" providerId="AD" clId="Web-{A589FF39-8664-4590-9018-B3D5EBB2C1A6}" dt="2019-10-13T22:23:29.620" v="2527"/>
        <pc:sldMkLst>
          <pc:docMk/>
          <pc:sldMk cId="206289118" sldId="277"/>
        </pc:sldMkLst>
      </pc:sldChg>
      <pc:sldChg chg="modSp add del replId">
        <pc:chgData name="Matthew Suderman" userId="S::ms13525@bristol.ac.uk::2709995e-3ea8-4fb0-9b62-eb8034dec529" providerId="AD" clId="Web-{A589FF39-8664-4590-9018-B3D5EBB2C1A6}" dt="2019-10-13T22:23:27.447" v="2526"/>
        <pc:sldMkLst>
          <pc:docMk/>
          <pc:sldMk cId="3135347522" sldId="278"/>
        </pc:sldMkLst>
        <pc:spChg chg="mod">
          <ac:chgData name="Matthew Suderman" userId="S::ms13525@bristol.ac.uk::2709995e-3ea8-4fb0-9b62-eb8034dec529" providerId="AD" clId="Web-{A589FF39-8664-4590-9018-B3D5EBB2C1A6}" dt="2019-10-13T22:21:11.071" v="2226" actId="20577"/>
          <ac:spMkLst>
            <pc:docMk/>
            <pc:sldMk cId="3135347522" sldId="278"/>
            <ac:spMk id="2" creationId="{41A3E3B8-CA32-497E-A5CD-8ADAACC2DE47}"/>
          </ac:spMkLst>
        </pc:spChg>
        <pc:spChg chg="mod">
          <ac:chgData name="Matthew Suderman" userId="S::ms13525@bristol.ac.uk::2709995e-3ea8-4fb0-9b62-eb8034dec529" providerId="AD" clId="Web-{A589FF39-8664-4590-9018-B3D5EBB2C1A6}" dt="2019-10-13T22:23:17.605" v="2521" actId="20577"/>
          <ac:spMkLst>
            <pc:docMk/>
            <pc:sldMk cId="3135347522" sldId="278"/>
            <ac:spMk id="3" creationId="{CFAE4DB1-4976-4964-A11D-22709F927B07}"/>
          </ac:spMkLst>
        </pc:spChg>
      </pc:sldChg>
    </pc:docChg>
  </pc:docChgLst>
  <pc:docChgLst>
    <pc:chgData name="Matthew Suderman" userId="S::ms13525@bristol.ac.uk::2709995e-3ea8-4fb0-9b62-eb8034dec529" providerId="AD" clId="Web-{DD072BD2-123C-836F-866A-B06F8531C2D9}"/>
    <pc:docChg chg="addSld delSld modSld sldOrd">
      <pc:chgData name="Matthew Suderman" userId="S::ms13525@bristol.ac.uk::2709995e-3ea8-4fb0-9b62-eb8034dec529" providerId="AD" clId="Web-{DD072BD2-123C-836F-866A-B06F8531C2D9}" dt="2019-11-04T01:09:31.854" v="5536" actId="20577"/>
      <pc:docMkLst>
        <pc:docMk/>
      </pc:docMkLst>
      <pc:sldChg chg="modSp">
        <pc:chgData name="Matthew Suderman" userId="S::ms13525@bristol.ac.uk::2709995e-3ea8-4fb0-9b62-eb8034dec529" providerId="AD" clId="Web-{DD072BD2-123C-836F-866A-B06F8531C2D9}" dt="2019-11-03T22:59:18.532" v="17"/>
        <pc:sldMkLst>
          <pc:docMk/>
          <pc:sldMk cId="109857222" sldId="256"/>
        </pc:sldMkLst>
        <pc:spChg chg="mod">
          <ac:chgData name="Matthew Suderman" userId="S::ms13525@bristol.ac.uk::2709995e-3ea8-4fb0-9b62-eb8034dec529" providerId="AD" clId="Web-{DD072BD2-123C-836F-866A-B06F8531C2D9}" dt="2019-11-03T22:46:05.988" v="12" actId="20577"/>
          <ac:spMkLst>
            <pc:docMk/>
            <pc:sldMk cId="109857222" sldId="256"/>
            <ac:spMk id="2" creationId="{00000000-0000-0000-0000-000000000000}"/>
          </ac:spMkLst>
        </pc:spChg>
        <pc:graphicFrameChg chg="modGraphic">
          <ac:chgData name="Matthew Suderman" userId="S::ms13525@bristol.ac.uk::2709995e-3ea8-4fb0-9b62-eb8034dec529" providerId="AD" clId="Web-{DD072BD2-123C-836F-866A-B06F8531C2D9}" dt="2019-11-03T22:59:18.532" v="17"/>
          <ac:graphicFrameMkLst>
            <pc:docMk/>
            <pc:sldMk cId="109857222" sldId="256"/>
            <ac:graphicFrameMk id="4" creationId="{44BA0544-E9B3-4E6C-A2C7-C9AB17C34C21}"/>
          </ac:graphicFrameMkLst>
        </pc:graphicFrameChg>
      </pc:sldChg>
      <pc:sldChg chg="addSp delSp modSp ord modNotes">
        <pc:chgData name="Matthew Suderman" userId="S::ms13525@bristol.ac.uk::2709995e-3ea8-4fb0-9b62-eb8034dec529" providerId="AD" clId="Web-{DD072BD2-123C-836F-866A-B06F8531C2D9}" dt="2019-11-03T23:50:01.226" v="1678" actId="20577"/>
        <pc:sldMkLst>
          <pc:docMk/>
          <pc:sldMk cId="3672509427" sldId="257"/>
        </pc:sldMkLst>
        <pc:spChg chg="mod">
          <ac:chgData name="Matthew Suderman" userId="S::ms13525@bristol.ac.uk::2709995e-3ea8-4fb0-9b62-eb8034dec529" providerId="AD" clId="Web-{DD072BD2-123C-836F-866A-B06F8531C2D9}" dt="2019-11-03T23:02:24.299" v="86" actId="14100"/>
          <ac:spMkLst>
            <pc:docMk/>
            <pc:sldMk cId="3672509427" sldId="257"/>
            <ac:spMk id="2" creationId="{A051AE55-C412-4F97-B8BC-7897E1B8FE80}"/>
          </ac:spMkLst>
        </pc:spChg>
        <pc:spChg chg="del mod">
          <ac:chgData name="Matthew Suderman" userId="S::ms13525@bristol.ac.uk::2709995e-3ea8-4fb0-9b62-eb8034dec529" providerId="AD" clId="Web-{DD072BD2-123C-836F-866A-B06F8531C2D9}" dt="2019-11-03T23:13:49.077" v="158"/>
          <ac:spMkLst>
            <pc:docMk/>
            <pc:sldMk cId="3672509427" sldId="257"/>
            <ac:spMk id="3" creationId="{784E00D2-8947-4BC0-B376-A387D60BAC35}"/>
          </ac:spMkLst>
        </pc:spChg>
        <pc:spChg chg="mod">
          <ac:chgData name="Matthew Suderman" userId="S::ms13525@bristol.ac.uk::2709995e-3ea8-4fb0-9b62-eb8034dec529" providerId="AD" clId="Web-{DD072BD2-123C-836F-866A-B06F8531C2D9}" dt="2019-11-03T23:01:46.408" v="80" actId="20577"/>
          <ac:spMkLst>
            <pc:docMk/>
            <pc:sldMk cId="3672509427" sldId="257"/>
            <ac:spMk id="4" creationId="{C6D6135E-B0E9-4A4D-A5E1-FC2244602EBB}"/>
          </ac:spMkLst>
        </pc:spChg>
        <pc:spChg chg="add mod">
          <ac:chgData name="Matthew Suderman" userId="S::ms13525@bristol.ac.uk::2709995e-3ea8-4fb0-9b62-eb8034dec529" providerId="AD" clId="Web-{DD072BD2-123C-836F-866A-B06F8531C2D9}" dt="2019-11-03T23:50:01.226" v="1678" actId="20577"/>
          <ac:spMkLst>
            <pc:docMk/>
            <pc:sldMk cId="3672509427" sldId="257"/>
            <ac:spMk id="8" creationId="{8170BC90-6DA5-4FE3-ABFC-A0D280497092}"/>
          </ac:spMkLst>
        </pc:spChg>
        <pc:graphicFrameChg chg="add del mod">
          <ac:chgData name="Matthew Suderman" userId="S::ms13525@bristol.ac.uk::2709995e-3ea8-4fb0-9b62-eb8034dec529" providerId="AD" clId="Web-{DD072BD2-123C-836F-866A-B06F8531C2D9}" dt="2019-11-03T23:12:15.562" v="155"/>
          <ac:graphicFrameMkLst>
            <pc:docMk/>
            <pc:sldMk cId="3672509427" sldId="257"/>
            <ac:graphicFrameMk id="6" creationId="{03667C8C-3FE2-48C6-9507-8DB3D9084511}"/>
          </ac:graphicFrameMkLst>
        </pc:graphicFrameChg>
      </pc:sldChg>
      <pc:sldChg chg="modSp add replId modNotes">
        <pc:chgData name="Matthew Suderman" userId="S::ms13525@bristol.ac.uk::2709995e-3ea8-4fb0-9b62-eb8034dec529" providerId="AD" clId="Web-{DD072BD2-123C-836F-866A-B06F8531C2D9}" dt="2019-11-04T00:15:46.044" v="3167" actId="20577"/>
        <pc:sldMkLst>
          <pc:docMk/>
          <pc:sldMk cId="2897340594" sldId="258"/>
        </pc:sldMkLst>
        <pc:spChg chg="mod">
          <ac:chgData name="Matthew Suderman" userId="S::ms13525@bristol.ac.uk::2709995e-3ea8-4fb0-9b62-eb8034dec529" providerId="AD" clId="Web-{DD072BD2-123C-836F-866A-B06F8531C2D9}" dt="2019-11-03T23:08:45.123" v="149" actId="14100"/>
          <ac:spMkLst>
            <pc:docMk/>
            <pc:sldMk cId="2897340594" sldId="258"/>
            <ac:spMk id="2" creationId="{A051AE55-C412-4F97-B8BC-7897E1B8FE80}"/>
          </ac:spMkLst>
        </pc:spChg>
        <pc:spChg chg="mod">
          <ac:chgData name="Matthew Suderman" userId="S::ms13525@bristol.ac.uk::2709995e-3ea8-4fb0-9b62-eb8034dec529" providerId="AD" clId="Web-{DD072BD2-123C-836F-866A-B06F8531C2D9}" dt="2019-11-04T00:15:46.044" v="3167" actId="20577"/>
          <ac:spMkLst>
            <pc:docMk/>
            <pc:sldMk cId="2897340594" sldId="258"/>
            <ac:spMk id="3" creationId="{784E00D2-8947-4BC0-B376-A387D60BAC35}"/>
          </ac:spMkLst>
        </pc:spChg>
      </pc:sldChg>
      <pc:sldChg chg="new del">
        <pc:chgData name="Matthew Suderman" userId="S::ms13525@bristol.ac.uk::2709995e-3ea8-4fb0-9b62-eb8034dec529" providerId="AD" clId="Web-{DD072BD2-123C-836F-866A-B06F8531C2D9}" dt="2019-11-03T23:00:30.378" v="47"/>
        <pc:sldMkLst>
          <pc:docMk/>
          <pc:sldMk cId="1387609626" sldId="259"/>
        </pc:sldMkLst>
      </pc:sldChg>
      <pc:sldChg chg="modSp add ord replId modNotes">
        <pc:chgData name="Matthew Suderman" userId="S::ms13525@bristol.ac.uk::2709995e-3ea8-4fb0-9b62-eb8034dec529" providerId="AD" clId="Web-{DD072BD2-123C-836F-866A-B06F8531C2D9}" dt="2019-11-04T00:35:18.158" v="3968"/>
        <pc:sldMkLst>
          <pc:docMk/>
          <pc:sldMk cId="2981365357" sldId="259"/>
        </pc:sldMkLst>
        <pc:spChg chg="mod">
          <ac:chgData name="Matthew Suderman" userId="S::ms13525@bristol.ac.uk::2709995e-3ea8-4fb0-9b62-eb8034dec529" providerId="AD" clId="Web-{DD072BD2-123C-836F-866A-B06F8531C2D9}" dt="2019-11-03T23:02:37.892" v="89" actId="14100"/>
          <ac:spMkLst>
            <pc:docMk/>
            <pc:sldMk cId="2981365357" sldId="259"/>
            <ac:spMk id="2" creationId="{A051AE55-C412-4F97-B8BC-7897E1B8FE80}"/>
          </ac:spMkLst>
        </pc:spChg>
        <pc:spChg chg="mod">
          <ac:chgData name="Matthew Suderman" userId="S::ms13525@bristol.ac.uk::2709995e-3ea8-4fb0-9b62-eb8034dec529" providerId="AD" clId="Web-{DD072BD2-123C-836F-866A-B06F8531C2D9}" dt="2019-11-03T23:27:49.873" v="1018" actId="20577"/>
          <ac:spMkLst>
            <pc:docMk/>
            <pc:sldMk cId="2981365357" sldId="259"/>
            <ac:spMk id="3" creationId="{784E00D2-8947-4BC0-B376-A387D60BAC35}"/>
          </ac:spMkLst>
        </pc:spChg>
        <pc:spChg chg="mod">
          <ac:chgData name="Matthew Suderman" userId="S::ms13525@bristol.ac.uk::2709995e-3ea8-4fb0-9b62-eb8034dec529" providerId="AD" clId="Web-{DD072BD2-123C-836F-866A-B06F8531C2D9}" dt="2019-11-03T23:00:37.675" v="63" actId="20577"/>
          <ac:spMkLst>
            <pc:docMk/>
            <pc:sldMk cId="2981365357" sldId="259"/>
            <ac:spMk id="4" creationId="{C6D6135E-B0E9-4A4D-A5E1-FC2244602EBB}"/>
          </ac:spMkLst>
        </pc:spChg>
      </pc:sldChg>
      <pc:sldChg chg="del">
        <pc:chgData name="Matthew Suderman" userId="S::ms13525@bristol.ac.uk::2709995e-3ea8-4fb0-9b62-eb8034dec529" providerId="AD" clId="Web-{DD072BD2-123C-836F-866A-B06F8531C2D9}" dt="2019-11-03T22:59:47.317" v="32"/>
        <pc:sldMkLst>
          <pc:docMk/>
          <pc:sldMk cId="3717943642" sldId="259"/>
        </pc:sldMkLst>
      </pc:sldChg>
      <pc:sldChg chg="new del">
        <pc:chgData name="Matthew Suderman" userId="S::ms13525@bristol.ac.uk::2709995e-3ea8-4fb0-9b62-eb8034dec529" providerId="AD" clId="Web-{DD072BD2-123C-836F-866A-B06F8531C2D9}" dt="2019-11-03T23:00:43.972" v="67"/>
        <pc:sldMkLst>
          <pc:docMk/>
          <pc:sldMk cId="406524488" sldId="260"/>
        </pc:sldMkLst>
      </pc:sldChg>
      <pc:sldChg chg="del">
        <pc:chgData name="Matthew Suderman" userId="S::ms13525@bristol.ac.uk::2709995e-3ea8-4fb0-9b62-eb8034dec529" providerId="AD" clId="Web-{DD072BD2-123C-836F-866A-B06F8531C2D9}" dt="2019-11-03T22:59:47.317" v="31"/>
        <pc:sldMkLst>
          <pc:docMk/>
          <pc:sldMk cId="661623684" sldId="260"/>
        </pc:sldMkLst>
      </pc:sldChg>
      <pc:sldChg chg="modSp add replId modNotes">
        <pc:chgData name="Matthew Suderman" userId="S::ms13525@bristol.ac.uk::2709995e-3ea8-4fb0-9b62-eb8034dec529" providerId="AD" clId="Web-{DD072BD2-123C-836F-866A-B06F8531C2D9}" dt="2019-11-04T01:09:30.229" v="5534" actId="20577"/>
        <pc:sldMkLst>
          <pc:docMk/>
          <pc:sldMk cId="1103700942" sldId="260"/>
        </pc:sldMkLst>
        <pc:spChg chg="mod">
          <ac:chgData name="Matthew Suderman" userId="S::ms13525@bristol.ac.uk::2709995e-3ea8-4fb0-9b62-eb8034dec529" providerId="AD" clId="Web-{DD072BD2-123C-836F-866A-B06F8531C2D9}" dt="2019-11-03T23:07:30.076" v="136" actId="14100"/>
          <ac:spMkLst>
            <pc:docMk/>
            <pc:sldMk cId="1103700942" sldId="260"/>
            <ac:spMk id="2" creationId="{A051AE55-C412-4F97-B8BC-7897E1B8FE80}"/>
          </ac:spMkLst>
        </pc:spChg>
        <pc:spChg chg="mod">
          <ac:chgData name="Matthew Suderman" userId="S::ms13525@bristol.ac.uk::2709995e-3ea8-4fb0-9b62-eb8034dec529" providerId="AD" clId="Web-{DD072BD2-123C-836F-866A-B06F8531C2D9}" dt="2019-11-04T01:09:30.229" v="5534" actId="20577"/>
          <ac:spMkLst>
            <pc:docMk/>
            <pc:sldMk cId="1103700942" sldId="260"/>
            <ac:spMk id="3" creationId="{784E00D2-8947-4BC0-B376-A387D60BAC35}"/>
          </ac:spMkLst>
        </pc:spChg>
        <pc:spChg chg="mod">
          <ac:chgData name="Matthew Suderman" userId="S::ms13525@bristol.ac.uk::2709995e-3ea8-4fb0-9b62-eb8034dec529" providerId="AD" clId="Web-{DD072BD2-123C-836F-866A-B06F8531C2D9}" dt="2019-11-03T23:00:50.300" v="73" actId="20577"/>
          <ac:spMkLst>
            <pc:docMk/>
            <pc:sldMk cId="1103700942" sldId="260"/>
            <ac:spMk id="4" creationId="{C6D6135E-B0E9-4A4D-A5E1-FC2244602EBB}"/>
          </ac:spMkLst>
        </pc:spChg>
      </pc:sldChg>
      <pc:sldChg chg="modSp add ord replId modNotes">
        <pc:chgData name="Matthew Suderman" userId="S::ms13525@bristol.ac.uk::2709995e-3ea8-4fb0-9b62-eb8034dec529" providerId="AD" clId="Web-{DD072BD2-123C-836F-866A-B06F8531C2D9}" dt="2019-11-04T00:35:04.080" v="3967"/>
        <pc:sldMkLst>
          <pc:docMk/>
          <pc:sldMk cId="2286496064" sldId="261"/>
        </pc:sldMkLst>
        <pc:spChg chg="mod">
          <ac:chgData name="Matthew Suderman" userId="S::ms13525@bristol.ac.uk::2709995e-3ea8-4fb0-9b62-eb8034dec529" providerId="AD" clId="Web-{DD072BD2-123C-836F-866A-B06F8531C2D9}" dt="2019-11-03T23:03:11.611" v="94" actId="20577"/>
          <ac:spMkLst>
            <pc:docMk/>
            <pc:sldMk cId="2286496064" sldId="261"/>
            <ac:spMk id="2" creationId="{A051AE55-C412-4F97-B8BC-7897E1B8FE80}"/>
          </ac:spMkLst>
        </pc:spChg>
        <pc:spChg chg="mod">
          <ac:chgData name="Matthew Suderman" userId="S::ms13525@bristol.ac.uk::2709995e-3ea8-4fb0-9b62-eb8034dec529" providerId="AD" clId="Web-{DD072BD2-123C-836F-866A-B06F8531C2D9}" dt="2019-11-03T23:50:49.163" v="1789" actId="20577"/>
          <ac:spMkLst>
            <pc:docMk/>
            <pc:sldMk cId="2286496064" sldId="261"/>
            <ac:spMk id="3" creationId="{784E00D2-8947-4BC0-B376-A387D60BAC35}"/>
          </ac:spMkLst>
        </pc:spChg>
      </pc:sldChg>
      <pc:sldChg chg="del">
        <pc:chgData name="Matthew Suderman" userId="S::ms13525@bristol.ac.uk::2709995e-3ea8-4fb0-9b62-eb8034dec529" providerId="AD" clId="Web-{DD072BD2-123C-836F-866A-B06F8531C2D9}" dt="2019-11-03T22:59:47.317" v="30"/>
        <pc:sldMkLst>
          <pc:docMk/>
          <pc:sldMk cId="4255904688" sldId="261"/>
        </pc:sldMkLst>
      </pc:sldChg>
      <pc:sldChg chg="modSp add ord replId modNotes">
        <pc:chgData name="Matthew Suderman" userId="S::ms13525@bristol.ac.uk::2709995e-3ea8-4fb0-9b62-eb8034dec529" providerId="AD" clId="Web-{DD072BD2-123C-836F-866A-B06F8531C2D9}" dt="2019-11-04T00:35:39.923" v="3969"/>
        <pc:sldMkLst>
          <pc:docMk/>
          <pc:sldMk cId="3559203349" sldId="262"/>
        </pc:sldMkLst>
        <pc:spChg chg="mod">
          <ac:chgData name="Matthew Suderman" userId="S::ms13525@bristol.ac.uk::2709995e-3ea8-4fb0-9b62-eb8034dec529" providerId="AD" clId="Web-{DD072BD2-123C-836F-866A-B06F8531C2D9}" dt="2019-11-03T23:03:50.188" v="100" actId="14100"/>
          <ac:spMkLst>
            <pc:docMk/>
            <pc:sldMk cId="3559203349" sldId="262"/>
            <ac:spMk id="2" creationId="{A051AE55-C412-4F97-B8BC-7897E1B8FE80}"/>
          </ac:spMkLst>
        </pc:spChg>
        <pc:spChg chg="mod">
          <ac:chgData name="Matthew Suderman" userId="S::ms13525@bristol.ac.uk::2709995e-3ea8-4fb0-9b62-eb8034dec529" providerId="AD" clId="Web-{DD072BD2-123C-836F-866A-B06F8531C2D9}" dt="2019-11-03T23:51:49.115" v="1883" actId="20577"/>
          <ac:spMkLst>
            <pc:docMk/>
            <pc:sldMk cId="3559203349" sldId="262"/>
            <ac:spMk id="3" creationId="{784E00D2-8947-4BC0-B376-A387D60BAC35}"/>
          </ac:spMkLst>
        </pc:spChg>
      </pc:sldChg>
      <pc:sldChg chg="del">
        <pc:chgData name="Matthew Suderman" userId="S::ms13525@bristol.ac.uk::2709995e-3ea8-4fb0-9b62-eb8034dec529" providerId="AD" clId="Web-{DD072BD2-123C-836F-866A-B06F8531C2D9}" dt="2019-11-03T22:59:47.317" v="29"/>
        <pc:sldMkLst>
          <pc:docMk/>
          <pc:sldMk cId="4131618434" sldId="262"/>
        </pc:sldMkLst>
      </pc:sldChg>
      <pc:sldChg chg="del">
        <pc:chgData name="Matthew Suderman" userId="S::ms13525@bristol.ac.uk::2709995e-3ea8-4fb0-9b62-eb8034dec529" providerId="AD" clId="Web-{DD072BD2-123C-836F-866A-B06F8531C2D9}" dt="2019-11-03T22:59:47.317" v="28"/>
        <pc:sldMkLst>
          <pc:docMk/>
          <pc:sldMk cId="388200808" sldId="263"/>
        </pc:sldMkLst>
      </pc:sldChg>
      <pc:sldChg chg="modSp add replId modNotes">
        <pc:chgData name="Matthew Suderman" userId="S::ms13525@bristol.ac.uk::2709995e-3ea8-4fb0-9b62-eb8034dec529" providerId="AD" clId="Web-{DD072BD2-123C-836F-866A-B06F8531C2D9}" dt="2019-11-03T23:54:41.941" v="2090" actId="20577"/>
        <pc:sldMkLst>
          <pc:docMk/>
          <pc:sldMk cId="2789211500" sldId="263"/>
        </pc:sldMkLst>
        <pc:spChg chg="mod">
          <ac:chgData name="Matthew Suderman" userId="S::ms13525@bristol.ac.uk::2709995e-3ea8-4fb0-9b62-eb8034dec529" providerId="AD" clId="Web-{DD072BD2-123C-836F-866A-B06F8531C2D9}" dt="2019-11-03T23:04:47.422" v="114" actId="14100"/>
          <ac:spMkLst>
            <pc:docMk/>
            <pc:sldMk cId="2789211500" sldId="263"/>
            <ac:spMk id="2" creationId="{A051AE55-C412-4F97-B8BC-7897E1B8FE80}"/>
          </ac:spMkLst>
        </pc:spChg>
        <pc:spChg chg="mod">
          <ac:chgData name="Matthew Suderman" userId="S::ms13525@bristol.ac.uk::2709995e-3ea8-4fb0-9b62-eb8034dec529" providerId="AD" clId="Web-{DD072BD2-123C-836F-866A-B06F8531C2D9}" dt="2019-11-03T23:54:41.941" v="2090" actId="20577"/>
          <ac:spMkLst>
            <pc:docMk/>
            <pc:sldMk cId="2789211500" sldId="263"/>
            <ac:spMk id="3" creationId="{784E00D2-8947-4BC0-B376-A387D60BAC35}"/>
          </ac:spMkLst>
        </pc:spChg>
      </pc:sldChg>
      <pc:sldChg chg="del">
        <pc:chgData name="Matthew Suderman" userId="S::ms13525@bristol.ac.uk::2709995e-3ea8-4fb0-9b62-eb8034dec529" providerId="AD" clId="Web-{DD072BD2-123C-836F-866A-B06F8531C2D9}" dt="2019-11-03T22:59:47.317" v="27"/>
        <pc:sldMkLst>
          <pc:docMk/>
          <pc:sldMk cId="3241192640" sldId="264"/>
        </pc:sldMkLst>
      </pc:sldChg>
      <pc:sldChg chg="modSp add ord replId modNotes">
        <pc:chgData name="Matthew Suderman" userId="S::ms13525@bristol.ac.uk::2709995e-3ea8-4fb0-9b62-eb8034dec529" providerId="AD" clId="Web-{DD072BD2-123C-836F-866A-B06F8531C2D9}" dt="2019-11-04T00:36:12.438" v="3971"/>
        <pc:sldMkLst>
          <pc:docMk/>
          <pc:sldMk cId="3492211887" sldId="264"/>
        </pc:sldMkLst>
        <pc:spChg chg="mod">
          <ac:chgData name="Matthew Suderman" userId="S::ms13525@bristol.ac.uk::2709995e-3ea8-4fb0-9b62-eb8034dec529" providerId="AD" clId="Web-{DD072BD2-123C-836F-866A-B06F8531C2D9}" dt="2019-11-03T23:06:15.671" v="126" actId="20577"/>
          <ac:spMkLst>
            <pc:docMk/>
            <pc:sldMk cId="3492211887" sldId="264"/>
            <ac:spMk id="2" creationId="{A051AE55-C412-4F97-B8BC-7897E1B8FE80}"/>
          </ac:spMkLst>
        </pc:spChg>
        <pc:spChg chg="mod">
          <ac:chgData name="Matthew Suderman" userId="S::ms13525@bristol.ac.uk::2709995e-3ea8-4fb0-9b62-eb8034dec529" providerId="AD" clId="Web-{DD072BD2-123C-836F-866A-B06F8531C2D9}" dt="2019-11-04T00:10:05.228" v="2585" actId="20577"/>
          <ac:spMkLst>
            <pc:docMk/>
            <pc:sldMk cId="3492211887" sldId="264"/>
            <ac:spMk id="3" creationId="{784E00D2-8947-4BC0-B376-A387D60BAC35}"/>
          </ac:spMkLst>
        </pc:spChg>
      </pc:sldChg>
      <pc:sldChg chg="modSp add replId modNotes">
        <pc:chgData name="Matthew Suderman" userId="S::ms13525@bristol.ac.uk::2709995e-3ea8-4fb0-9b62-eb8034dec529" providerId="AD" clId="Web-{DD072BD2-123C-836F-866A-B06F8531C2D9}" dt="2019-11-04T00:21:08.492" v="3559" actId="20577"/>
        <pc:sldMkLst>
          <pc:docMk/>
          <pc:sldMk cId="242307706" sldId="265"/>
        </pc:sldMkLst>
        <pc:spChg chg="mod">
          <ac:chgData name="Matthew Suderman" userId="S::ms13525@bristol.ac.uk::2709995e-3ea8-4fb0-9b62-eb8034dec529" providerId="AD" clId="Web-{DD072BD2-123C-836F-866A-B06F8531C2D9}" dt="2019-11-03T23:06:52.076" v="131" actId="14100"/>
          <ac:spMkLst>
            <pc:docMk/>
            <pc:sldMk cId="242307706" sldId="265"/>
            <ac:spMk id="2" creationId="{A051AE55-C412-4F97-B8BC-7897E1B8FE80}"/>
          </ac:spMkLst>
        </pc:spChg>
        <pc:spChg chg="mod">
          <ac:chgData name="Matthew Suderman" userId="S::ms13525@bristol.ac.uk::2709995e-3ea8-4fb0-9b62-eb8034dec529" providerId="AD" clId="Web-{DD072BD2-123C-836F-866A-B06F8531C2D9}" dt="2019-11-04T00:21:08.492" v="3559" actId="20577"/>
          <ac:spMkLst>
            <pc:docMk/>
            <pc:sldMk cId="242307706" sldId="265"/>
            <ac:spMk id="3" creationId="{784E00D2-8947-4BC0-B376-A387D60BAC35}"/>
          </ac:spMkLst>
        </pc:spChg>
      </pc:sldChg>
      <pc:sldChg chg="del">
        <pc:chgData name="Matthew Suderman" userId="S::ms13525@bristol.ac.uk::2709995e-3ea8-4fb0-9b62-eb8034dec529" providerId="AD" clId="Web-{DD072BD2-123C-836F-866A-B06F8531C2D9}" dt="2019-11-03T22:59:47.317" v="26"/>
        <pc:sldMkLst>
          <pc:docMk/>
          <pc:sldMk cId="959765689" sldId="265"/>
        </pc:sldMkLst>
      </pc:sldChg>
      <pc:sldChg chg="new del">
        <pc:chgData name="Matthew Suderman" userId="S::ms13525@bristol.ac.uk::2709995e-3ea8-4fb0-9b62-eb8034dec529" providerId="AD" clId="Web-{DD072BD2-123C-836F-866A-B06F8531C2D9}" dt="2019-11-03T23:07:52.046" v="139"/>
        <pc:sldMkLst>
          <pc:docMk/>
          <pc:sldMk cId="409818445" sldId="266"/>
        </pc:sldMkLst>
      </pc:sldChg>
      <pc:sldChg chg="modSp add ord replId modNotes">
        <pc:chgData name="Matthew Suderman" userId="S::ms13525@bristol.ac.uk::2709995e-3ea8-4fb0-9b62-eb8034dec529" providerId="AD" clId="Web-{DD072BD2-123C-836F-866A-B06F8531C2D9}" dt="2019-11-04T00:36:08.016" v="3970"/>
        <pc:sldMkLst>
          <pc:docMk/>
          <pc:sldMk cId="3086204507" sldId="266"/>
        </pc:sldMkLst>
        <pc:spChg chg="mod">
          <ac:chgData name="Matthew Suderman" userId="S::ms13525@bristol.ac.uk::2709995e-3ea8-4fb0-9b62-eb8034dec529" providerId="AD" clId="Web-{DD072BD2-123C-836F-866A-B06F8531C2D9}" dt="2019-11-03T23:08:14.155" v="144" actId="14100"/>
          <ac:spMkLst>
            <pc:docMk/>
            <pc:sldMk cId="3086204507" sldId="266"/>
            <ac:spMk id="2" creationId="{A051AE55-C412-4F97-B8BC-7897E1B8FE80}"/>
          </ac:spMkLst>
        </pc:spChg>
        <pc:spChg chg="mod">
          <ac:chgData name="Matthew Suderman" userId="S::ms13525@bristol.ac.uk::2709995e-3ea8-4fb0-9b62-eb8034dec529" providerId="AD" clId="Web-{DD072BD2-123C-836F-866A-B06F8531C2D9}" dt="2019-11-04T00:25:52.553" v="3962" actId="20577"/>
          <ac:spMkLst>
            <pc:docMk/>
            <pc:sldMk cId="3086204507" sldId="266"/>
            <ac:spMk id="3" creationId="{784E00D2-8947-4BC0-B376-A387D60BAC35}"/>
          </ac:spMkLst>
        </pc:spChg>
      </pc:sldChg>
      <pc:sldChg chg="del">
        <pc:chgData name="Matthew Suderman" userId="S::ms13525@bristol.ac.uk::2709995e-3ea8-4fb0-9b62-eb8034dec529" providerId="AD" clId="Web-{DD072BD2-123C-836F-866A-B06F8531C2D9}" dt="2019-11-03T22:59:47.317" v="25"/>
        <pc:sldMkLst>
          <pc:docMk/>
          <pc:sldMk cId="3737076345" sldId="266"/>
        </pc:sldMkLst>
      </pc:sldChg>
      <pc:sldChg chg="del">
        <pc:chgData name="Matthew Suderman" userId="S::ms13525@bristol.ac.uk::2709995e-3ea8-4fb0-9b62-eb8034dec529" providerId="AD" clId="Web-{DD072BD2-123C-836F-866A-B06F8531C2D9}" dt="2019-11-03T22:59:47.317" v="24"/>
        <pc:sldMkLst>
          <pc:docMk/>
          <pc:sldMk cId="902529101" sldId="267"/>
        </pc:sldMkLst>
      </pc:sldChg>
      <pc:sldChg chg="del">
        <pc:chgData name="Matthew Suderman" userId="S::ms13525@bristol.ac.uk::2709995e-3ea8-4fb0-9b62-eb8034dec529" providerId="AD" clId="Web-{DD072BD2-123C-836F-866A-B06F8531C2D9}" dt="2019-11-03T22:59:47.317" v="23"/>
        <pc:sldMkLst>
          <pc:docMk/>
          <pc:sldMk cId="1422268872" sldId="268"/>
        </pc:sldMkLst>
      </pc:sldChg>
      <pc:sldChg chg="del">
        <pc:chgData name="Matthew Suderman" userId="S::ms13525@bristol.ac.uk::2709995e-3ea8-4fb0-9b62-eb8034dec529" providerId="AD" clId="Web-{DD072BD2-123C-836F-866A-B06F8531C2D9}" dt="2019-11-03T22:59:47.317" v="22"/>
        <pc:sldMkLst>
          <pc:docMk/>
          <pc:sldMk cId="1130271718" sldId="269"/>
        </pc:sldMkLst>
      </pc:sldChg>
      <pc:sldChg chg="del">
        <pc:chgData name="Matthew Suderman" userId="S::ms13525@bristol.ac.uk::2709995e-3ea8-4fb0-9b62-eb8034dec529" providerId="AD" clId="Web-{DD072BD2-123C-836F-866A-B06F8531C2D9}" dt="2019-11-03T22:59:47.317" v="21"/>
        <pc:sldMkLst>
          <pc:docMk/>
          <pc:sldMk cId="2965847216" sldId="270"/>
        </pc:sldMkLst>
      </pc:sldChg>
      <pc:sldChg chg="del">
        <pc:chgData name="Matthew Suderman" userId="S::ms13525@bristol.ac.uk::2709995e-3ea8-4fb0-9b62-eb8034dec529" providerId="AD" clId="Web-{DD072BD2-123C-836F-866A-B06F8531C2D9}" dt="2019-11-03T22:59:47.317" v="20"/>
        <pc:sldMkLst>
          <pc:docMk/>
          <pc:sldMk cId="2478653756" sldId="271"/>
        </pc:sldMkLst>
      </pc:sldChg>
      <pc:sldChg chg="del">
        <pc:chgData name="Matthew Suderman" userId="S::ms13525@bristol.ac.uk::2709995e-3ea8-4fb0-9b62-eb8034dec529" providerId="AD" clId="Web-{DD072BD2-123C-836F-866A-B06F8531C2D9}" dt="2019-11-03T22:59:47.301" v="19"/>
        <pc:sldMkLst>
          <pc:docMk/>
          <pc:sldMk cId="2354811683" sldId="272"/>
        </pc:sldMkLst>
      </pc:sldChg>
      <pc:sldChg chg="del">
        <pc:chgData name="Matthew Suderman" userId="S::ms13525@bristol.ac.uk::2709995e-3ea8-4fb0-9b62-eb8034dec529" providerId="AD" clId="Web-{DD072BD2-123C-836F-866A-B06F8531C2D9}" dt="2019-11-03T22:59:47.301" v="18"/>
        <pc:sldMkLst>
          <pc:docMk/>
          <pc:sldMk cId="1080561969" sldId="273"/>
        </pc:sldMkLst>
      </pc:sldChg>
      <pc:sldChg chg="del">
        <pc:chgData name="Matthew Suderman" userId="S::ms13525@bristol.ac.uk::2709995e-3ea8-4fb0-9b62-eb8034dec529" providerId="AD" clId="Web-{DD072BD2-123C-836F-866A-B06F8531C2D9}" dt="2019-11-03T22:59:48.942" v="34"/>
        <pc:sldMkLst>
          <pc:docMk/>
          <pc:sldMk cId="447666508" sldId="275"/>
        </pc:sldMkLst>
      </pc:sldChg>
      <pc:sldChg chg="del">
        <pc:chgData name="Matthew Suderman" userId="S::ms13525@bristol.ac.uk::2709995e-3ea8-4fb0-9b62-eb8034dec529" providerId="AD" clId="Web-{DD072BD2-123C-836F-866A-B06F8531C2D9}" dt="2019-11-03T22:59:48.942" v="33"/>
        <pc:sldMkLst>
          <pc:docMk/>
          <pc:sldMk cId="3289766002" sldId="276"/>
        </pc:sldMkLst>
      </pc:sldChg>
    </pc:docChg>
  </pc:docChgLst>
  <pc:docChgLst>
    <pc:chgData name="Matthew Suderman" userId="S::ms13525@bristol.ac.uk::2709995e-3ea8-4fb0-9b62-eb8034dec529" providerId="AD" clId="Web-{5C57E362-FEB1-0B02-0E05-7A41CAEB8DBE}"/>
    <pc:docChg chg="modSld">
      <pc:chgData name="Matthew Suderman" userId="S::ms13525@bristol.ac.uk::2709995e-3ea8-4fb0-9b62-eb8034dec529" providerId="AD" clId="Web-{5C57E362-FEB1-0B02-0E05-7A41CAEB8DBE}" dt="2019-12-09T00:12:31.613" v="6" actId="20577"/>
      <pc:docMkLst>
        <pc:docMk/>
      </pc:docMkLst>
      <pc:sldChg chg="modSp">
        <pc:chgData name="Matthew Suderman" userId="S::ms13525@bristol.ac.uk::2709995e-3ea8-4fb0-9b62-eb8034dec529" providerId="AD" clId="Web-{5C57E362-FEB1-0B02-0E05-7A41CAEB8DBE}" dt="2019-12-09T00:12:29.832" v="4" actId="20577"/>
        <pc:sldMkLst>
          <pc:docMk/>
          <pc:sldMk cId="2350476390" sldId="261"/>
        </pc:sldMkLst>
        <pc:spChg chg="mod">
          <ac:chgData name="Matthew Suderman" userId="S::ms13525@bristol.ac.uk::2709995e-3ea8-4fb0-9b62-eb8034dec529" providerId="AD" clId="Web-{5C57E362-FEB1-0B02-0E05-7A41CAEB8DBE}" dt="2019-12-09T00:12:29.832" v="4" actId="20577"/>
          <ac:spMkLst>
            <pc:docMk/>
            <pc:sldMk cId="2350476390" sldId="261"/>
            <ac:spMk id="3" creationId="{784E00D2-8947-4BC0-B376-A387D60BAC35}"/>
          </ac:spMkLst>
        </pc:spChg>
      </pc:sldChg>
      <pc:sldChg chg="addSp modSp">
        <pc:chgData name="Matthew Suderman" userId="S::ms13525@bristol.ac.uk::2709995e-3ea8-4fb0-9b62-eb8034dec529" providerId="AD" clId="Web-{5C57E362-FEB1-0B02-0E05-7A41CAEB8DBE}" dt="2019-12-08T22:44:43.780" v="3"/>
        <pc:sldMkLst>
          <pc:docMk/>
          <pc:sldMk cId="2367586241" sldId="266"/>
        </pc:sldMkLst>
        <pc:spChg chg="add mod">
          <ac:chgData name="Matthew Suderman" userId="S::ms13525@bristol.ac.uk::2709995e-3ea8-4fb0-9b62-eb8034dec529" providerId="AD" clId="Web-{5C57E362-FEB1-0B02-0E05-7A41CAEB8DBE}" dt="2019-12-08T22:44:43.780" v="3"/>
          <ac:spMkLst>
            <pc:docMk/>
            <pc:sldMk cId="2367586241" sldId="266"/>
            <ac:spMk id="5" creationId="{7FFAE363-CBBF-4BB3-9EEA-00274B05775A}"/>
          </ac:spMkLst>
        </pc:spChg>
      </pc:sldChg>
    </pc:docChg>
  </pc:docChgLst>
  <pc:docChgLst>
    <pc:chgData name="Matthew Suderman" userId="S::ms13525@bristol.ac.uk::2709995e-3ea8-4fb0-9b62-eb8034dec529" providerId="AD" clId="Web-{1D21820B-F32C-8487-E883-D5DEC5912909}"/>
    <pc:docChg chg="delSld modSld">
      <pc:chgData name="Matthew Suderman" userId="S::ms13525@bristol.ac.uk::2709995e-3ea8-4fb0-9b62-eb8034dec529" providerId="AD" clId="Web-{1D21820B-F32C-8487-E883-D5DEC5912909}" dt="2019-11-10T21:45:39.548" v="11" actId="20577"/>
      <pc:docMkLst>
        <pc:docMk/>
      </pc:docMkLst>
      <pc:sldChg chg="modSp">
        <pc:chgData name="Matthew Suderman" userId="S::ms13525@bristol.ac.uk::2709995e-3ea8-4fb0-9b62-eb8034dec529" providerId="AD" clId="Web-{1D21820B-F32C-8487-E883-D5DEC5912909}" dt="2019-11-10T21:45:37.314" v="9" actId="20577"/>
        <pc:sldMkLst>
          <pc:docMk/>
          <pc:sldMk cId="109857222" sldId="256"/>
        </pc:sldMkLst>
        <pc:spChg chg="mod">
          <ac:chgData name="Matthew Suderman" userId="S::ms13525@bristol.ac.uk::2709995e-3ea8-4fb0-9b62-eb8034dec529" providerId="AD" clId="Web-{1D21820B-F32C-8487-E883-D5DEC5912909}" dt="2019-11-10T21:45:37.314" v="9" actId="20577"/>
          <ac:spMkLst>
            <pc:docMk/>
            <pc:sldMk cId="109857222" sldId="256"/>
            <ac:spMk id="2" creationId="{00000000-0000-0000-0000-000000000000}"/>
          </ac:spMkLst>
        </pc:spChg>
      </pc:sldChg>
      <pc:sldChg chg="del">
        <pc:chgData name="Matthew Suderman" userId="S::ms13525@bristol.ac.uk::2709995e-3ea8-4fb0-9b62-eb8034dec529" providerId="AD" clId="Web-{1D21820B-F32C-8487-E883-D5DEC5912909}" dt="2019-11-10T21:45:31.783" v="6"/>
        <pc:sldMkLst>
          <pc:docMk/>
          <pc:sldMk cId="3672509427" sldId="257"/>
        </pc:sldMkLst>
      </pc:sldChg>
      <pc:sldChg chg="del">
        <pc:chgData name="Matthew Suderman" userId="S::ms13525@bristol.ac.uk::2709995e-3ea8-4fb0-9b62-eb8034dec529" providerId="AD" clId="Web-{1D21820B-F32C-8487-E883-D5DEC5912909}" dt="2019-11-10T21:45:31.783" v="7"/>
        <pc:sldMkLst>
          <pc:docMk/>
          <pc:sldMk cId="2981365357" sldId="259"/>
        </pc:sldMkLst>
      </pc:sldChg>
      <pc:sldChg chg="del">
        <pc:chgData name="Matthew Suderman" userId="S::ms13525@bristol.ac.uk::2709995e-3ea8-4fb0-9b62-eb8034dec529" providerId="AD" clId="Web-{1D21820B-F32C-8487-E883-D5DEC5912909}" dt="2019-11-10T21:45:31.767" v="0"/>
        <pc:sldMkLst>
          <pc:docMk/>
          <pc:sldMk cId="1103700942" sldId="260"/>
        </pc:sldMkLst>
      </pc:sldChg>
      <pc:sldChg chg="del">
        <pc:chgData name="Matthew Suderman" userId="S::ms13525@bristol.ac.uk::2709995e-3ea8-4fb0-9b62-eb8034dec529" providerId="AD" clId="Web-{1D21820B-F32C-8487-E883-D5DEC5912909}" dt="2019-11-10T21:45:31.767" v="4"/>
        <pc:sldMkLst>
          <pc:docMk/>
          <pc:sldMk cId="2286496064" sldId="261"/>
        </pc:sldMkLst>
      </pc:sldChg>
      <pc:sldChg chg="del">
        <pc:chgData name="Matthew Suderman" userId="S::ms13525@bristol.ac.uk::2709995e-3ea8-4fb0-9b62-eb8034dec529" providerId="AD" clId="Web-{1D21820B-F32C-8487-E883-D5DEC5912909}" dt="2019-11-10T21:45:31.767" v="3"/>
        <pc:sldMkLst>
          <pc:docMk/>
          <pc:sldMk cId="3559203349" sldId="262"/>
        </pc:sldMkLst>
      </pc:sldChg>
      <pc:sldChg chg="del">
        <pc:chgData name="Matthew Suderman" userId="S::ms13525@bristol.ac.uk::2709995e-3ea8-4fb0-9b62-eb8034dec529" providerId="AD" clId="Web-{1D21820B-F32C-8487-E883-D5DEC5912909}" dt="2019-11-10T21:45:31.767" v="5"/>
        <pc:sldMkLst>
          <pc:docMk/>
          <pc:sldMk cId="2789211500" sldId="263"/>
        </pc:sldMkLst>
      </pc:sldChg>
      <pc:sldChg chg="del">
        <pc:chgData name="Matthew Suderman" userId="S::ms13525@bristol.ac.uk::2709995e-3ea8-4fb0-9b62-eb8034dec529" providerId="AD" clId="Web-{1D21820B-F32C-8487-E883-D5DEC5912909}" dt="2019-11-10T21:45:31.767" v="2"/>
        <pc:sldMkLst>
          <pc:docMk/>
          <pc:sldMk cId="3492211887" sldId="264"/>
        </pc:sldMkLst>
      </pc:sldChg>
      <pc:sldChg chg="del">
        <pc:chgData name="Matthew Suderman" userId="S::ms13525@bristol.ac.uk::2709995e-3ea8-4fb0-9b62-eb8034dec529" providerId="AD" clId="Web-{1D21820B-F32C-8487-E883-D5DEC5912909}" dt="2019-11-10T21:45:31.783" v="8"/>
        <pc:sldMkLst>
          <pc:docMk/>
          <pc:sldMk cId="242307706" sldId="265"/>
        </pc:sldMkLst>
      </pc:sldChg>
      <pc:sldChg chg="del">
        <pc:chgData name="Matthew Suderman" userId="S::ms13525@bristol.ac.uk::2709995e-3ea8-4fb0-9b62-eb8034dec529" providerId="AD" clId="Web-{1D21820B-F32C-8487-E883-D5DEC5912909}" dt="2019-11-10T21:45:31.767" v="1"/>
        <pc:sldMkLst>
          <pc:docMk/>
          <pc:sldMk cId="3086204507" sldId="266"/>
        </pc:sldMkLst>
      </pc:sldChg>
    </pc:docChg>
  </pc:docChgLst>
  <pc:docChgLst>
    <pc:chgData name="Matthew Suderman" userId="S::ms13525@bristol.ac.uk::2709995e-3ea8-4fb0-9b62-eb8034dec529" providerId="AD" clId="Web-{99B8569F-0382-D83E-CDD9-5CA2A73EF36E}"/>
    <pc:docChg chg="modSld">
      <pc:chgData name="Matthew Suderman" userId="S::ms13525@bristol.ac.uk::2709995e-3ea8-4fb0-9b62-eb8034dec529" providerId="AD" clId="Web-{99B8569F-0382-D83E-CDD9-5CA2A73EF36E}" dt="2019-11-18T11:31:06.357" v="253"/>
      <pc:docMkLst>
        <pc:docMk/>
      </pc:docMkLst>
      <pc:sldChg chg="addAnim delAnim modAnim">
        <pc:chgData name="Matthew Suderman" userId="S::ms13525@bristol.ac.uk::2709995e-3ea8-4fb0-9b62-eb8034dec529" providerId="AD" clId="Web-{99B8569F-0382-D83E-CDD9-5CA2A73EF36E}" dt="2019-11-18T11:31:06.357" v="253"/>
        <pc:sldMkLst>
          <pc:docMk/>
          <pc:sldMk cId="1712890544" sldId="264"/>
        </pc:sldMkLst>
      </pc:sldChg>
      <pc:sldChg chg="addSp modSp addAnim modAnim">
        <pc:chgData name="Matthew Suderman" userId="S::ms13525@bristol.ac.uk::2709995e-3ea8-4fb0-9b62-eb8034dec529" providerId="AD" clId="Web-{99B8569F-0382-D83E-CDD9-5CA2A73EF36E}" dt="2019-11-18T11:29:34.247" v="244" actId="20577"/>
        <pc:sldMkLst>
          <pc:docMk/>
          <pc:sldMk cId="4113659525" sldId="265"/>
        </pc:sldMkLst>
        <pc:spChg chg="mod">
          <ac:chgData name="Matthew Suderman" userId="S::ms13525@bristol.ac.uk::2709995e-3ea8-4fb0-9b62-eb8034dec529" providerId="AD" clId="Web-{99B8569F-0382-D83E-CDD9-5CA2A73EF36E}" dt="2019-11-18T11:25:42.011" v="24" actId="20577"/>
          <ac:spMkLst>
            <pc:docMk/>
            <pc:sldMk cId="4113659525" sldId="265"/>
            <ac:spMk id="3" creationId="{784E00D2-8947-4BC0-B376-A387D60BAC35}"/>
          </ac:spMkLst>
        </pc:spChg>
        <pc:spChg chg="add mod">
          <ac:chgData name="Matthew Suderman" userId="S::ms13525@bristol.ac.uk::2709995e-3ea8-4fb0-9b62-eb8034dec529" providerId="AD" clId="Web-{99B8569F-0382-D83E-CDD9-5CA2A73EF36E}" dt="2019-11-18T11:29:34.247" v="244" actId="20577"/>
          <ac:spMkLst>
            <pc:docMk/>
            <pc:sldMk cId="4113659525" sldId="265"/>
            <ac:spMk id="5" creationId="{1A5F9184-9E56-4674-B417-7710E84F8A73}"/>
          </ac:spMkLst>
        </pc:spChg>
      </pc:sldChg>
    </pc:docChg>
  </pc:docChgLst>
  <pc:docChgLst>
    <pc:chgData name="Matthew Suderman" userId="S::ms13525@bristol.ac.uk::2709995e-3ea8-4fb0-9b62-eb8034dec529" providerId="AD" clId="Web-{A7E04E27-1E38-D578-6690-4121F0DE9292}"/>
    <pc:docChg chg="addSld modSld">
      <pc:chgData name="Matthew Suderman" userId="S::ms13525@bristol.ac.uk::2709995e-3ea8-4fb0-9b62-eb8034dec529" providerId="AD" clId="Web-{A7E04E27-1E38-D578-6690-4121F0DE9292}" dt="2019-11-18T00:20:49.139" v="503"/>
      <pc:docMkLst>
        <pc:docMk/>
      </pc:docMkLst>
      <pc:sldChg chg="modSp">
        <pc:chgData name="Matthew Suderman" userId="S::ms13525@bristol.ac.uk::2709995e-3ea8-4fb0-9b62-eb8034dec529" providerId="AD" clId="Web-{A7E04E27-1E38-D578-6690-4121F0DE9292}" dt="2019-11-18T00:20:49.139" v="503"/>
        <pc:sldMkLst>
          <pc:docMk/>
          <pc:sldMk cId="109857222" sldId="256"/>
        </pc:sldMkLst>
        <pc:graphicFrameChg chg="mod modGraphic">
          <ac:chgData name="Matthew Suderman" userId="S::ms13525@bristol.ac.uk::2709995e-3ea8-4fb0-9b62-eb8034dec529" providerId="AD" clId="Web-{A7E04E27-1E38-D578-6690-4121F0DE9292}" dt="2019-11-18T00:20:49.139" v="503"/>
          <ac:graphicFrameMkLst>
            <pc:docMk/>
            <pc:sldMk cId="109857222" sldId="256"/>
            <ac:graphicFrameMk id="4" creationId="{44BA0544-E9B3-4E6C-A2C7-C9AB17C34C21}"/>
          </ac:graphicFrameMkLst>
        </pc:graphicFrameChg>
      </pc:sldChg>
      <pc:sldChg chg="addSp delSp modSp new">
        <pc:chgData name="Matthew Suderman" userId="S::ms13525@bristol.ac.uk::2709995e-3ea8-4fb0-9b62-eb8034dec529" providerId="AD" clId="Web-{A7E04E27-1E38-D578-6690-4121F0DE9292}" dt="2019-11-18T00:20:28.029" v="481" actId="14100"/>
        <pc:sldMkLst>
          <pc:docMk/>
          <pc:sldMk cId="1142597003" sldId="269"/>
        </pc:sldMkLst>
        <pc:spChg chg="del mod">
          <ac:chgData name="Matthew Suderman" userId="S::ms13525@bristol.ac.uk::2709995e-3ea8-4fb0-9b62-eb8034dec529" providerId="AD" clId="Web-{A7E04E27-1E38-D578-6690-4121F0DE9292}" dt="2019-11-18T00:12:53.669" v="48"/>
          <ac:spMkLst>
            <pc:docMk/>
            <pc:sldMk cId="1142597003" sldId="269"/>
            <ac:spMk id="2" creationId="{AB0A768D-2368-478A-893F-52C1526CA2BE}"/>
          </ac:spMkLst>
        </pc:spChg>
        <pc:spChg chg="add del mod">
          <ac:chgData name="Matthew Suderman" userId="S::ms13525@bristol.ac.uk::2709995e-3ea8-4fb0-9b62-eb8034dec529" providerId="AD" clId="Web-{A7E04E27-1E38-D578-6690-4121F0DE9292}" dt="2019-11-18T00:20:22.529" v="478" actId="20577"/>
          <ac:spMkLst>
            <pc:docMk/>
            <pc:sldMk cId="1142597003" sldId="269"/>
            <ac:spMk id="3" creationId="{A293950F-3043-4C78-9B23-01ED561C6EB9}"/>
          </ac:spMkLst>
        </pc:spChg>
        <pc:spChg chg="add del mod">
          <ac:chgData name="Matthew Suderman" userId="S::ms13525@bristol.ac.uk::2709995e-3ea8-4fb0-9b62-eb8034dec529" providerId="AD" clId="Web-{A7E04E27-1E38-D578-6690-4121F0DE9292}" dt="2019-11-18T00:11:25.092" v="18"/>
          <ac:spMkLst>
            <pc:docMk/>
            <pc:sldMk cId="1142597003" sldId="269"/>
            <ac:spMk id="6" creationId="{2FDC2D43-AA99-49F7-97D5-4169EFF29722}"/>
          </ac:spMkLst>
        </pc:spChg>
        <pc:spChg chg="add del mod">
          <ac:chgData name="Matthew Suderman" userId="S::ms13525@bristol.ac.uk::2709995e-3ea8-4fb0-9b62-eb8034dec529" providerId="AD" clId="Web-{A7E04E27-1E38-D578-6690-4121F0DE9292}" dt="2019-11-18T00:11:40.216" v="24"/>
          <ac:spMkLst>
            <pc:docMk/>
            <pc:sldMk cId="1142597003" sldId="269"/>
            <ac:spMk id="9" creationId="{C8B1C573-D33B-407B-AF50-E1D62727BBFA}"/>
          </ac:spMkLst>
        </pc:spChg>
        <pc:spChg chg="add mod">
          <ac:chgData name="Matthew Suderman" userId="S::ms13525@bristol.ac.uk::2709995e-3ea8-4fb0-9b62-eb8034dec529" providerId="AD" clId="Web-{A7E04E27-1E38-D578-6690-4121F0DE9292}" dt="2019-11-18T00:12:59.137" v="49" actId="1076"/>
          <ac:spMkLst>
            <pc:docMk/>
            <pc:sldMk cId="1142597003" sldId="269"/>
            <ac:spMk id="11" creationId="{D06479AB-42CA-4D11-87EA-A1AD96287A6B}"/>
          </ac:spMkLst>
        </pc:spChg>
        <pc:spChg chg="add">
          <ac:chgData name="Matthew Suderman" userId="S::ms13525@bristol.ac.uk::2709995e-3ea8-4fb0-9b62-eb8034dec529" providerId="AD" clId="Web-{A7E04E27-1E38-D578-6690-4121F0DE9292}" dt="2019-11-18T00:13:11.653" v="51"/>
          <ac:spMkLst>
            <pc:docMk/>
            <pc:sldMk cId="1142597003" sldId="269"/>
            <ac:spMk id="13" creationId="{F02EA448-54F9-4CEF-A931-B733EA9447AA}"/>
          </ac:spMkLst>
        </pc:spChg>
        <pc:graphicFrameChg chg="add del mod ord modGraphic">
          <ac:chgData name="Matthew Suderman" userId="S::ms13525@bristol.ac.uk::2709995e-3ea8-4fb0-9b62-eb8034dec529" providerId="AD" clId="Web-{A7E04E27-1E38-D578-6690-4121F0DE9292}" dt="2019-11-18T00:11:25.092" v="19"/>
          <ac:graphicFrameMkLst>
            <pc:docMk/>
            <pc:sldMk cId="1142597003" sldId="269"/>
            <ac:graphicFrameMk id="5" creationId="{42882846-453C-4DD1-B116-15569C689B80}"/>
          </ac:graphicFrameMkLst>
        </pc:graphicFrameChg>
        <pc:graphicFrameChg chg="add del mod ord modGraphic">
          <ac:chgData name="Matthew Suderman" userId="S::ms13525@bristol.ac.uk::2709995e-3ea8-4fb0-9b62-eb8034dec529" providerId="AD" clId="Web-{A7E04E27-1E38-D578-6690-4121F0DE9292}" dt="2019-11-18T00:11:40.232" v="25"/>
          <ac:graphicFrameMkLst>
            <pc:docMk/>
            <pc:sldMk cId="1142597003" sldId="269"/>
            <ac:graphicFrameMk id="8" creationId="{8579FCEE-7A55-4288-976E-1FE36CAF4FE8}"/>
          </ac:graphicFrameMkLst>
        </pc:graphicFrameChg>
        <pc:picChg chg="add mod">
          <ac:chgData name="Matthew Suderman" userId="S::ms13525@bristol.ac.uk::2709995e-3ea8-4fb0-9b62-eb8034dec529" providerId="AD" clId="Web-{A7E04E27-1E38-D578-6690-4121F0DE9292}" dt="2019-11-18T00:20:28.029" v="481" actId="14100"/>
          <ac:picMkLst>
            <pc:docMk/>
            <pc:sldMk cId="1142597003" sldId="269"/>
            <ac:picMk id="14" creationId="{1583BF93-026E-49A4-89B0-186596DE2739}"/>
          </ac:picMkLst>
        </pc:picChg>
      </pc:sldChg>
    </pc:docChg>
  </pc:docChgLst>
  <pc:docChgLst>
    <pc:chgData name="Matthew Suderman" userId="S::ms13525@bristol.ac.uk::2709995e-3ea8-4fb0-9b62-eb8034dec529" providerId="AD" clId="Web-{EDF19813-C1E3-FC15-BF29-08506CEBB501}"/>
    <pc:docChg chg="addSld delSld modSld sldOrd">
      <pc:chgData name="Matthew Suderman" userId="S::ms13525@bristol.ac.uk::2709995e-3ea8-4fb0-9b62-eb8034dec529" providerId="AD" clId="Web-{EDF19813-C1E3-FC15-BF29-08506CEBB501}" dt="2019-11-25T00:36:41.318" v="5080"/>
      <pc:docMkLst>
        <pc:docMk/>
      </pc:docMkLst>
      <pc:sldChg chg="modSp">
        <pc:chgData name="Matthew Suderman" userId="S::ms13525@bristol.ac.uk::2709995e-3ea8-4fb0-9b62-eb8034dec529" providerId="AD" clId="Web-{EDF19813-C1E3-FC15-BF29-08506CEBB501}" dt="2019-11-25T00:36:41.318" v="5080"/>
        <pc:sldMkLst>
          <pc:docMk/>
          <pc:sldMk cId="109857222" sldId="256"/>
        </pc:sldMkLst>
        <pc:spChg chg="mod">
          <ac:chgData name="Matthew Suderman" userId="S::ms13525@bristol.ac.uk::2709995e-3ea8-4fb0-9b62-eb8034dec529" providerId="AD" clId="Web-{EDF19813-C1E3-FC15-BF29-08506CEBB501}" dt="2019-11-24T22:32:28.126" v="9" actId="20577"/>
          <ac:spMkLst>
            <pc:docMk/>
            <pc:sldMk cId="109857222" sldId="256"/>
            <ac:spMk id="2" creationId="{00000000-0000-0000-0000-000000000000}"/>
          </ac:spMkLst>
        </pc:spChg>
        <pc:graphicFrameChg chg="mod modGraphic">
          <ac:chgData name="Matthew Suderman" userId="S::ms13525@bristol.ac.uk::2709995e-3ea8-4fb0-9b62-eb8034dec529" providerId="AD" clId="Web-{EDF19813-C1E3-FC15-BF29-08506CEBB501}" dt="2019-11-25T00:36:41.318" v="5080"/>
          <ac:graphicFrameMkLst>
            <pc:docMk/>
            <pc:sldMk cId="109857222" sldId="256"/>
            <ac:graphicFrameMk id="4" creationId="{44BA0544-E9B3-4E6C-A2C7-C9AB17C34C21}"/>
          </ac:graphicFrameMkLst>
        </pc:graphicFrameChg>
      </pc:sldChg>
      <pc:sldChg chg="modSp modNotes">
        <pc:chgData name="Matthew Suderman" userId="S::ms13525@bristol.ac.uk::2709995e-3ea8-4fb0-9b62-eb8034dec529" providerId="AD" clId="Web-{EDF19813-C1E3-FC15-BF29-08506CEBB501}" dt="2019-11-24T22:58:27.204" v="464" actId="20577"/>
        <pc:sldMkLst>
          <pc:docMk/>
          <pc:sldMk cId="2897340594" sldId="258"/>
        </pc:sldMkLst>
        <pc:spChg chg="mod">
          <ac:chgData name="Matthew Suderman" userId="S::ms13525@bristol.ac.uk::2709995e-3ea8-4fb0-9b62-eb8034dec529" providerId="AD" clId="Web-{EDF19813-C1E3-FC15-BF29-08506CEBB501}" dt="2019-11-24T22:54:03.363" v="88" actId="20577"/>
          <ac:spMkLst>
            <pc:docMk/>
            <pc:sldMk cId="2897340594" sldId="258"/>
            <ac:spMk id="2" creationId="{A051AE55-C412-4F97-B8BC-7897E1B8FE80}"/>
          </ac:spMkLst>
        </pc:spChg>
        <pc:spChg chg="mod">
          <ac:chgData name="Matthew Suderman" userId="S::ms13525@bristol.ac.uk::2709995e-3ea8-4fb0-9b62-eb8034dec529" providerId="AD" clId="Web-{EDF19813-C1E3-FC15-BF29-08506CEBB501}" dt="2019-11-24T22:58:27.204" v="464" actId="20577"/>
          <ac:spMkLst>
            <pc:docMk/>
            <pc:sldMk cId="2897340594" sldId="258"/>
            <ac:spMk id="3" creationId="{784E00D2-8947-4BC0-B376-A387D60BAC35}"/>
          </ac:spMkLst>
        </pc:spChg>
        <pc:spChg chg="mod">
          <ac:chgData name="Matthew Suderman" userId="S::ms13525@bristol.ac.uk::2709995e-3ea8-4fb0-9b62-eb8034dec529" providerId="AD" clId="Web-{EDF19813-C1E3-FC15-BF29-08506CEBB501}" dt="2019-11-24T22:53:47.957" v="84" actId="20577"/>
          <ac:spMkLst>
            <pc:docMk/>
            <pc:sldMk cId="2897340594" sldId="258"/>
            <ac:spMk id="4" creationId="{C6D6135E-B0E9-4A4D-A5E1-FC2244602EBB}"/>
          </ac:spMkLst>
        </pc:spChg>
      </pc:sldChg>
      <pc:sldChg chg="del">
        <pc:chgData name="Matthew Suderman" userId="S::ms13525@bristol.ac.uk::2709995e-3ea8-4fb0-9b62-eb8034dec529" providerId="AD" clId="Web-{EDF19813-C1E3-FC15-BF29-08506CEBB501}" dt="2019-11-24T22:32:46.610" v="23"/>
        <pc:sldMkLst>
          <pc:docMk/>
          <pc:sldMk cId="4066910428" sldId="259"/>
        </pc:sldMkLst>
      </pc:sldChg>
      <pc:sldChg chg="addSp delSp modSp add replId modNotes">
        <pc:chgData name="Matthew Suderman" userId="S::ms13525@bristol.ac.uk::2709995e-3ea8-4fb0-9b62-eb8034dec529" providerId="AD" clId="Web-{EDF19813-C1E3-FC15-BF29-08506CEBB501}" dt="2019-11-24T23:25:50.989" v="1552" actId="20577"/>
        <pc:sldMkLst>
          <pc:docMk/>
          <pc:sldMk cId="4186922501" sldId="259"/>
        </pc:sldMkLst>
        <pc:spChg chg="mod">
          <ac:chgData name="Matthew Suderman" userId="S::ms13525@bristol.ac.uk::2709995e-3ea8-4fb0-9b62-eb8034dec529" providerId="AD" clId="Web-{EDF19813-C1E3-FC15-BF29-08506CEBB501}" dt="2019-11-24T22:58:37.907" v="466" actId="20577"/>
          <ac:spMkLst>
            <pc:docMk/>
            <pc:sldMk cId="4186922501" sldId="259"/>
            <ac:spMk id="2" creationId="{A051AE55-C412-4F97-B8BC-7897E1B8FE80}"/>
          </ac:spMkLst>
        </pc:spChg>
        <pc:spChg chg="mod">
          <ac:chgData name="Matthew Suderman" userId="S::ms13525@bristol.ac.uk::2709995e-3ea8-4fb0-9b62-eb8034dec529" providerId="AD" clId="Web-{EDF19813-C1E3-FC15-BF29-08506CEBB501}" dt="2019-11-24T23:25:11.083" v="1546" actId="20577"/>
          <ac:spMkLst>
            <pc:docMk/>
            <pc:sldMk cId="4186922501" sldId="259"/>
            <ac:spMk id="3" creationId="{784E00D2-8947-4BC0-B376-A387D60BAC35}"/>
          </ac:spMkLst>
        </pc:spChg>
        <pc:spChg chg="mod">
          <ac:chgData name="Matthew Suderman" userId="S::ms13525@bristol.ac.uk::2709995e-3ea8-4fb0-9b62-eb8034dec529" providerId="AD" clId="Web-{EDF19813-C1E3-FC15-BF29-08506CEBB501}" dt="2019-11-24T23:25:50.989" v="1552" actId="20577"/>
          <ac:spMkLst>
            <pc:docMk/>
            <pc:sldMk cId="4186922501" sldId="259"/>
            <ac:spMk id="4" creationId="{C6D6135E-B0E9-4A4D-A5E1-FC2244602EBB}"/>
          </ac:spMkLst>
        </pc:spChg>
        <pc:graphicFrameChg chg="add del mod">
          <ac:chgData name="Matthew Suderman" userId="S::ms13525@bristol.ac.uk::2709995e-3ea8-4fb0-9b62-eb8034dec529" providerId="AD" clId="Web-{EDF19813-C1E3-FC15-BF29-08506CEBB501}" dt="2019-11-24T22:51:04.131" v="50"/>
          <ac:graphicFrameMkLst>
            <pc:docMk/>
            <pc:sldMk cId="4186922501" sldId="259"/>
            <ac:graphicFrameMk id="6" creationId="{4AF07A0E-FC04-47C8-9A45-E3C9793608DF}"/>
          </ac:graphicFrameMkLst>
        </pc:graphicFrameChg>
      </pc:sldChg>
      <pc:sldChg chg="add del replId">
        <pc:chgData name="Matthew Suderman" userId="S::ms13525@bristol.ac.uk::2709995e-3ea8-4fb0-9b62-eb8034dec529" providerId="AD" clId="Web-{EDF19813-C1E3-FC15-BF29-08506CEBB501}" dt="2019-11-24T22:53:28.239" v="74"/>
        <pc:sldMkLst>
          <pc:docMk/>
          <pc:sldMk cId="1694567816" sldId="260"/>
        </pc:sldMkLst>
      </pc:sldChg>
      <pc:sldChg chg="del">
        <pc:chgData name="Matthew Suderman" userId="S::ms13525@bristol.ac.uk::2709995e-3ea8-4fb0-9b62-eb8034dec529" providerId="AD" clId="Web-{EDF19813-C1E3-FC15-BF29-08506CEBB501}" dt="2019-11-24T22:32:46.610" v="22"/>
        <pc:sldMkLst>
          <pc:docMk/>
          <pc:sldMk cId="126314112" sldId="261"/>
        </pc:sldMkLst>
      </pc:sldChg>
      <pc:sldChg chg="modSp add ord replId modNotes">
        <pc:chgData name="Matthew Suderman" userId="S::ms13525@bristol.ac.uk::2709995e-3ea8-4fb0-9b62-eb8034dec529" providerId="AD" clId="Web-{EDF19813-C1E3-FC15-BF29-08506CEBB501}" dt="2019-11-25T00:34:01.679" v="4968"/>
        <pc:sldMkLst>
          <pc:docMk/>
          <pc:sldMk cId="2350476390" sldId="261"/>
        </pc:sldMkLst>
        <pc:spChg chg="mod">
          <ac:chgData name="Matthew Suderman" userId="S::ms13525@bristol.ac.uk::2709995e-3ea8-4fb0-9b62-eb8034dec529" providerId="AD" clId="Web-{EDF19813-C1E3-FC15-BF29-08506CEBB501}" dt="2019-11-24T23:25:32.083" v="1549" actId="14100"/>
          <ac:spMkLst>
            <pc:docMk/>
            <pc:sldMk cId="2350476390" sldId="261"/>
            <ac:spMk id="2" creationId="{A051AE55-C412-4F97-B8BC-7897E1B8FE80}"/>
          </ac:spMkLst>
        </pc:spChg>
        <pc:spChg chg="mod">
          <ac:chgData name="Matthew Suderman" userId="S::ms13525@bristol.ac.uk::2709995e-3ea8-4fb0-9b62-eb8034dec529" providerId="AD" clId="Web-{EDF19813-C1E3-FC15-BF29-08506CEBB501}" dt="2019-11-24T23:37:43.514" v="2347" actId="20577"/>
          <ac:spMkLst>
            <pc:docMk/>
            <pc:sldMk cId="2350476390" sldId="261"/>
            <ac:spMk id="3" creationId="{784E00D2-8947-4BC0-B376-A387D60BAC35}"/>
          </ac:spMkLst>
        </pc:spChg>
        <pc:spChg chg="mod">
          <ac:chgData name="Matthew Suderman" userId="S::ms13525@bristol.ac.uk::2709995e-3ea8-4fb0-9b62-eb8034dec529" providerId="AD" clId="Web-{EDF19813-C1E3-FC15-BF29-08506CEBB501}" dt="2019-11-24T23:26:39.879" v="1567" actId="20577"/>
          <ac:spMkLst>
            <pc:docMk/>
            <pc:sldMk cId="2350476390" sldId="261"/>
            <ac:spMk id="4" creationId="{C6D6135E-B0E9-4A4D-A5E1-FC2244602EBB}"/>
          </ac:spMkLst>
        </pc:spChg>
      </pc:sldChg>
      <pc:sldChg chg="modSp add ord replId modNotes">
        <pc:chgData name="Matthew Suderman" userId="S::ms13525@bristol.ac.uk::2709995e-3ea8-4fb0-9b62-eb8034dec529" providerId="AD" clId="Web-{EDF19813-C1E3-FC15-BF29-08506CEBB501}" dt="2019-11-25T00:36:06.491" v="5074" actId="20577"/>
        <pc:sldMkLst>
          <pc:docMk/>
          <pc:sldMk cId="1400303226" sldId="262"/>
        </pc:sldMkLst>
        <pc:spChg chg="mod">
          <ac:chgData name="Matthew Suderman" userId="S::ms13525@bristol.ac.uk::2709995e-3ea8-4fb0-9b62-eb8034dec529" providerId="AD" clId="Web-{EDF19813-C1E3-FC15-BF29-08506CEBB501}" dt="2019-11-25T00:20:35.883" v="4261" actId="20577"/>
          <ac:spMkLst>
            <pc:docMk/>
            <pc:sldMk cId="1400303226" sldId="262"/>
            <ac:spMk id="2" creationId="{A051AE55-C412-4F97-B8BC-7897E1B8FE80}"/>
          </ac:spMkLst>
        </pc:spChg>
        <pc:spChg chg="mod">
          <ac:chgData name="Matthew Suderman" userId="S::ms13525@bristol.ac.uk::2709995e-3ea8-4fb0-9b62-eb8034dec529" providerId="AD" clId="Web-{EDF19813-C1E3-FC15-BF29-08506CEBB501}" dt="2019-11-25T00:32:58.227" v="4960" actId="20577"/>
          <ac:spMkLst>
            <pc:docMk/>
            <pc:sldMk cId="1400303226" sldId="262"/>
            <ac:spMk id="3" creationId="{784E00D2-8947-4BC0-B376-A387D60BAC35}"/>
          </ac:spMkLst>
        </pc:spChg>
        <pc:spChg chg="mod">
          <ac:chgData name="Matthew Suderman" userId="S::ms13525@bristol.ac.uk::2709995e-3ea8-4fb0-9b62-eb8034dec529" providerId="AD" clId="Web-{EDF19813-C1E3-FC15-BF29-08506CEBB501}" dt="2019-11-25T00:36:06.491" v="5074" actId="20577"/>
          <ac:spMkLst>
            <pc:docMk/>
            <pc:sldMk cId="1400303226" sldId="262"/>
            <ac:spMk id="4" creationId="{C6D6135E-B0E9-4A4D-A5E1-FC2244602EBB}"/>
          </ac:spMkLst>
        </pc:spChg>
      </pc:sldChg>
      <pc:sldChg chg="del">
        <pc:chgData name="Matthew Suderman" userId="S::ms13525@bristol.ac.uk::2709995e-3ea8-4fb0-9b62-eb8034dec529" providerId="AD" clId="Web-{EDF19813-C1E3-FC15-BF29-08506CEBB501}" dt="2019-11-24T22:32:46.595" v="19"/>
        <pc:sldMkLst>
          <pc:docMk/>
          <pc:sldMk cId="4235463351" sldId="262"/>
        </pc:sldMkLst>
      </pc:sldChg>
      <pc:sldChg chg="modSp add replId modNotes">
        <pc:chgData name="Matthew Suderman" userId="S::ms13525@bristol.ac.uk::2709995e-3ea8-4fb0-9b62-eb8034dec529" providerId="AD" clId="Web-{EDF19813-C1E3-FC15-BF29-08506CEBB501}" dt="2019-11-25T00:19:56.023" v="4229" actId="20577"/>
        <pc:sldMkLst>
          <pc:docMk/>
          <pc:sldMk cId="589355164" sldId="263"/>
        </pc:sldMkLst>
        <pc:spChg chg="mod">
          <ac:chgData name="Matthew Suderman" userId="S::ms13525@bristol.ac.uk::2709995e-3ea8-4fb0-9b62-eb8034dec529" providerId="AD" clId="Web-{EDF19813-C1E3-FC15-BF29-08506CEBB501}" dt="2019-11-25T00:15:05.058" v="3793" actId="20577"/>
          <ac:spMkLst>
            <pc:docMk/>
            <pc:sldMk cId="589355164" sldId="263"/>
            <ac:spMk id="2" creationId="{A051AE55-C412-4F97-B8BC-7897E1B8FE80}"/>
          </ac:spMkLst>
        </pc:spChg>
        <pc:spChg chg="mod">
          <ac:chgData name="Matthew Suderman" userId="S::ms13525@bristol.ac.uk::2709995e-3ea8-4fb0-9b62-eb8034dec529" providerId="AD" clId="Web-{EDF19813-C1E3-FC15-BF29-08506CEBB501}" dt="2019-11-25T00:19:56.023" v="4229" actId="20577"/>
          <ac:spMkLst>
            <pc:docMk/>
            <pc:sldMk cId="589355164" sldId="263"/>
            <ac:spMk id="3" creationId="{784E00D2-8947-4BC0-B376-A387D60BAC35}"/>
          </ac:spMkLst>
        </pc:spChg>
        <pc:spChg chg="mod">
          <ac:chgData name="Matthew Suderman" userId="S::ms13525@bristol.ac.uk::2709995e-3ea8-4fb0-9b62-eb8034dec529" providerId="AD" clId="Web-{EDF19813-C1E3-FC15-BF29-08506CEBB501}" dt="2019-11-25T00:19:20.524" v="4147" actId="20577"/>
          <ac:spMkLst>
            <pc:docMk/>
            <pc:sldMk cId="589355164" sldId="263"/>
            <ac:spMk id="4" creationId="{C6D6135E-B0E9-4A4D-A5E1-FC2244602EBB}"/>
          </ac:spMkLst>
        </pc:spChg>
      </pc:sldChg>
      <pc:sldChg chg="del">
        <pc:chgData name="Matthew Suderman" userId="S::ms13525@bristol.ac.uk::2709995e-3ea8-4fb0-9b62-eb8034dec529" providerId="AD" clId="Web-{EDF19813-C1E3-FC15-BF29-08506CEBB501}" dt="2019-11-24T22:32:46.595" v="21"/>
        <pc:sldMkLst>
          <pc:docMk/>
          <pc:sldMk cId="3442200406" sldId="263"/>
        </pc:sldMkLst>
      </pc:sldChg>
      <pc:sldChg chg="del">
        <pc:chgData name="Matthew Suderman" userId="S::ms13525@bristol.ac.uk::2709995e-3ea8-4fb0-9b62-eb8034dec529" providerId="AD" clId="Web-{EDF19813-C1E3-FC15-BF29-08506CEBB501}" dt="2019-11-24T22:32:46.595" v="18"/>
        <pc:sldMkLst>
          <pc:docMk/>
          <pc:sldMk cId="1712890544" sldId="264"/>
        </pc:sldMkLst>
      </pc:sldChg>
      <pc:sldChg chg="modSp add del replId modNotes">
        <pc:chgData name="Matthew Suderman" userId="S::ms13525@bristol.ac.uk::2709995e-3ea8-4fb0-9b62-eb8034dec529" providerId="AD" clId="Web-{EDF19813-C1E3-FC15-BF29-08506CEBB501}" dt="2019-11-25T00:14:42.386" v="3790"/>
        <pc:sldMkLst>
          <pc:docMk/>
          <pc:sldMk cId="1864388529" sldId="264"/>
        </pc:sldMkLst>
        <pc:spChg chg="mod">
          <ac:chgData name="Matthew Suderman" userId="S::ms13525@bristol.ac.uk::2709995e-3ea8-4fb0-9b62-eb8034dec529" providerId="AD" clId="Web-{EDF19813-C1E3-FC15-BF29-08506CEBB501}" dt="2019-11-25T00:12:11.341" v="3787" actId="20577"/>
          <ac:spMkLst>
            <pc:docMk/>
            <pc:sldMk cId="1864388529" sldId="264"/>
            <ac:spMk id="2" creationId="{A051AE55-C412-4F97-B8BC-7897E1B8FE80}"/>
          </ac:spMkLst>
        </pc:spChg>
        <pc:spChg chg="mod">
          <ac:chgData name="Matthew Suderman" userId="S::ms13525@bristol.ac.uk::2709995e-3ea8-4fb0-9b62-eb8034dec529" providerId="AD" clId="Web-{EDF19813-C1E3-FC15-BF29-08506CEBB501}" dt="2019-11-25T00:12:00.591" v="3786" actId="14100"/>
          <ac:spMkLst>
            <pc:docMk/>
            <pc:sldMk cId="1864388529" sldId="264"/>
            <ac:spMk id="3" creationId="{784E00D2-8947-4BC0-B376-A387D60BAC35}"/>
          </ac:spMkLst>
        </pc:spChg>
      </pc:sldChg>
      <pc:sldChg chg="modSp add ord replId modNotes">
        <pc:chgData name="Matthew Suderman" userId="S::ms13525@bristol.ac.uk::2709995e-3ea8-4fb0-9b62-eb8034dec529" providerId="AD" clId="Web-{EDF19813-C1E3-FC15-BF29-08506CEBB501}" dt="2019-11-25T00:33:56.445" v="4967"/>
        <pc:sldMkLst>
          <pc:docMk/>
          <pc:sldMk cId="731261712" sldId="265"/>
        </pc:sldMkLst>
        <pc:spChg chg="mod">
          <ac:chgData name="Matthew Suderman" userId="S::ms13525@bristol.ac.uk::2709995e-3ea8-4fb0-9b62-eb8034dec529" providerId="AD" clId="Web-{EDF19813-C1E3-FC15-BF29-08506CEBB501}" dt="2019-11-25T00:04:08.763" v="3331" actId="20577"/>
          <ac:spMkLst>
            <pc:docMk/>
            <pc:sldMk cId="731261712" sldId="265"/>
            <ac:spMk id="2" creationId="{A051AE55-C412-4F97-B8BC-7897E1B8FE80}"/>
          </ac:spMkLst>
        </pc:spChg>
        <pc:spChg chg="mod">
          <ac:chgData name="Matthew Suderman" userId="S::ms13525@bristol.ac.uk::2709995e-3ea8-4fb0-9b62-eb8034dec529" providerId="AD" clId="Web-{EDF19813-C1E3-FC15-BF29-08506CEBB501}" dt="2019-11-25T00:08:26.074" v="3783" actId="20577"/>
          <ac:spMkLst>
            <pc:docMk/>
            <pc:sldMk cId="731261712" sldId="265"/>
            <ac:spMk id="3" creationId="{784E00D2-8947-4BC0-B376-A387D60BAC35}"/>
          </ac:spMkLst>
        </pc:spChg>
        <pc:spChg chg="mod">
          <ac:chgData name="Matthew Suderman" userId="S::ms13525@bristol.ac.uk::2709995e-3ea8-4fb0-9b62-eb8034dec529" providerId="AD" clId="Web-{EDF19813-C1E3-FC15-BF29-08506CEBB501}" dt="2019-11-25T00:04:43.637" v="3356" actId="20577"/>
          <ac:spMkLst>
            <pc:docMk/>
            <pc:sldMk cId="731261712" sldId="265"/>
            <ac:spMk id="4" creationId="{C6D6135E-B0E9-4A4D-A5E1-FC2244602EBB}"/>
          </ac:spMkLst>
        </pc:spChg>
      </pc:sldChg>
      <pc:sldChg chg="del">
        <pc:chgData name="Matthew Suderman" userId="S::ms13525@bristol.ac.uk::2709995e-3ea8-4fb0-9b62-eb8034dec529" providerId="AD" clId="Web-{EDF19813-C1E3-FC15-BF29-08506CEBB501}" dt="2019-11-24T22:32:46.595" v="20"/>
        <pc:sldMkLst>
          <pc:docMk/>
          <pc:sldMk cId="4113659525" sldId="265"/>
        </pc:sldMkLst>
      </pc:sldChg>
      <pc:sldChg chg="modSp add del ord replId modNotes">
        <pc:chgData name="Matthew Suderman" userId="S::ms13525@bristol.ac.uk::2709995e-3ea8-4fb0-9b62-eb8034dec529" providerId="AD" clId="Web-{EDF19813-C1E3-FC15-BF29-08506CEBB501}" dt="2019-11-25T00:33:28.523" v="4964"/>
        <pc:sldMkLst>
          <pc:docMk/>
          <pc:sldMk cId="2367586241" sldId="266"/>
        </pc:sldMkLst>
        <pc:spChg chg="mod">
          <ac:chgData name="Matthew Suderman" userId="S::ms13525@bristol.ac.uk::2709995e-3ea8-4fb0-9b62-eb8034dec529" providerId="AD" clId="Web-{EDF19813-C1E3-FC15-BF29-08506CEBB501}" dt="2019-11-24T23:46:16.433" v="2777" actId="20577"/>
          <ac:spMkLst>
            <pc:docMk/>
            <pc:sldMk cId="2367586241" sldId="266"/>
            <ac:spMk id="2" creationId="{A051AE55-C412-4F97-B8BC-7897E1B8FE80}"/>
          </ac:spMkLst>
        </pc:spChg>
        <pc:spChg chg="mod">
          <ac:chgData name="Matthew Suderman" userId="S::ms13525@bristol.ac.uk::2709995e-3ea8-4fb0-9b62-eb8034dec529" providerId="AD" clId="Web-{EDF19813-C1E3-FC15-BF29-08506CEBB501}" dt="2019-11-25T00:03:42.810" v="3327" actId="20577"/>
          <ac:spMkLst>
            <pc:docMk/>
            <pc:sldMk cId="2367586241" sldId="266"/>
            <ac:spMk id="3" creationId="{784E00D2-8947-4BC0-B376-A387D60BAC35}"/>
          </ac:spMkLst>
        </pc:spChg>
        <pc:spChg chg="mod">
          <ac:chgData name="Matthew Suderman" userId="S::ms13525@bristol.ac.uk::2709995e-3ea8-4fb0-9b62-eb8034dec529" providerId="AD" clId="Web-{EDF19813-C1E3-FC15-BF29-08506CEBB501}" dt="2019-11-24T23:59:35.231" v="2868" actId="20577"/>
          <ac:spMkLst>
            <pc:docMk/>
            <pc:sldMk cId="2367586241" sldId="266"/>
            <ac:spMk id="4" creationId="{C6D6135E-B0E9-4A4D-A5E1-FC2244602EBB}"/>
          </ac:spMkLst>
        </pc:spChg>
      </pc:sldChg>
      <pc:sldChg chg="modSp add ord replId modNotes">
        <pc:chgData name="Matthew Suderman" userId="S::ms13525@bristol.ac.uk::2709995e-3ea8-4fb0-9b62-eb8034dec529" providerId="AD" clId="Web-{EDF19813-C1E3-FC15-BF29-08506CEBB501}" dt="2019-11-25T00:33:24.101" v="4963"/>
        <pc:sldMkLst>
          <pc:docMk/>
          <pc:sldMk cId="1227382954" sldId="267"/>
        </pc:sldMkLst>
        <pc:spChg chg="mod">
          <ac:chgData name="Matthew Suderman" userId="S::ms13525@bristol.ac.uk::2709995e-3ea8-4fb0-9b62-eb8034dec529" providerId="AD" clId="Web-{EDF19813-C1E3-FC15-BF29-08506CEBB501}" dt="2019-11-24T23:38:03.404" v="2352" actId="20577"/>
          <ac:spMkLst>
            <pc:docMk/>
            <pc:sldMk cId="1227382954" sldId="267"/>
            <ac:spMk id="2" creationId="{A051AE55-C412-4F97-B8BC-7897E1B8FE80}"/>
          </ac:spMkLst>
        </pc:spChg>
        <pc:spChg chg="mod">
          <ac:chgData name="Matthew Suderman" userId="S::ms13525@bristol.ac.uk::2709995e-3ea8-4fb0-9b62-eb8034dec529" providerId="AD" clId="Web-{EDF19813-C1E3-FC15-BF29-08506CEBB501}" dt="2019-11-24T23:45:49.293" v="2770" actId="20577"/>
          <ac:spMkLst>
            <pc:docMk/>
            <pc:sldMk cId="1227382954" sldId="267"/>
            <ac:spMk id="3" creationId="{784E00D2-8947-4BC0-B376-A387D60BAC35}"/>
          </ac:spMkLst>
        </pc:spChg>
        <pc:spChg chg="mod">
          <ac:chgData name="Matthew Suderman" userId="S::ms13525@bristol.ac.uk::2709995e-3ea8-4fb0-9b62-eb8034dec529" providerId="AD" clId="Web-{EDF19813-C1E3-FC15-BF29-08506CEBB501}" dt="2019-11-24T23:45:50.199" v="2772" actId="20577"/>
          <ac:spMkLst>
            <pc:docMk/>
            <pc:sldMk cId="1227382954" sldId="267"/>
            <ac:spMk id="4" creationId="{C6D6135E-B0E9-4A4D-A5E1-FC2244602EBB}"/>
          </ac:spMkLst>
        </pc:spChg>
      </pc:sldChg>
      <pc:sldChg chg="del">
        <pc:chgData name="Matthew Suderman" userId="S::ms13525@bristol.ac.uk::2709995e-3ea8-4fb0-9b62-eb8034dec529" providerId="AD" clId="Web-{EDF19813-C1E3-FC15-BF29-08506CEBB501}" dt="2019-11-24T22:32:46.595" v="17"/>
        <pc:sldMkLst>
          <pc:docMk/>
          <pc:sldMk cId="1660788894" sldId="267"/>
        </pc:sldMkLst>
      </pc:sldChg>
      <pc:sldChg chg="del">
        <pc:chgData name="Matthew Suderman" userId="S::ms13525@bristol.ac.uk::2709995e-3ea8-4fb0-9b62-eb8034dec529" providerId="AD" clId="Web-{EDF19813-C1E3-FC15-BF29-08506CEBB501}" dt="2019-11-24T22:32:46.595" v="16"/>
        <pc:sldMkLst>
          <pc:docMk/>
          <pc:sldMk cId="1144671406" sldId="268"/>
        </pc:sldMkLst>
      </pc:sldChg>
      <pc:sldChg chg="del">
        <pc:chgData name="Matthew Suderman" userId="S::ms13525@bristol.ac.uk::2709995e-3ea8-4fb0-9b62-eb8034dec529" providerId="AD" clId="Web-{EDF19813-C1E3-FC15-BF29-08506CEBB501}" dt="2019-11-24T22:32:46.595" v="15"/>
        <pc:sldMkLst>
          <pc:docMk/>
          <pc:sldMk cId="1142597003" sldId="269"/>
        </pc:sldMkLst>
      </pc:sldChg>
    </pc:docChg>
  </pc:docChgLst>
  <pc:docChgLst>
    <pc:chgData name="Matthew Suderman" userId="S::ms13525@bristol.ac.uk::2709995e-3ea8-4fb0-9b62-eb8034dec529" providerId="AD" clId="Web-{367FC870-D893-EA84-F02C-645469B75519}"/>
    <pc:docChg chg="modSld">
      <pc:chgData name="Matthew Suderman" userId="S::ms13525@bristol.ac.uk::2709995e-3ea8-4fb0-9b62-eb8034dec529" providerId="AD" clId="Web-{367FC870-D893-EA84-F02C-645469B75519}" dt="2019-11-25T00:40:26.127" v="10" actId="20577"/>
      <pc:docMkLst>
        <pc:docMk/>
      </pc:docMkLst>
      <pc:sldChg chg="modSp">
        <pc:chgData name="Matthew Suderman" userId="S::ms13525@bristol.ac.uk::2709995e-3ea8-4fb0-9b62-eb8034dec529" providerId="AD" clId="Web-{367FC870-D893-EA84-F02C-645469B75519}" dt="2019-11-25T00:40:26.112" v="9" actId="20577"/>
        <pc:sldMkLst>
          <pc:docMk/>
          <pc:sldMk cId="2367586241" sldId="266"/>
        </pc:sldMkLst>
        <pc:spChg chg="mod">
          <ac:chgData name="Matthew Suderman" userId="S::ms13525@bristol.ac.uk::2709995e-3ea8-4fb0-9b62-eb8034dec529" providerId="AD" clId="Web-{367FC870-D893-EA84-F02C-645469B75519}" dt="2019-11-25T00:40:26.112" v="9" actId="20577"/>
          <ac:spMkLst>
            <pc:docMk/>
            <pc:sldMk cId="2367586241" sldId="266"/>
            <ac:spMk id="3" creationId="{784E00D2-8947-4BC0-B376-A387D60BAC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8B671-E2F0-4AF6-8A99-84BB34CC7E09}" type="datetimeFigureOut">
              <a:rPr lang="en-GB"/>
              <a:t>08/12/2019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E8E84-E231-4D27-83D1-7432C8F4CA63}" type="slidenum">
              <a:rPr lang="en-GB"/>
              <a:t>‹#›</a:t>
            </a:fld>
            <a:endParaRPr lang="en-GB"/>
          </a:p>
        </p:txBody>
      </p:sp>
    </p:spTree>
    <p:extLst>
      <p:ext uri="{BB962C8B-B14F-4D97-AF65-F5344CB8AC3E}">
        <p14:creationId xmlns:p14="http://schemas.microsoft.com/office/powerpoint/2010/main" val="74092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suggests accelerated aging mechanisms in bipolar disorder (BD), including DNA methylation (</a:t>
            </a:r>
            <a:r>
              <a:rPr lang="en-US" dirty="0" err="1"/>
              <a:t>DNAm</a:t>
            </a:r>
            <a:r>
              <a:rPr lang="en-US" dirty="0"/>
              <a:t>) aging in blood. However, it is unknown whether such mechanisms are also evident in the brain, in particular in association with other biological clocks. To investigate this, we interrogated genome-wide DNA methylation in postmortem hippocampus from 32 BD-I patients and 32 non-psychiatric controls group-matched for age and sex from the NIMH Human Brain Collection Core. </a:t>
            </a:r>
            <a:r>
              <a:rPr lang="en-US" dirty="0" err="1"/>
              <a:t>DNAm</a:t>
            </a:r>
            <a:r>
              <a:rPr lang="en-US" dirty="0"/>
              <a:t> age and epigenetic aging acceleration were estimated using the Horvath method. Telomere length (TL) and mitochondrial DNA (</a:t>
            </a:r>
            <a:r>
              <a:rPr lang="en-US" dirty="0" err="1"/>
              <a:t>mtDNA</a:t>
            </a:r>
            <a:r>
              <a:rPr lang="en-US" dirty="0"/>
              <a:t>) copy number were quantified by real-time PCR. Between-group differences were assessed by linear regression and univariate general linear models with age, sex, race, postmortem interval, tissue pH, smoking, and body mass index included as co-variates. Groups did not differ for epigenetic aging acceleration when considering the entire sample. However, after splitting the sample by the median age, an epigenetic aging acceleration was detected in patients compared to controls among older subjects (p=0.042). While TL did not differ between groups, a reduction in </a:t>
            </a:r>
            <a:r>
              <a:rPr lang="en-US" dirty="0" err="1"/>
              <a:t>mtDNA</a:t>
            </a:r>
            <a:r>
              <a:rPr lang="en-US" dirty="0"/>
              <a:t> copy number was observed in patients compared to controls (p=0.047). In addition, significant correlations were observed between epigenetic aging acceleration and TL (r=-0.337, p=0.006), as well as between TL and </a:t>
            </a:r>
            <a:r>
              <a:rPr lang="en-US" dirty="0" err="1"/>
              <a:t>mtDNA</a:t>
            </a:r>
            <a:r>
              <a:rPr lang="en-US" dirty="0"/>
              <a:t> copy number (r=0.274, p=0.028). Hippocampal aging may underlie neurocognitive dysfunctions observed in BD patients. Moreover, our results suggest a complex cross-talk between biological clocks in hippocampus that may underlie clinical manifestations of premature aging in BD.</a:t>
            </a:r>
          </a:p>
        </p:txBody>
      </p:sp>
      <p:sp>
        <p:nvSpPr>
          <p:cNvPr id="4" name="Slide Number Placeholder 3"/>
          <p:cNvSpPr>
            <a:spLocks noGrp="1"/>
          </p:cNvSpPr>
          <p:nvPr>
            <p:ph type="sldNum" sz="quarter" idx="5"/>
          </p:nvPr>
        </p:nvSpPr>
        <p:spPr/>
        <p:txBody>
          <a:bodyPr/>
          <a:lstStyle/>
          <a:p>
            <a:fld id="{E3AE8E84-E231-4D27-83D1-7432C8F4CA63}" type="slidenum">
              <a:rPr lang="en-GB"/>
              <a:t>2</a:t>
            </a:fld>
            <a:endParaRPr lang="en-GB"/>
          </a:p>
        </p:txBody>
      </p:sp>
    </p:spTree>
    <p:extLst>
      <p:ext uri="{BB962C8B-B14F-4D97-AF65-F5344CB8AC3E}">
        <p14:creationId xmlns:p14="http://schemas.microsoft.com/office/powerpoint/2010/main" val="327709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'Epigenetic age acceleration' is a valuable biomarker of ageing, predictive of morbidity and mortality, but for which the underlying biological mechanisms are not well established. Two commonly used measures, derived from DNA methylation, are Horvath-based (Horvath-EAA) and Hannum-based (Hannum-EAA) epigenetic age acceleration. We conducted genome-wide association studies of Horvath-EAA and Hannum-EAA in 13,493 unrelated individuals of European ancestry, to elucidate genetic determinants of differential epigenetic ageing. We identified ten independent SNPs associated with Horvath-EAA, five of which are novel. We also report 21 Horvath-EAA-associated genes including several involved in metabolism (NHLRC, TPMT) and immune system pathways (TRIM59, EDARADD). GWAS of Hannum-EAA identified one associated variant (rs1005277), and implicated 12 genes including several involved in innate immune system pathways (UBE2D3, MANBA, TRIM46), with metabolic functions (UBE2D3, MANBA), or linked to lifespan regulation (CISD2). Both measures had nominal inverse genetic correlations with father's age at death, a rough proxy for lifespan. Nominally significant genetic correlations between Hannum-EAA and lifestyle factors including smoking </a:t>
            </a:r>
            <a:r>
              <a:rPr lang="en-US" dirty="0" err="1"/>
              <a:t>behaviours</a:t>
            </a:r>
            <a:r>
              <a:rPr lang="en-US" dirty="0"/>
              <a:t> and education support the hypothesis that Hannum-based epigenetic ageing is sensitive to variations in environment, whereas Horvath-EAA is a more stable cellular ageing process. We identified novel SNPs and genes associated with epigenetic age acceleration, and highlighted differences in the genetic architecture of Horvath-based and Hannum-based epigenetic ageing measures. Understanding the biological mechanisms underlying individual differences in the rate of epigenetic ageing could help explain different trajectories of age-related decline.</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3</a:t>
            </a:fld>
            <a:endParaRPr lang="en-GB"/>
          </a:p>
        </p:txBody>
      </p:sp>
    </p:spTree>
    <p:extLst>
      <p:ext uri="{BB962C8B-B14F-4D97-AF65-F5344CB8AC3E}">
        <p14:creationId xmlns:p14="http://schemas.microsoft.com/office/powerpoint/2010/main" val="211167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Alcohol misuse is a major public health problem originating from genetic and environmental risk factors. Alterations in the brain epigenome may orchestrate changes in gene expression that lead to alcohol misuse and dependence. Through epigenome-wide association analysis of DNA methylation from human brain tissues, we identified a differentially methylated region, DMR-DLGAP2, associated with alcohol dependence. Methylation within DMR-DLGAP2 was found to be genotype-dependent, allele-specific and associated with reward processing in brain. Methylation at the DMR-DLGAP2 regulated expression of DLGAP2 in vitro, and Dlgap2-deficient mice showed reduced alcohol consumption compared with wild-type controls. These results suggest that DLGAP2 may be an interface for genetic and epigenetic factors controlling alcohol use and dependence.</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4</a:t>
            </a:fld>
            <a:endParaRPr lang="en-GB"/>
          </a:p>
        </p:txBody>
      </p:sp>
    </p:spTree>
    <p:extLst>
      <p:ext uri="{BB962C8B-B14F-4D97-AF65-F5344CB8AC3E}">
        <p14:creationId xmlns:p14="http://schemas.microsoft.com/office/powerpoint/2010/main" val="19128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Breastfeeding has long-term benefits for children that may be mediated via the epigenome. This pathway has been hypothesized, but the number of empirical studies in humans is small and mostly done by using peripheral blood as the DNA source. We performed an epigenome-wide association study (EWAS) in buccal cells collected around age nine (mean = 9.5) from 1006 twins recruited by the Netherlands Twin Register (NTR). An age-stratified analysis examined if effects attenuate with age (median split at 10 years; &lt;</a:t>
            </a:r>
            <a:r>
              <a:rPr lang="en-US" dirty="0" err="1"/>
              <a:t>i</a:t>
            </a:r>
            <a:r>
              <a:rPr lang="en-US" dirty="0"/>
              <a:t>&gt;n&lt;/</a:t>
            </a:r>
            <a:r>
              <a:rPr lang="en-US" dirty="0" err="1"/>
              <a:t>i</a:t>
            </a:r>
            <a:r>
              <a:rPr lang="en-US" dirty="0"/>
              <a:t>&gt;&lt;sub&gt;&lt;10&lt;/sub&gt; = 517, mean age = 7.9; &lt;</a:t>
            </a:r>
            <a:r>
              <a:rPr lang="en-US" dirty="0" err="1"/>
              <a:t>i</a:t>
            </a:r>
            <a:r>
              <a:rPr lang="en-US" dirty="0"/>
              <a:t>&gt;n&lt;/</a:t>
            </a:r>
            <a:r>
              <a:rPr lang="en-US" dirty="0" err="1"/>
              <a:t>i</a:t>
            </a:r>
            <a:r>
              <a:rPr lang="en-US" dirty="0"/>
              <a:t>&gt;&lt;sub&gt;&gt;10&lt;/sub&gt; = 489, mean age = 11.2). We performed replication analyses in two independent cohorts from the NTR (buccal cells) and the Avon Longitudinal Study of Parents and Children (ALSPAC) (peripheral blood), and we tested loci previously associated with breastfeeding in epigenetic studies. Genome-wide DNA methylation was assessed with the Illumina Infinium </a:t>
            </a:r>
            <a:r>
              <a:rPr lang="en-US" dirty="0" err="1"/>
              <a:t>MethylationEPIC</a:t>
            </a:r>
            <a:r>
              <a:rPr lang="en-US" dirty="0"/>
              <a:t> </a:t>
            </a:r>
            <a:r>
              <a:rPr lang="en-US" dirty="0" err="1"/>
              <a:t>BeadChip</a:t>
            </a:r>
            <a:r>
              <a:rPr lang="en-US" dirty="0"/>
              <a:t> (Illumina, San Diego, CA, USA) in the NTR and with the HumanMethylation450 Bead Chip in the ALSPAC. The duration of breastfeeding was dichotomized ('never' vs. 'ever'). In the total sample, no robustly associated epigenome-wide significant </a:t>
            </a:r>
            <a:r>
              <a:rPr lang="en-US" dirty="0" err="1"/>
              <a:t>CpGs</a:t>
            </a:r>
            <a:r>
              <a:rPr lang="en-US" dirty="0"/>
              <a:t> were identified (Î± = 6.34 Ã— 10&lt;sup&gt;-8&lt;/sup&gt;). In the sub-group of children younger than 10 years, four significant </a:t>
            </a:r>
            <a:r>
              <a:rPr lang="en-US" dirty="0" err="1"/>
              <a:t>CpGs</a:t>
            </a:r>
            <a:r>
              <a:rPr lang="en-US" dirty="0"/>
              <a:t> were associated with breastfeeding after adjusting for child and maternal characteristics. In children older than 10 years, methylation differences at these </a:t>
            </a:r>
            <a:r>
              <a:rPr lang="en-US" dirty="0" err="1"/>
              <a:t>CpGs</a:t>
            </a:r>
            <a:r>
              <a:rPr lang="en-US" dirty="0"/>
              <a:t> were smaller and non-significant. The findings did not replicate in the NTR sample (&lt;</a:t>
            </a:r>
            <a:r>
              <a:rPr lang="en-US" dirty="0" err="1"/>
              <a:t>i</a:t>
            </a:r>
            <a:r>
              <a:rPr lang="en-US" dirty="0"/>
              <a:t>&gt;n&lt;/</a:t>
            </a:r>
            <a:r>
              <a:rPr lang="en-US" dirty="0" err="1"/>
              <a:t>i</a:t>
            </a:r>
            <a:r>
              <a:rPr lang="en-US" dirty="0"/>
              <a:t>&gt; = 98; mean age = 7.5 years), and no nearby sites were associated with breastfeeding in the ALSPAC study (&lt;</a:t>
            </a:r>
            <a:r>
              <a:rPr lang="en-US" dirty="0" err="1"/>
              <a:t>i</a:t>
            </a:r>
            <a:r>
              <a:rPr lang="en-US" dirty="0"/>
              <a:t>&gt;n&lt;/</a:t>
            </a:r>
            <a:r>
              <a:rPr lang="en-US" dirty="0" err="1"/>
              <a:t>i</a:t>
            </a:r>
            <a:r>
              <a:rPr lang="en-US" dirty="0"/>
              <a:t>&gt; = 938; mean age = 7.4). Of the CpG sites previously reported in the literature, three were associated with breastfeeding in children younger than 10 years, thus showing that these </a:t>
            </a:r>
            <a:r>
              <a:rPr lang="en-US" dirty="0" err="1"/>
              <a:t>CpGs</a:t>
            </a:r>
            <a:r>
              <a:rPr lang="en-US" dirty="0"/>
              <a:t> are associated with breastfeeding in buccal and blood cells. Our study is the first to show that breastfeeding is associated with epigenetic variation in buccal cells in children. Further studies are needed to investigate if methylation differences at these loci are caused by breastfeeding or by other unmeasured confounders, as well as what mechanism drives changes in associations with age.</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5</a:t>
            </a:fld>
            <a:endParaRPr lang="en-GB"/>
          </a:p>
        </p:txBody>
      </p:sp>
    </p:spTree>
    <p:extLst>
      <p:ext uri="{BB962C8B-B14F-4D97-AF65-F5344CB8AC3E}">
        <p14:creationId xmlns:p14="http://schemas.microsoft.com/office/powerpoint/2010/main" val="55688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Metabolic syndrome (</a:t>
            </a:r>
            <a:r>
              <a:rPr lang="en-US" dirty="0" err="1"/>
              <a:t>MetS</a:t>
            </a:r>
            <a:r>
              <a:rPr lang="en-US" dirty="0"/>
              <a:t>) is a cluster of cardiometabolic risk factors for all-cause mortality, cardiovascular disease, and cancer. Identifying epigenetic alterations associated with </a:t>
            </a:r>
            <a:r>
              <a:rPr lang="en-US" dirty="0" err="1"/>
              <a:t>MetS</a:t>
            </a:r>
            <a:r>
              <a:rPr lang="en-US" dirty="0"/>
              <a:t> in African Americans (AAs) and Whites may provide insight into genes that influence its differential health outcomes. We examined DNA methylation (</a:t>
            </a:r>
            <a:r>
              <a:rPr lang="en-US" dirty="0" err="1"/>
              <a:t>DNAm</a:t>
            </a:r>
            <a:r>
              <a:rPr lang="en-US" dirty="0"/>
              <a:t>) and performed an epigenome-wide association study (EWAS) of </a:t>
            </a:r>
            <a:r>
              <a:rPr lang="en-US" dirty="0" err="1"/>
              <a:t>MetS</a:t>
            </a:r>
            <a:r>
              <a:rPr lang="en-US" dirty="0"/>
              <a:t> among AA and Whites with and without </a:t>
            </a:r>
            <a:r>
              <a:rPr lang="en-US" dirty="0" err="1"/>
              <a:t>MetS</a:t>
            </a:r>
            <a:r>
              <a:rPr lang="en-US" dirty="0"/>
              <a:t>. We assessed age, race and poverty status associated </a:t>
            </a:r>
            <a:r>
              <a:rPr lang="en-US" dirty="0" err="1"/>
              <a:t>DNAm</a:t>
            </a:r>
            <a:r>
              <a:rPr lang="en-US" dirty="0"/>
              <a:t> among AAs (n=225) and White (n=233) adults using NCEP-ATP III guidelines. Genome-wide </a:t>
            </a:r>
            <a:r>
              <a:rPr lang="en-US" dirty="0" err="1"/>
              <a:t>DNAm</a:t>
            </a:r>
            <a:r>
              <a:rPr lang="en-US" dirty="0"/>
              <a:t> measurement was assessed using Illumina Infinium Methylation EPIC </a:t>
            </a:r>
            <a:r>
              <a:rPr lang="en-US" dirty="0" err="1"/>
              <a:t>BeadChip</a:t>
            </a:r>
            <a:r>
              <a:rPr lang="en-US" dirty="0"/>
              <a:t>. Differentially methylated positions (DMPs) and differentially methylated regions (DMRs) were identified using &lt;</a:t>
            </a:r>
            <a:r>
              <a:rPr lang="en-US" dirty="0" err="1"/>
              <a:t>i</a:t>
            </a:r>
            <a:r>
              <a:rPr lang="en-US" dirty="0"/>
              <a:t>&gt;</a:t>
            </a:r>
            <a:r>
              <a:rPr lang="en-US" dirty="0" err="1"/>
              <a:t>dmpFinder</a:t>
            </a:r>
            <a:r>
              <a:rPr lang="en-US" dirty="0"/>
              <a:t>&lt;/</a:t>
            </a:r>
            <a:r>
              <a:rPr lang="en-US" dirty="0" err="1"/>
              <a:t>i</a:t>
            </a:r>
            <a:r>
              <a:rPr lang="en-US" dirty="0"/>
              <a:t>&gt; and &lt;</a:t>
            </a:r>
            <a:r>
              <a:rPr lang="en-US" dirty="0" err="1"/>
              <a:t>i</a:t>
            </a:r>
            <a:r>
              <a:rPr lang="en-US" dirty="0"/>
              <a:t>&gt;</a:t>
            </a:r>
            <a:r>
              <a:rPr lang="en-US" dirty="0" err="1"/>
              <a:t>bumphunter</a:t>
            </a:r>
            <a:r>
              <a:rPr lang="en-US" dirty="0"/>
              <a:t>&lt;/</a:t>
            </a:r>
            <a:r>
              <a:rPr lang="en-US" dirty="0" err="1"/>
              <a:t>i</a:t>
            </a:r>
            <a:r>
              <a:rPr lang="en-US" dirty="0"/>
              <a:t>&gt;. EWAS was performed using </a:t>
            </a:r>
            <a:r>
              <a:rPr lang="en-US" dirty="0" err="1"/>
              <a:t>CpGassoc</a:t>
            </a:r>
            <a:r>
              <a:rPr lang="en-US" dirty="0"/>
              <a:t>. We found significant DMPs associated with age, poverty status and </a:t>
            </a:r>
            <a:r>
              <a:rPr lang="en-US" dirty="0" err="1"/>
              <a:t>MetS</a:t>
            </a:r>
            <a:r>
              <a:rPr lang="en-US" dirty="0"/>
              <a:t> in each race. &lt;</a:t>
            </a:r>
            <a:r>
              <a:rPr lang="en-US" dirty="0" err="1"/>
              <a:t>i</a:t>
            </a:r>
            <a:r>
              <a:rPr lang="en-US" dirty="0"/>
              <a:t>&gt;GSTT1(&lt;/</a:t>
            </a:r>
            <a:r>
              <a:rPr lang="en-US" dirty="0" err="1"/>
              <a:t>i</a:t>
            </a:r>
            <a:r>
              <a:rPr lang="en-US" dirty="0"/>
              <a:t>&gt;Glutathione S-Transferase Theta 1) was one of the top hypermethylated genes and &lt;</a:t>
            </a:r>
            <a:r>
              <a:rPr lang="en-US" dirty="0" err="1"/>
              <a:t>i</a:t>
            </a:r>
            <a:r>
              <a:rPr lang="en-US" dirty="0"/>
              <a:t>&gt;MIPEP&lt;/</a:t>
            </a:r>
            <a:r>
              <a:rPr lang="en-US" dirty="0" err="1"/>
              <a:t>i</a:t>
            </a:r>
            <a:r>
              <a:rPr lang="en-US" dirty="0"/>
              <a:t>&gt; (Mitochondrial Intermediate Peptidase) was one of the most hypomethylated genes when comparing AAs with and without </a:t>
            </a:r>
            <a:r>
              <a:rPr lang="en-US" dirty="0" err="1"/>
              <a:t>MetS</a:t>
            </a:r>
            <a:r>
              <a:rPr lang="en-US" dirty="0"/>
              <a:t>. &lt;</a:t>
            </a:r>
            <a:r>
              <a:rPr lang="en-US" dirty="0" err="1"/>
              <a:t>i</a:t>
            </a:r>
            <a:r>
              <a:rPr lang="en-US" dirty="0"/>
              <a:t>&gt;PPP1R13L&lt;/</a:t>
            </a:r>
            <a:r>
              <a:rPr lang="en-US" dirty="0" err="1"/>
              <a:t>i</a:t>
            </a:r>
            <a:r>
              <a:rPr lang="en-US" dirty="0"/>
              <a:t>&gt; (Protein Phosphatase 1 Regulatory Subunit 13 Like) was the top hypermethylated and &lt;</a:t>
            </a:r>
            <a:r>
              <a:rPr lang="en-US" dirty="0" err="1"/>
              <a:t>i</a:t>
            </a:r>
            <a:r>
              <a:rPr lang="en-US" dirty="0"/>
              <a:t>&gt;SCD&lt;/</a:t>
            </a:r>
            <a:r>
              <a:rPr lang="en-US" dirty="0" err="1"/>
              <a:t>i</a:t>
            </a:r>
            <a:r>
              <a:rPr lang="en-US" dirty="0"/>
              <a:t>&gt; (stearoyl-CoA desaturase-1) was one of the most hypomethylated genes for Whites with and without </a:t>
            </a:r>
            <a:r>
              <a:rPr lang="en-US" dirty="0" err="1"/>
              <a:t>MetS</a:t>
            </a:r>
            <a:r>
              <a:rPr lang="en-US" dirty="0"/>
              <a:t>. EWAS results showed that </a:t>
            </a:r>
            <a:r>
              <a:rPr lang="en-US" dirty="0" err="1"/>
              <a:t>DNAm</a:t>
            </a:r>
            <a:r>
              <a:rPr lang="en-US" dirty="0"/>
              <a:t> differences might contribute to </a:t>
            </a:r>
            <a:r>
              <a:rPr lang="en-US" dirty="0" err="1"/>
              <a:t>MetS</a:t>
            </a:r>
            <a:r>
              <a:rPr lang="en-US" dirty="0"/>
              <a:t> risk among Whites and AAs since different genes were identified in AAs and Whites. We replicated previously identified </a:t>
            </a:r>
            <a:r>
              <a:rPr lang="en-US" dirty="0" err="1"/>
              <a:t>MetS</a:t>
            </a:r>
            <a:r>
              <a:rPr lang="en-US" dirty="0"/>
              <a:t> associated genes and found that Thioredoxin-interacting protein (&lt;</a:t>
            </a:r>
            <a:r>
              <a:rPr lang="en-US" dirty="0" err="1"/>
              <a:t>i</a:t>
            </a:r>
            <a:r>
              <a:rPr lang="en-US" dirty="0"/>
              <a:t>&gt;TXN1P&lt;/</a:t>
            </a:r>
            <a:r>
              <a:rPr lang="en-US" dirty="0" err="1"/>
              <a:t>i</a:t>
            </a:r>
            <a:r>
              <a:rPr lang="en-US" dirty="0"/>
              <a:t>&gt;) was statistically significantly differentially expressed only in Whites. Our results may be useful in further studies of genes underlying differences in </a:t>
            </a:r>
            <a:r>
              <a:rPr lang="en-US" dirty="0" err="1"/>
              <a:t>MetS</a:t>
            </a:r>
            <a:r>
              <a:rPr lang="en-US" dirty="0"/>
              <a:t> among AAs and Whites.</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6</a:t>
            </a:fld>
            <a:endParaRPr lang="en-GB"/>
          </a:p>
        </p:txBody>
      </p:sp>
    </p:spTree>
    <p:extLst>
      <p:ext uri="{BB962C8B-B14F-4D97-AF65-F5344CB8AC3E}">
        <p14:creationId xmlns:p14="http://schemas.microsoft.com/office/powerpoint/2010/main" val="44498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large number of analysis strategies are available for DNA methylation (</a:t>
            </a:r>
            <a:r>
              <a:rPr lang="en-US" dirty="0" err="1"/>
              <a:t>DNAm</a:t>
            </a:r>
            <a:r>
              <a:rPr lang="en-US" dirty="0"/>
              <a:t>) array and RNA-seq datasets, but it is unclear which strategies are best to use. We compare commonly used strategies and report how they influence results in large cohort studies. We tested the associations of </a:t>
            </a:r>
            <a:r>
              <a:rPr lang="en-US" dirty="0" err="1"/>
              <a:t>DNAm</a:t>
            </a:r>
            <a:r>
              <a:rPr lang="en-US" dirty="0"/>
              <a:t> and RNA expression with age, BMI, and smoking in four different cohorts (n~2900). By comparing strategies against the base model on the number and percentage of replicated </a:t>
            </a:r>
            <a:r>
              <a:rPr lang="en-US" dirty="0" err="1"/>
              <a:t>CpGs</a:t>
            </a:r>
            <a:r>
              <a:rPr lang="en-US" dirty="0"/>
              <a:t> for </a:t>
            </a:r>
            <a:r>
              <a:rPr lang="en-US" dirty="0" err="1"/>
              <a:t>DNAm</a:t>
            </a:r>
            <a:r>
              <a:rPr lang="en-US" dirty="0"/>
              <a:t> analyses or genes for RNA-seq analyses in a leave-one-out cohort replication approach, we find the choice of the normalization method and statistical test does not strongly influence the results for </a:t>
            </a:r>
            <a:r>
              <a:rPr lang="en-US" dirty="0" err="1"/>
              <a:t>DNAm</a:t>
            </a:r>
            <a:r>
              <a:rPr lang="en-US" dirty="0"/>
              <a:t> array data. However, adjusting for cell counts or hidden confounders substantially decreases the number of replicated </a:t>
            </a:r>
            <a:r>
              <a:rPr lang="en-US" dirty="0" err="1"/>
              <a:t>CpGs</a:t>
            </a:r>
            <a:r>
              <a:rPr lang="en-US" dirty="0"/>
              <a:t> for age and increases the number of replicated </a:t>
            </a:r>
            <a:r>
              <a:rPr lang="en-US" dirty="0" err="1"/>
              <a:t>CpGs</a:t>
            </a:r>
            <a:r>
              <a:rPr lang="en-US" dirty="0"/>
              <a:t> for BMI and smoking. For RNA-seq data, the choice of the normalization method, gene expression inclusion threshold, and statistical test does not strongly influence the results. Including five principal components or excluding correction of technical covariates or cell counts decreases the number of replicated genes. Results were not influenced by the normalization method or statistical test. However, the correction method for cell counts, technical covariates, principal components, and/or hidden confounders does influence the results.</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7</a:t>
            </a:fld>
            <a:endParaRPr lang="en-GB"/>
          </a:p>
        </p:txBody>
      </p:sp>
    </p:spTree>
    <p:extLst>
      <p:ext uri="{BB962C8B-B14F-4D97-AF65-F5344CB8AC3E}">
        <p14:creationId xmlns:p14="http://schemas.microsoft.com/office/powerpoint/2010/main" val="226803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Profound global loss of DNA methylation is a hallmark of many cancers. One potential consequence of this is the reactivation of transposable elements (TEs) which could stimulate the immune system via cell-intrinsic antiviral responses. Here, we develop </a:t>
            </a:r>
            <a:r>
              <a:rPr lang="en-US" dirty="0" err="1"/>
              <a:t>REdiscoverTE</a:t>
            </a:r>
            <a:r>
              <a:rPr lang="en-US" dirty="0"/>
              <a:t>, a computational method for quantifying genome-wide TE expression in RNA sequencing data. Using The Cancer Genome Atlas database, we observe increased expression of over 400 TE subfamilies, of which 262 appear to result from a proximal loss of DNA methylation. The most recurrent TEs are among the evolutionarily youngest in the genome, predominantly expressed from intergenic loci, and associated with antiviral or DNA damage responses. Treatment of glioblastoma cells with a demethylation agent results in both increased TE expression and de novo presentation of TE-derived peptides on MHC class I molecules. Therapeutic reactivation of tumor-specific TEs may synergize with immunotherapy by inducing inflammation and the display of potentially immunogenic neoantigens.</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8</a:t>
            </a:fld>
            <a:endParaRPr lang="en-GB"/>
          </a:p>
        </p:txBody>
      </p:sp>
    </p:spTree>
    <p:extLst>
      <p:ext uri="{BB962C8B-B14F-4D97-AF65-F5344CB8AC3E}">
        <p14:creationId xmlns:p14="http://schemas.microsoft.com/office/powerpoint/2010/main" val="404665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Childhood stress exposure is associated with inflammation as measured by C-reactive protein (CRP) and interleukin 6 (IL-6). However, findings are inconsistent and effect sizes are small. The addition of soluble urokinase plasminogen activator receptor (</a:t>
            </a:r>
            <a:r>
              <a:rPr lang="en-US" dirty="0" err="1"/>
              <a:t>suPAR</a:t>
            </a:r>
            <a:r>
              <a:rPr lang="en-US" dirty="0"/>
              <a:t>), a new biomarker of chronic inflammation, may improve measurement of stress-related inflammatory burden. To assess whether exposure to adverse experiences, stress, and violence is associated with an increase in </a:t>
            </a:r>
            <a:r>
              <a:rPr lang="en-US" dirty="0" err="1"/>
              <a:t>suPAR</a:t>
            </a:r>
            <a:r>
              <a:rPr lang="en-US" dirty="0"/>
              <a:t> levels in young people and to test the hypothesis that measuring </a:t>
            </a:r>
            <a:r>
              <a:rPr lang="en-US" dirty="0" err="1"/>
              <a:t>suPAR</a:t>
            </a:r>
            <a:r>
              <a:rPr lang="en-US" dirty="0"/>
              <a:t> in addition to CRP or IL-6 levels improves the assessment of the inflammatory burden associated with early-life stress. This cohort study included 1391 participants from a 1994 to 1995 birth cohort of twins from the nationally representative Environmental Risk Longitudinal Twin Study in the United Kingdom. Participants were followed up until 18 years of age (93% retention). Plasma samples were analyzed in July 2018, and statistical analysis was performed from October 1, 2018, to May 31, 2019. Adverse childhood experiences and childhood and adolescent experience of stress and violence exposure. Plasma CRP, IL-6, and </a:t>
            </a:r>
            <a:r>
              <a:rPr lang="en-US" dirty="0" err="1"/>
              <a:t>suPAR</a:t>
            </a:r>
            <a:r>
              <a:rPr lang="en-US" dirty="0"/>
              <a:t> levels at 18 years of age. Among 1391 young people (mean [SD] age, 18.4 [0.36] years; 733 [52.7%] female), those who had been exposed to stressful experiences had elevated </a:t>
            </a:r>
            <a:r>
              <a:rPr lang="en-US" dirty="0" err="1"/>
              <a:t>suPAR</a:t>
            </a:r>
            <a:r>
              <a:rPr lang="en-US" dirty="0"/>
              <a:t> levels by 18 years of age after controlling for sex, body mass index, and smoking: 0.03-ng/mL (95% CI, 0.01-0.05 ng/mL) increase in </a:t>
            </a:r>
            <a:r>
              <a:rPr lang="en-US" dirty="0" err="1"/>
              <a:t>suPAR</a:t>
            </a:r>
            <a:r>
              <a:rPr lang="en-US" dirty="0"/>
              <a:t> per each additional adverse childhood experience, 0.09-ng/mL (95% CI, 0.01-0.17 ng/mL) increase in </a:t>
            </a:r>
            <a:r>
              <a:rPr lang="en-US" dirty="0" err="1"/>
              <a:t>suPAR</a:t>
            </a:r>
            <a:r>
              <a:rPr lang="en-US" dirty="0"/>
              <a:t> per each additional severe childhood experience of stress or violence, and 0.04-ng/mL (95% CI, -0.02 to 0.10 ng/mL) increase in </a:t>
            </a:r>
            <a:r>
              <a:rPr lang="en-US" dirty="0" err="1"/>
              <a:t>suPAR</a:t>
            </a:r>
            <a:r>
              <a:rPr lang="en-US" dirty="0"/>
              <a:t> per each additional severe adolescent experience of stress or violence. Individuals exposed to multiple types of violence in both childhood and adolescence had 0.26-ng/mL (95% CI, 0.07-0.45 ng/mL) higher </a:t>
            </a:r>
            <a:r>
              <a:rPr lang="en-US" dirty="0" err="1"/>
              <a:t>suPAR</a:t>
            </a:r>
            <a:r>
              <a:rPr lang="en-US" dirty="0"/>
              <a:t> levels compared with children who did not experience stress or violence. These stress-exposed young people were significantly more likely to have elevated </a:t>
            </a:r>
            <a:r>
              <a:rPr lang="en-US" dirty="0" err="1"/>
              <a:t>suPAR</a:t>
            </a:r>
            <a:r>
              <a:rPr lang="en-US" dirty="0"/>
              <a:t> levels at 18 years of age even if they did not have elevated CRP or IL-6 levels. Measuring </a:t>
            </a:r>
            <a:r>
              <a:rPr lang="en-US" dirty="0" err="1"/>
              <a:t>suPAR</a:t>
            </a:r>
            <a:r>
              <a:rPr lang="en-US" dirty="0"/>
              <a:t> in addition to CRP or IL-6 increased the association between stress exposure and inflammatory burden. For example, after adjusting for CRP and IL-6 levels, each additional adverse childhood experience was associated with a 0.05-mL (95% CI, 0.03-0.07 ng/mL) increase in </a:t>
            </a:r>
            <a:r>
              <a:rPr lang="en-US" dirty="0" err="1"/>
              <a:t>suPAR</a:t>
            </a:r>
            <a:r>
              <a:rPr lang="en-US" dirty="0"/>
              <a:t>, each additional severe childhood experience of stress or violence was associated with a 0.14-ng/mL (95% CI, 0.06-0.22 ng/mL) increase in </a:t>
            </a:r>
            <a:r>
              <a:rPr lang="en-US" dirty="0" err="1"/>
              <a:t>suPAR</a:t>
            </a:r>
            <a:r>
              <a:rPr lang="en-US" dirty="0"/>
              <a:t>, and each additional severe adolescent experience of stress or violence was associated with a 0.10-ng/mL (95% CI, 0.04-0.16 ng/mL) increase in </a:t>
            </a:r>
            <a:r>
              <a:rPr lang="en-US" dirty="0" err="1"/>
              <a:t>suPAR</a:t>
            </a:r>
            <a:r>
              <a:rPr lang="en-US" dirty="0"/>
              <a:t>. The results suggest that adult inflammation is associated with childhood exposure to stress. Adding information about </a:t>
            </a:r>
            <a:r>
              <a:rPr lang="en-US" dirty="0" err="1"/>
              <a:t>suPAR</a:t>
            </a:r>
            <a:r>
              <a:rPr lang="en-US" dirty="0"/>
              <a:t> to traditional biomarkers of inflammation may improve the measurement of inflammatory burden associated with exposure to stress and violence.</a:t>
            </a:r>
          </a:p>
          <a:p>
            <a:endParaRPr lang="en-US" dirty="0">
              <a:cs typeface="Calibri"/>
            </a:endParaRPr>
          </a:p>
        </p:txBody>
      </p:sp>
      <p:sp>
        <p:nvSpPr>
          <p:cNvPr id="4" name="Slide Number Placeholder 3"/>
          <p:cNvSpPr>
            <a:spLocks noGrp="1"/>
          </p:cNvSpPr>
          <p:nvPr>
            <p:ph type="sldNum" sz="quarter" idx="5"/>
          </p:nvPr>
        </p:nvSpPr>
        <p:spPr/>
        <p:txBody>
          <a:bodyPr/>
          <a:lstStyle/>
          <a:p>
            <a:fld id="{E3AE8E84-E231-4D27-83D1-7432C8F4CA63}" type="slidenum">
              <a:rPr lang="en-GB"/>
              <a:t>9</a:t>
            </a:fld>
            <a:endParaRPr lang="en-GB"/>
          </a:p>
        </p:txBody>
      </p:sp>
    </p:spTree>
    <p:extLst>
      <p:ext uri="{BB962C8B-B14F-4D97-AF65-F5344CB8AC3E}">
        <p14:creationId xmlns:p14="http://schemas.microsoft.com/office/powerpoint/2010/main" val="128573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08/12/2019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346"/>
            <a:ext cx="9144000" cy="2387600"/>
          </a:xfrm>
        </p:spPr>
        <p:txBody>
          <a:bodyPr/>
          <a:lstStyle/>
          <a:p>
            <a:r>
              <a:rPr lang="en-GB" dirty="0">
                <a:cs typeface="Calibri Light"/>
              </a:rPr>
              <a:t>Journal club</a:t>
            </a:r>
            <a:br>
              <a:rPr lang="en-GB" dirty="0">
                <a:cs typeface="Calibri Light"/>
              </a:rPr>
            </a:br>
            <a:r>
              <a:rPr lang="en-GB" dirty="0">
                <a:cs typeface="Calibri Light"/>
              </a:rPr>
              <a:t>Nov 25, 2019</a:t>
            </a:r>
            <a:endParaRPr lang="en-GB" dirty="0"/>
          </a:p>
        </p:txBody>
      </p:sp>
      <p:graphicFrame>
        <p:nvGraphicFramePr>
          <p:cNvPr id="4" name="Table 4">
            <a:extLst>
              <a:ext uri="{FF2B5EF4-FFF2-40B4-BE49-F238E27FC236}">
                <a16:creationId xmlns:a16="http://schemas.microsoft.com/office/drawing/2014/main" id="{44BA0544-E9B3-4E6C-A2C7-C9AB17C34C21}"/>
              </a:ext>
            </a:extLst>
          </p:cNvPr>
          <p:cNvGraphicFramePr>
            <a:graphicFrameLocks noGrp="1"/>
          </p:cNvGraphicFramePr>
          <p:nvPr>
            <p:extLst>
              <p:ext uri="{D42A27DB-BD31-4B8C-83A1-F6EECF244321}">
                <p14:modId xmlns:p14="http://schemas.microsoft.com/office/powerpoint/2010/main" val="1421542422"/>
              </p:ext>
            </p:extLst>
          </p:nvPr>
        </p:nvGraphicFramePr>
        <p:xfrm>
          <a:off x="4271850" y="2892138"/>
          <a:ext cx="3809734" cy="2225032"/>
        </p:xfrm>
        <a:graphic>
          <a:graphicData uri="http://schemas.openxmlformats.org/drawingml/2006/table">
            <a:tbl>
              <a:tblPr firstRow="1" bandRow="1">
                <a:tableStyleId>{5C22544A-7EE6-4342-B048-85BDC9FD1C3A}</a:tableStyleId>
              </a:tblPr>
              <a:tblGrid>
                <a:gridCol w="2742880">
                  <a:extLst>
                    <a:ext uri="{9D8B030D-6E8A-4147-A177-3AD203B41FA5}">
                      <a16:colId xmlns:a16="http://schemas.microsoft.com/office/drawing/2014/main" val="4203194865"/>
                    </a:ext>
                  </a:extLst>
                </a:gridCol>
                <a:gridCol w="1066854">
                  <a:extLst>
                    <a:ext uri="{9D8B030D-6E8A-4147-A177-3AD203B41FA5}">
                      <a16:colId xmlns:a16="http://schemas.microsoft.com/office/drawing/2014/main" val="2926195362"/>
                    </a:ext>
                  </a:extLst>
                </a:gridCol>
              </a:tblGrid>
              <a:tr h="370839">
                <a:tc>
                  <a:txBody>
                    <a:bodyPr/>
                    <a:lstStyle/>
                    <a:p>
                      <a:pPr lvl="0">
                        <a:buNone/>
                      </a:pPr>
                      <a:r>
                        <a:rPr lang="en-GB" dirty="0"/>
                        <a:t>Categories</a:t>
                      </a:r>
                    </a:p>
                  </a:txBody>
                  <a:tcPr/>
                </a:tc>
                <a:tc>
                  <a:txBody>
                    <a:bodyPr/>
                    <a:lstStyle/>
                    <a:p>
                      <a:pPr lvl="0">
                        <a:buNone/>
                      </a:pPr>
                      <a:r>
                        <a:rPr lang="en-GB" dirty="0"/>
                        <a:t>Number</a:t>
                      </a:r>
                    </a:p>
                  </a:txBody>
                  <a:tcPr/>
                </a:tc>
                <a:extLst>
                  <a:ext uri="{0D108BD9-81ED-4DB2-BD59-A6C34878D82A}">
                    <a16:rowId xmlns:a16="http://schemas.microsoft.com/office/drawing/2014/main" val="3951958382"/>
                  </a:ext>
                </a:extLst>
              </a:tr>
              <a:tr h="370840">
                <a:tc>
                  <a:txBody>
                    <a:bodyPr/>
                    <a:lstStyle/>
                    <a:p>
                      <a:r>
                        <a:rPr lang="en-US" dirty="0" err="1"/>
                        <a:t>DNAm</a:t>
                      </a:r>
                      <a:r>
                        <a:rPr lang="en-US" dirty="0"/>
                        <a:t> age</a:t>
                      </a:r>
                    </a:p>
                  </a:txBody>
                  <a:tcPr/>
                </a:tc>
                <a:tc>
                  <a:txBody>
                    <a:bodyPr/>
                    <a:lstStyle/>
                    <a:p>
                      <a:r>
                        <a:rPr lang="en-GB" dirty="0"/>
                        <a:t>2</a:t>
                      </a:r>
                    </a:p>
                  </a:txBody>
                  <a:tcPr/>
                </a:tc>
                <a:extLst>
                  <a:ext uri="{0D108BD9-81ED-4DB2-BD59-A6C34878D82A}">
                    <a16:rowId xmlns:a16="http://schemas.microsoft.com/office/drawing/2014/main" val="1712264222"/>
                  </a:ext>
                </a:extLst>
              </a:tr>
              <a:tr h="370839">
                <a:tc>
                  <a:txBody>
                    <a:bodyPr/>
                    <a:lstStyle/>
                    <a:p>
                      <a:pPr lvl="0">
                        <a:buNone/>
                      </a:pPr>
                      <a:r>
                        <a:rPr lang="en-US" dirty="0"/>
                        <a:t>EWAS</a:t>
                      </a:r>
                    </a:p>
                  </a:txBody>
                  <a:tcPr/>
                </a:tc>
                <a:tc>
                  <a:txBody>
                    <a:bodyPr/>
                    <a:lstStyle/>
                    <a:p>
                      <a:pPr lvl="0">
                        <a:buNone/>
                      </a:pPr>
                      <a:r>
                        <a:rPr lang="en-GB" dirty="0"/>
                        <a:t>3</a:t>
                      </a:r>
                    </a:p>
                  </a:txBody>
                  <a:tcPr/>
                </a:tc>
                <a:extLst>
                  <a:ext uri="{0D108BD9-81ED-4DB2-BD59-A6C34878D82A}">
                    <a16:rowId xmlns:a16="http://schemas.microsoft.com/office/drawing/2014/main" val="375859658"/>
                  </a:ext>
                </a:extLst>
              </a:tr>
              <a:tr h="370838">
                <a:tc>
                  <a:txBody>
                    <a:bodyPr/>
                    <a:lstStyle/>
                    <a:p>
                      <a:pPr lvl="0">
                        <a:buNone/>
                      </a:pPr>
                      <a:r>
                        <a:rPr lang="en-US" dirty="0"/>
                        <a:t>Methods</a:t>
                      </a:r>
                    </a:p>
                  </a:txBody>
                  <a:tcPr/>
                </a:tc>
                <a:tc>
                  <a:txBody>
                    <a:bodyPr/>
                    <a:lstStyle/>
                    <a:p>
                      <a:pPr lvl="0">
                        <a:buNone/>
                      </a:pPr>
                      <a:r>
                        <a:rPr lang="en-GB" dirty="0"/>
                        <a:t>1</a:t>
                      </a:r>
                    </a:p>
                  </a:txBody>
                  <a:tcPr/>
                </a:tc>
                <a:extLst>
                  <a:ext uri="{0D108BD9-81ED-4DB2-BD59-A6C34878D82A}">
                    <a16:rowId xmlns:a16="http://schemas.microsoft.com/office/drawing/2014/main" val="2342453754"/>
                  </a:ext>
                </a:extLst>
              </a:tr>
              <a:tr h="370838">
                <a:tc>
                  <a:txBody>
                    <a:bodyPr/>
                    <a:lstStyle/>
                    <a:p>
                      <a:pPr lvl="0">
                        <a:buNone/>
                      </a:pPr>
                      <a:r>
                        <a:rPr lang="en-US" dirty="0"/>
                        <a:t>Mechanism</a:t>
                      </a:r>
                    </a:p>
                  </a:txBody>
                  <a:tcPr/>
                </a:tc>
                <a:tc>
                  <a:txBody>
                    <a:bodyPr/>
                    <a:lstStyle/>
                    <a:p>
                      <a:pPr lvl="0">
                        <a:buNone/>
                      </a:pPr>
                      <a:r>
                        <a:rPr lang="en-GB" dirty="0"/>
                        <a:t>1</a:t>
                      </a:r>
                    </a:p>
                  </a:txBody>
                  <a:tcPr/>
                </a:tc>
                <a:extLst>
                  <a:ext uri="{0D108BD9-81ED-4DB2-BD59-A6C34878D82A}">
                    <a16:rowId xmlns:a16="http://schemas.microsoft.com/office/drawing/2014/main" val="3496570114"/>
                  </a:ext>
                </a:extLst>
              </a:tr>
              <a:tr h="370838">
                <a:tc>
                  <a:txBody>
                    <a:bodyPr/>
                    <a:lstStyle/>
                    <a:p>
                      <a:pPr lvl="0">
                        <a:buNone/>
                      </a:pPr>
                      <a:r>
                        <a:rPr lang="en-US" dirty="0" err="1"/>
                        <a:t>Biomaker</a:t>
                      </a:r>
                    </a:p>
                  </a:txBody>
                  <a:tcPr/>
                </a:tc>
                <a:tc>
                  <a:txBody>
                    <a:bodyPr/>
                    <a:lstStyle/>
                    <a:p>
                      <a:pPr lvl="0">
                        <a:buNone/>
                      </a:pPr>
                      <a:r>
                        <a:rPr lang="en-GB" dirty="0"/>
                        <a:t>1</a:t>
                      </a:r>
                    </a:p>
                  </a:txBody>
                  <a:tcPr/>
                </a:tc>
                <a:extLst>
                  <a:ext uri="{0D108BD9-81ED-4DB2-BD59-A6C34878D82A}">
                    <a16:rowId xmlns:a16="http://schemas.microsoft.com/office/drawing/2014/main" val="3034167995"/>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342537"/>
          </a:xfrm>
          <a:solidFill>
            <a:schemeClr val="accent1">
              <a:lumMod val="20000"/>
              <a:lumOff val="80000"/>
            </a:schemeClr>
          </a:solidFill>
        </p:spPr>
        <p:txBody>
          <a:bodyPr>
            <a:noAutofit/>
          </a:bodyPr>
          <a:lstStyle/>
          <a:p>
            <a:r>
              <a:rPr lang="en-GB" sz="2800" dirty="0">
                <a:ea typeface="+mj-lt"/>
                <a:cs typeface="+mj-lt"/>
              </a:rPr>
              <a:t>Fries GR, Bauer IE, </a:t>
            </a:r>
            <a:r>
              <a:rPr lang="en-GB" sz="2800" err="1">
                <a:ea typeface="+mj-lt"/>
                <a:cs typeface="+mj-lt"/>
              </a:rPr>
              <a:t>Scaini</a:t>
            </a:r>
            <a:r>
              <a:rPr lang="en-GB" sz="2800" dirty="0">
                <a:ea typeface="+mj-lt"/>
                <a:cs typeface="+mj-lt"/>
              </a:rPr>
              <a:t> G, </a:t>
            </a:r>
            <a:r>
              <a:rPr lang="en-GB" sz="2800" err="1">
                <a:ea typeface="+mj-lt"/>
                <a:cs typeface="+mj-lt"/>
              </a:rPr>
              <a:t>Valvassori</a:t>
            </a:r>
            <a:r>
              <a:rPr lang="en-GB" sz="2800" dirty="0">
                <a:ea typeface="+mj-lt"/>
                <a:cs typeface="+mj-lt"/>
              </a:rPr>
              <a:t> SS, </a:t>
            </a:r>
            <a:r>
              <a:rPr lang="en-GB" sz="2800" err="1">
                <a:ea typeface="+mj-lt"/>
                <a:cs typeface="+mj-lt"/>
              </a:rPr>
              <a:t>Walss</a:t>
            </a:r>
            <a:r>
              <a:rPr lang="en-GB" sz="2800" dirty="0">
                <a:ea typeface="+mj-lt"/>
                <a:cs typeface="+mj-lt"/>
              </a:rPr>
              <a:t>-Bass C, Soares JC, Quevedo J. </a:t>
            </a:r>
            <a:r>
              <a:rPr lang="en-GB" sz="2800" b="1" dirty="0">
                <a:ea typeface="+mj-lt"/>
                <a:cs typeface="+mj-lt"/>
              </a:rPr>
              <a:t>Accelerated hippocampal biological aging in bipolar disorder</a:t>
            </a:r>
            <a:r>
              <a:rPr lang="en-GB" sz="2800" dirty="0">
                <a:ea typeface="+mj-lt"/>
                <a:cs typeface="+mj-lt"/>
              </a:rPr>
              <a:t>. Bipolar </a:t>
            </a:r>
            <a:r>
              <a:rPr lang="en-GB" sz="2800" err="1">
                <a:ea typeface="+mj-lt"/>
                <a:cs typeface="+mj-lt"/>
              </a:rPr>
              <a:t>Disord</a:t>
            </a:r>
            <a:r>
              <a:rPr lang="en-GB" sz="2800" dirty="0">
                <a:ea typeface="+mj-lt"/>
                <a:cs typeface="+mj-lt"/>
              </a:rPr>
              <a:t>. 2019 Nov 19.</a:t>
            </a:r>
            <a:endParaRPr lang="en-US"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1727199"/>
            <a:ext cx="10515600" cy="4449763"/>
          </a:xfrm>
        </p:spPr>
        <p:txBody>
          <a:bodyPr vert="horz" lIns="91440" tIns="45720" rIns="91440" bIns="45720" rtlCol="0" anchor="t">
            <a:normAutofit/>
          </a:bodyPr>
          <a:lstStyle/>
          <a:p>
            <a:pPr marL="0" indent="0">
              <a:buNone/>
            </a:pPr>
            <a:r>
              <a:rPr lang="en-US" i="1" dirty="0">
                <a:ea typeface="+mn-lt"/>
                <a:cs typeface="+mn-lt"/>
              </a:rPr>
              <a:t>Biological aging in hippocampus</a:t>
            </a:r>
          </a:p>
          <a:p>
            <a:r>
              <a:rPr lang="en-US" dirty="0">
                <a:ea typeface="+mn-lt"/>
                <a:cs typeface="+mn-lt"/>
              </a:rPr>
              <a:t>N=32 BD vs 32 controls</a:t>
            </a:r>
          </a:p>
          <a:p>
            <a:r>
              <a:rPr lang="en-US" dirty="0">
                <a:ea typeface="+mn-lt"/>
                <a:cs typeface="+mn-lt"/>
              </a:rPr>
              <a:t>Postmortem hippocampus</a:t>
            </a:r>
          </a:p>
          <a:p>
            <a:r>
              <a:rPr lang="en-US" dirty="0">
                <a:ea typeface="+mn-lt"/>
                <a:cs typeface="+mn-lt"/>
              </a:rPr>
              <a:t>Horvath </a:t>
            </a:r>
            <a:r>
              <a:rPr lang="en-US" dirty="0" err="1">
                <a:ea typeface="+mn-lt"/>
                <a:cs typeface="+mn-lt"/>
              </a:rPr>
              <a:t>DNAm</a:t>
            </a:r>
            <a:r>
              <a:rPr lang="en-US" dirty="0">
                <a:ea typeface="+mn-lt"/>
                <a:cs typeface="+mn-lt"/>
              </a:rPr>
              <a:t> age acceleration, telomere length, mitochondrial copy number</a:t>
            </a:r>
          </a:p>
          <a:p>
            <a:r>
              <a:rPr lang="en-US" dirty="0">
                <a:ea typeface="+mn-lt"/>
                <a:cs typeface="+mn-lt"/>
              </a:rPr>
              <a:t>Results</a:t>
            </a:r>
          </a:p>
          <a:p>
            <a:pPr lvl="1"/>
            <a:r>
              <a:rPr lang="en-US" dirty="0">
                <a:ea typeface="+mn-lt"/>
                <a:cs typeface="+mn-lt"/>
              </a:rPr>
              <a:t>All aging estimates correlated (|R|~0.3)</a:t>
            </a:r>
          </a:p>
          <a:p>
            <a:pPr lvl="1"/>
            <a:r>
              <a:rPr lang="en-US" dirty="0">
                <a:ea typeface="+mn-lt"/>
                <a:cs typeface="+mn-lt"/>
              </a:rPr>
              <a:t>Mitochondrial copy number higher in BD (p = 0.047)</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DNAm</a:t>
            </a:r>
            <a:r>
              <a:rPr lang="en-US" dirty="0">
                <a:cs typeface="Calibri"/>
              </a:rPr>
              <a:t> age</a:t>
            </a:r>
          </a:p>
        </p:txBody>
      </p:sp>
    </p:spTree>
    <p:extLst>
      <p:ext uri="{BB962C8B-B14F-4D97-AF65-F5344CB8AC3E}">
        <p14:creationId xmlns:p14="http://schemas.microsoft.com/office/powerpoint/2010/main" val="28973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982219"/>
          </a:xfrm>
          <a:solidFill>
            <a:schemeClr val="accent1">
              <a:lumMod val="20000"/>
              <a:lumOff val="80000"/>
            </a:schemeClr>
          </a:solidFill>
        </p:spPr>
        <p:txBody>
          <a:bodyPr>
            <a:noAutofit/>
          </a:bodyPr>
          <a:lstStyle/>
          <a:p>
            <a:r>
              <a:rPr lang="en-GB" sz="2800" dirty="0">
                <a:ea typeface="+mj-lt"/>
                <a:cs typeface="+mj-lt"/>
              </a:rPr>
              <a:t>Gibson J, Russ TC, Clarke TK, Howard DM, Hillary RF, Evans KL, Walker RM, Bermingham ML, Morris SW, Campbell A, Hayward C, Murray AD, Porteous DJ, Horvath S, Lu AT, McIntosh AM, Whalley HC, Marioni RE. </a:t>
            </a:r>
            <a:r>
              <a:rPr lang="en-GB" sz="2800" b="1" dirty="0">
                <a:ea typeface="+mj-lt"/>
                <a:cs typeface="+mj-lt"/>
              </a:rPr>
              <a:t>A meta-analysis of genome-wide association studies of epigenetic age acceleration</a:t>
            </a:r>
            <a:r>
              <a:rPr lang="en-GB" sz="2800" dirty="0">
                <a:ea typeface="+mj-lt"/>
                <a:cs typeface="+mj-lt"/>
              </a:rPr>
              <a:t>. </a:t>
            </a:r>
            <a:r>
              <a:rPr lang="en-GB" sz="2800" dirty="0" err="1">
                <a:ea typeface="+mj-lt"/>
                <a:cs typeface="+mj-lt"/>
              </a:rPr>
              <a:t>PLoS</a:t>
            </a:r>
            <a:r>
              <a:rPr lang="en-GB" sz="2800" dirty="0">
                <a:ea typeface="+mj-lt"/>
                <a:cs typeface="+mj-lt"/>
              </a:rPr>
              <a:t> Genet. 2019 Nov 18;15(11):e1008104.</a:t>
            </a:r>
            <a:endParaRPr lang="en-US"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506452"/>
            <a:ext cx="10515600" cy="3670510"/>
          </a:xfrm>
        </p:spPr>
        <p:txBody>
          <a:bodyPr vert="horz" lIns="91440" tIns="45720" rIns="91440" bIns="45720" rtlCol="0" anchor="t">
            <a:normAutofit/>
          </a:bodyPr>
          <a:lstStyle/>
          <a:p>
            <a:pPr marL="0" indent="0">
              <a:buNone/>
            </a:pPr>
            <a:r>
              <a:rPr lang="en-US" i="1" dirty="0">
                <a:ea typeface="+mn-lt"/>
                <a:cs typeface="+mn-lt"/>
              </a:rPr>
              <a:t>GWAS of </a:t>
            </a:r>
            <a:r>
              <a:rPr lang="en-US" i="1" dirty="0" err="1">
                <a:ea typeface="+mn-lt"/>
                <a:cs typeface="+mn-lt"/>
              </a:rPr>
              <a:t>DNAm</a:t>
            </a:r>
            <a:r>
              <a:rPr lang="en-US" i="1" dirty="0">
                <a:ea typeface="+mn-lt"/>
                <a:cs typeface="+mn-lt"/>
              </a:rPr>
              <a:t> age acceleration</a:t>
            </a:r>
          </a:p>
          <a:p>
            <a:r>
              <a:rPr lang="en-US" dirty="0">
                <a:ea typeface="+mn-lt"/>
                <a:cs typeface="+mn-lt"/>
              </a:rPr>
              <a:t>N=13493</a:t>
            </a:r>
          </a:p>
          <a:p>
            <a:r>
              <a:rPr lang="en-US" dirty="0">
                <a:ea typeface="+mn-lt"/>
                <a:cs typeface="+mn-lt"/>
              </a:rPr>
              <a:t>10 SNPS associated with Horvath-EAA (5 novel)</a:t>
            </a:r>
          </a:p>
          <a:p>
            <a:r>
              <a:rPr lang="en-US" dirty="0">
                <a:ea typeface="+mn-lt"/>
                <a:cs typeface="+mn-lt"/>
              </a:rPr>
              <a:t>1 SNP associated with Hannum-EAA</a:t>
            </a:r>
          </a:p>
          <a:p>
            <a:r>
              <a:rPr lang="en-US" dirty="0">
                <a:ea typeface="+mn-lt"/>
                <a:cs typeface="+mn-lt"/>
              </a:rPr>
              <a:t>Nominal inverse associations with father's age at death</a:t>
            </a:r>
          </a:p>
          <a:p>
            <a:r>
              <a:rPr lang="en-US" dirty="0">
                <a:ea typeface="+mn-lt"/>
                <a:cs typeface="+mn-lt"/>
              </a:rPr>
              <a:t>Hannum-EAA nominally associated with smoking behavior and education</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DNAm</a:t>
            </a:r>
            <a:r>
              <a:rPr lang="en-US" dirty="0">
                <a:cs typeface="Calibri"/>
              </a:rPr>
              <a:t> age</a:t>
            </a:r>
          </a:p>
        </p:txBody>
      </p:sp>
    </p:spTree>
    <p:extLst>
      <p:ext uri="{BB962C8B-B14F-4D97-AF65-F5344CB8AC3E}">
        <p14:creationId xmlns:p14="http://schemas.microsoft.com/office/powerpoint/2010/main" val="73126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327275"/>
          </a:xfrm>
          <a:solidFill>
            <a:schemeClr val="accent1">
              <a:lumMod val="20000"/>
              <a:lumOff val="80000"/>
            </a:schemeClr>
          </a:solidFill>
        </p:spPr>
        <p:txBody>
          <a:bodyPr>
            <a:noAutofit/>
          </a:bodyPr>
          <a:lstStyle/>
          <a:p>
            <a:r>
              <a:rPr lang="en-GB" sz="2800" dirty="0">
                <a:ea typeface="+mj-lt"/>
                <a:cs typeface="+mj-lt"/>
              </a:rPr>
              <a:t>Meng W, </a:t>
            </a:r>
            <a:r>
              <a:rPr lang="en-GB" sz="2800" dirty="0" err="1">
                <a:ea typeface="+mj-lt"/>
                <a:cs typeface="+mj-lt"/>
              </a:rPr>
              <a:t>Sjöholm</a:t>
            </a:r>
            <a:r>
              <a:rPr lang="en-GB" sz="2800" dirty="0">
                <a:ea typeface="+mj-lt"/>
                <a:cs typeface="+mj-lt"/>
              </a:rPr>
              <a:t> LK, </a:t>
            </a:r>
            <a:r>
              <a:rPr lang="en-GB" sz="2800" dirty="0" err="1">
                <a:ea typeface="+mj-lt"/>
                <a:cs typeface="+mj-lt"/>
              </a:rPr>
              <a:t>Kononenko</a:t>
            </a:r>
            <a:r>
              <a:rPr lang="en-GB" sz="2800" dirty="0">
                <a:ea typeface="+mj-lt"/>
                <a:cs typeface="+mj-lt"/>
              </a:rPr>
              <a:t> O, Tay N, Zhang D, Sarkisyan D, Geske JR, Ing A, </a:t>
            </a:r>
            <a:r>
              <a:rPr lang="en-GB" sz="2800" dirty="0" err="1">
                <a:ea typeface="+mj-lt"/>
                <a:cs typeface="+mj-lt"/>
              </a:rPr>
              <a:t>Qiu</a:t>
            </a:r>
            <a:r>
              <a:rPr lang="en-GB" sz="2800" dirty="0">
                <a:ea typeface="+mj-lt"/>
                <a:cs typeface="+mj-lt"/>
              </a:rPr>
              <a:t> W, Watanabe H, </a:t>
            </a:r>
            <a:r>
              <a:rPr lang="en-GB" sz="2800" dirty="0" err="1">
                <a:ea typeface="+mj-lt"/>
                <a:cs typeface="+mj-lt"/>
              </a:rPr>
              <a:t>Almamoun</a:t>
            </a:r>
            <a:r>
              <a:rPr lang="en-GB" sz="2800" dirty="0">
                <a:ea typeface="+mj-lt"/>
                <a:cs typeface="+mj-lt"/>
              </a:rPr>
              <a:t> R, Frieling H, Bleich S, Cui D, </a:t>
            </a:r>
            <a:r>
              <a:rPr lang="en-GB" sz="2800" dirty="0" err="1">
                <a:ea typeface="+mj-lt"/>
                <a:cs typeface="+mj-lt"/>
              </a:rPr>
              <a:t>Biernacka</a:t>
            </a:r>
            <a:r>
              <a:rPr lang="en-GB" sz="2800" dirty="0">
                <a:ea typeface="+mj-lt"/>
                <a:cs typeface="+mj-lt"/>
              </a:rPr>
              <a:t> JM, Mayfield RD, Dang Y, </a:t>
            </a:r>
            <a:r>
              <a:rPr lang="en-GB" sz="2800" dirty="0" err="1">
                <a:ea typeface="+mj-lt"/>
                <a:cs typeface="+mj-lt"/>
              </a:rPr>
              <a:t>Karpyak</a:t>
            </a:r>
            <a:r>
              <a:rPr lang="en-GB" sz="2800" dirty="0">
                <a:ea typeface="+mj-lt"/>
                <a:cs typeface="+mj-lt"/>
              </a:rPr>
              <a:t> VM, Schumann G; IMAGEN Consortium, </a:t>
            </a:r>
            <a:r>
              <a:rPr lang="en-GB" sz="2800" dirty="0" err="1">
                <a:ea typeface="+mj-lt"/>
                <a:cs typeface="+mj-lt"/>
              </a:rPr>
              <a:t>Bakalkin</a:t>
            </a:r>
            <a:r>
              <a:rPr lang="en-GB" sz="2800" dirty="0">
                <a:ea typeface="+mj-lt"/>
                <a:cs typeface="+mj-lt"/>
              </a:rPr>
              <a:t> G, Ekström TJ, </a:t>
            </a:r>
            <a:r>
              <a:rPr lang="en-GB" sz="2800" dirty="0" err="1">
                <a:ea typeface="+mj-lt"/>
                <a:cs typeface="+mj-lt"/>
              </a:rPr>
              <a:t>Rüegg</a:t>
            </a:r>
            <a:r>
              <a:rPr lang="en-GB" sz="2800" dirty="0">
                <a:ea typeface="+mj-lt"/>
                <a:cs typeface="+mj-lt"/>
              </a:rPr>
              <a:t> J, Liu Y. </a:t>
            </a:r>
            <a:r>
              <a:rPr lang="en-GB" sz="2800" b="1" dirty="0">
                <a:ea typeface="+mj-lt"/>
                <a:cs typeface="+mj-lt"/>
              </a:rPr>
              <a:t>Genotype-dependent epigenetic regulation of DLGAP2 in alcohol use and dependence.</a:t>
            </a:r>
            <a:r>
              <a:rPr lang="en-GB" sz="2800" dirty="0">
                <a:ea typeface="+mj-lt"/>
                <a:cs typeface="+mj-lt"/>
              </a:rPr>
              <a:t> Mol Psychiatry. 2019 Nov 19.</a:t>
            </a:r>
            <a:endParaRPr lang="en-US"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fontScale="70000" lnSpcReduction="20000"/>
          </a:bodyPr>
          <a:lstStyle/>
          <a:p>
            <a:pPr marL="0" indent="0">
              <a:buNone/>
            </a:pPr>
            <a:r>
              <a:rPr lang="en-US" i="1" dirty="0">
                <a:ea typeface="+mn-lt"/>
                <a:cs typeface="+mn-lt"/>
              </a:rPr>
              <a:t>Evidence that DNA methylation mediates genotype effect on alcohol dependence</a:t>
            </a:r>
          </a:p>
          <a:p>
            <a:r>
              <a:rPr lang="en-US" dirty="0">
                <a:ea typeface="+mn-lt"/>
                <a:cs typeface="+mn-lt"/>
              </a:rPr>
              <a:t>Dorsolateral prefrontal cortex and nucleus </a:t>
            </a:r>
            <a:r>
              <a:rPr lang="en-US" dirty="0" err="1">
                <a:ea typeface="+mn-lt"/>
                <a:cs typeface="+mn-lt"/>
              </a:rPr>
              <a:t>accumbens</a:t>
            </a:r>
            <a:r>
              <a:rPr lang="en-US" dirty="0">
                <a:ea typeface="+mn-lt"/>
                <a:cs typeface="+mn-lt"/>
              </a:rPr>
              <a:t> </a:t>
            </a:r>
            <a:endParaRPr lang="en-US">
              <a:solidFill>
                <a:srgbClr val="FF0000"/>
              </a:solidFill>
              <a:ea typeface="+mn-lt"/>
              <a:cs typeface="+mn-lt"/>
            </a:endParaRPr>
          </a:p>
          <a:p>
            <a:r>
              <a:rPr lang="en-US" dirty="0">
                <a:ea typeface="+mn-lt"/>
                <a:cs typeface="+mn-lt"/>
              </a:rPr>
              <a:t>N=39 alcohol dependent, 47 controls</a:t>
            </a:r>
          </a:p>
          <a:p>
            <a:r>
              <a:rPr lang="en-US" dirty="0">
                <a:solidFill>
                  <a:srgbClr val="000000"/>
                </a:solidFill>
                <a:ea typeface="+mn-lt"/>
                <a:cs typeface="+mn-lt"/>
              </a:rPr>
              <a:t>Two DMRs (</a:t>
            </a:r>
            <a:r>
              <a:rPr lang="en-US" dirty="0" err="1">
                <a:solidFill>
                  <a:srgbClr val="000000"/>
                </a:solidFill>
                <a:ea typeface="+mn-lt"/>
                <a:cs typeface="+mn-lt"/>
              </a:rPr>
              <a:t>bumphunter</a:t>
            </a:r>
            <a:r>
              <a:rPr lang="en-US" dirty="0">
                <a:solidFill>
                  <a:srgbClr val="000000"/>
                </a:solidFill>
                <a:ea typeface="+mn-lt"/>
                <a:cs typeface="+mn-lt"/>
              </a:rPr>
              <a:t>): </a:t>
            </a:r>
            <a:r>
              <a:rPr lang="en-US" dirty="0">
                <a:ea typeface="+mn-lt"/>
                <a:cs typeface="+mn-lt"/>
              </a:rPr>
              <a:t>ZFP57 and DLGAP2</a:t>
            </a:r>
            <a:endParaRPr lang="en-US" dirty="0">
              <a:solidFill>
                <a:srgbClr val="000000"/>
              </a:solidFill>
              <a:ea typeface="+mn-lt"/>
              <a:cs typeface="+mn-lt"/>
            </a:endParaRPr>
          </a:p>
          <a:p>
            <a:r>
              <a:rPr lang="en-US" dirty="0">
                <a:ea typeface="+mn-lt"/>
                <a:cs typeface="+mn-lt"/>
              </a:rPr>
              <a:t>DLGAP2 interacts with DLG4, important for synapse function</a:t>
            </a:r>
          </a:p>
          <a:p>
            <a:r>
              <a:rPr lang="en-US" dirty="0">
                <a:solidFill>
                  <a:srgbClr val="000000"/>
                </a:solidFill>
                <a:ea typeface="+mn-lt"/>
                <a:cs typeface="+mn-lt"/>
              </a:rPr>
              <a:t>33 </a:t>
            </a:r>
            <a:r>
              <a:rPr lang="en-US" dirty="0" err="1">
                <a:solidFill>
                  <a:srgbClr val="000000"/>
                </a:solidFill>
                <a:ea typeface="+mn-lt"/>
                <a:cs typeface="+mn-lt"/>
              </a:rPr>
              <a:t>mQTLs</a:t>
            </a:r>
            <a:r>
              <a:rPr lang="en-US" dirty="0">
                <a:solidFill>
                  <a:srgbClr val="000000"/>
                </a:solidFill>
                <a:ea typeface="+mn-lt"/>
                <a:cs typeface="+mn-lt"/>
              </a:rPr>
              <a:t> identified, 22 associated with alcohol dependence</a:t>
            </a:r>
          </a:p>
          <a:p>
            <a:r>
              <a:rPr lang="en-US" dirty="0">
                <a:solidFill>
                  <a:srgbClr val="000000"/>
                </a:solidFill>
                <a:ea typeface="+mn-lt"/>
                <a:cs typeface="+mn-lt"/>
              </a:rPr>
              <a:t>R &gt; 0.7 correlation between blood and PFC for on DLGAP2 CpG</a:t>
            </a:r>
          </a:p>
          <a:p>
            <a:r>
              <a:rPr lang="en-US" dirty="0">
                <a:solidFill>
                  <a:srgbClr val="000000"/>
                </a:solidFill>
                <a:ea typeface="+mn-lt"/>
                <a:cs typeface="+mn-lt"/>
              </a:rPr>
              <a:t>CpG site associated in blood with 'reward processing' (IMAGEN n=631)</a:t>
            </a:r>
          </a:p>
          <a:p>
            <a:r>
              <a:rPr lang="en-US" dirty="0">
                <a:solidFill>
                  <a:srgbClr val="000000"/>
                </a:solidFill>
                <a:ea typeface="+mn-lt"/>
                <a:cs typeface="+mn-lt"/>
              </a:rPr>
              <a:t>DMR methylation reduced DLGAP2 expression </a:t>
            </a:r>
            <a:r>
              <a:rPr lang="en-US" i="1" dirty="0">
                <a:solidFill>
                  <a:srgbClr val="000000"/>
                </a:solidFill>
                <a:ea typeface="+mn-lt"/>
                <a:cs typeface="+mn-lt"/>
              </a:rPr>
              <a:t>in vitro</a:t>
            </a:r>
            <a:endParaRPr lang="en-US" dirty="0">
              <a:solidFill>
                <a:srgbClr val="000000"/>
              </a:solidFill>
              <a:ea typeface="+mn-lt"/>
              <a:cs typeface="+mn-lt"/>
            </a:endParaRPr>
          </a:p>
          <a:p>
            <a:r>
              <a:rPr lang="en-US" dirty="0">
                <a:solidFill>
                  <a:srgbClr val="000000"/>
                </a:solidFill>
                <a:ea typeface="+mn-lt"/>
                <a:cs typeface="+mn-lt"/>
              </a:rPr>
              <a:t>DLGAP2-defficient mice had reduced alcohol consumption</a:t>
            </a:r>
          </a:p>
          <a:p>
            <a:endParaRPr lang="en-US" dirty="0">
              <a:solidFill>
                <a:srgbClr val="000000"/>
              </a:solidFill>
              <a:ea typeface="+mn-lt"/>
              <a:cs typeface="+mn-lt"/>
            </a:endParaRPr>
          </a:p>
          <a:p>
            <a:pPr marL="0" indent="0">
              <a:buNone/>
            </a:pPr>
            <a:endParaRPr lang="en-US" dirty="0">
              <a:solidFill>
                <a:srgbClr val="FF0000"/>
              </a:solidFill>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41869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025351"/>
          </a:xfrm>
          <a:solidFill>
            <a:schemeClr val="accent1">
              <a:lumMod val="20000"/>
              <a:lumOff val="80000"/>
            </a:schemeClr>
          </a:solidFill>
        </p:spPr>
        <p:txBody>
          <a:bodyPr>
            <a:noAutofit/>
          </a:bodyPr>
          <a:lstStyle/>
          <a:p>
            <a:r>
              <a:rPr lang="en-GB" sz="2800" dirty="0" err="1">
                <a:ea typeface="+mj-lt"/>
                <a:cs typeface="+mj-lt"/>
              </a:rPr>
              <a:t>Odintsova</a:t>
            </a:r>
            <a:r>
              <a:rPr lang="en-GB" sz="2800" dirty="0">
                <a:ea typeface="+mj-lt"/>
                <a:cs typeface="+mj-lt"/>
              </a:rPr>
              <a:t> VV, </a:t>
            </a:r>
            <a:r>
              <a:rPr lang="en-GB" sz="2800" dirty="0" err="1">
                <a:ea typeface="+mj-lt"/>
                <a:cs typeface="+mj-lt"/>
              </a:rPr>
              <a:t>Hagenbeek</a:t>
            </a:r>
            <a:r>
              <a:rPr lang="en-GB" sz="2800" dirty="0">
                <a:ea typeface="+mj-lt"/>
                <a:cs typeface="+mj-lt"/>
              </a:rPr>
              <a:t> FA, Suderman M, </a:t>
            </a:r>
            <a:r>
              <a:rPr lang="en-GB" sz="2800" dirty="0" err="1">
                <a:ea typeface="+mj-lt"/>
                <a:cs typeface="+mj-lt"/>
              </a:rPr>
              <a:t>Caramaschi</a:t>
            </a:r>
            <a:r>
              <a:rPr lang="en-GB" sz="2800" dirty="0">
                <a:ea typeface="+mj-lt"/>
                <a:cs typeface="+mj-lt"/>
              </a:rPr>
              <a:t> D, van </a:t>
            </a:r>
            <a:r>
              <a:rPr lang="en-GB" sz="2800" dirty="0" err="1">
                <a:ea typeface="+mj-lt"/>
                <a:cs typeface="+mj-lt"/>
              </a:rPr>
              <a:t>Beijsterveldt</a:t>
            </a:r>
            <a:r>
              <a:rPr lang="en-GB" sz="2800" dirty="0">
                <a:ea typeface="+mj-lt"/>
                <a:cs typeface="+mj-lt"/>
              </a:rPr>
              <a:t> CEM, Kallsen NA, Ehli EA, Davies GE, </a:t>
            </a:r>
            <a:r>
              <a:rPr lang="en-GB" sz="2800" dirty="0" err="1">
                <a:ea typeface="+mj-lt"/>
                <a:cs typeface="+mj-lt"/>
              </a:rPr>
              <a:t>Sukhikh</a:t>
            </a:r>
            <a:r>
              <a:rPr lang="en-GB" sz="2800" dirty="0">
                <a:ea typeface="+mj-lt"/>
                <a:cs typeface="+mj-lt"/>
              </a:rPr>
              <a:t> GT, </a:t>
            </a:r>
            <a:r>
              <a:rPr lang="en-GB" sz="2800" dirty="0" err="1">
                <a:ea typeface="+mj-lt"/>
                <a:cs typeface="+mj-lt"/>
              </a:rPr>
              <a:t>Fanos</a:t>
            </a:r>
            <a:r>
              <a:rPr lang="en-GB" sz="2800" dirty="0">
                <a:ea typeface="+mj-lt"/>
                <a:cs typeface="+mj-lt"/>
              </a:rPr>
              <a:t> V, </a:t>
            </a:r>
            <a:r>
              <a:rPr lang="en-GB" sz="2800" dirty="0" err="1">
                <a:ea typeface="+mj-lt"/>
                <a:cs typeface="+mj-lt"/>
              </a:rPr>
              <a:t>Relton</a:t>
            </a:r>
            <a:r>
              <a:rPr lang="en-GB" sz="2800" dirty="0">
                <a:ea typeface="+mj-lt"/>
                <a:cs typeface="+mj-lt"/>
              </a:rPr>
              <a:t> C, Bartels M, </a:t>
            </a:r>
            <a:r>
              <a:rPr lang="en-GB" sz="2800" dirty="0" err="1">
                <a:ea typeface="+mj-lt"/>
                <a:cs typeface="+mj-lt"/>
              </a:rPr>
              <a:t>Boomsma</a:t>
            </a:r>
            <a:r>
              <a:rPr lang="en-GB" sz="2800" dirty="0">
                <a:ea typeface="+mj-lt"/>
                <a:cs typeface="+mj-lt"/>
              </a:rPr>
              <a:t> DI, van </a:t>
            </a:r>
            <a:r>
              <a:rPr lang="en-GB" sz="2800" dirty="0" err="1">
                <a:ea typeface="+mj-lt"/>
                <a:cs typeface="+mj-lt"/>
              </a:rPr>
              <a:t>Dongen</a:t>
            </a:r>
            <a:r>
              <a:rPr lang="en-GB" sz="2800" dirty="0">
                <a:ea typeface="+mj-lt"/>
                <a:cs typeface="+mj-lt"/>
              </a:rPr>
              <a:t> J. </a:t>
            </a:r>
            <a:r>
              <a:rPr lang="en-GB" sz="2800" b="1" dirty="0">
                <a:ea typeface="+mj-lt"/>
                <a:cs typeface="+mj-lt"/>
              </a:rPr>
              <a:t>DNA Methylation Signatures of Breastfeeding in Buccal Cells Collected in Mid-Childhood</a:t>
            </a:r>
            <a:r>
              <a:rPr lang="en-GB" sz="2800" dirty="0">
                <a:ea typeface="+mj-lt"/>
                <a:cs typeface="+mj-lt"/>
              </a:rPr>
              <a:t>. Nutrients. 2019 Nov 17;11(11).</a:t>
            </a:r>
            <a:endParaRPr lang="en-US"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492075"/>
            <a:ext cx="10515600" cy="3684887"/>
          </a:xfrm>
        </p:spPr>
        <p:txBody>
          <a:bodyPr vert="horz" lIns="91440" tIns="45720" rIns="91440" bIns="45720" rtlCol="0" anchor="t">
            <a:normAutofit/>
          </a:bodyPr>
          <a:lstStyle/>
          <a:p>
            <a:pPr marL="0" indent="0">
              <a:buNone/>
            </a:pPr>
            <a:r>
              <a:rPr lang="en-US" i="1" dirty="0">
                <a:ea typeface="+mn-lt"/>
                <a:cs typeface="+mn-lt"/>
              </a:rPr>
              <a:t>Large EWAS of breastfeeding</a:t>
            </a:r>
          </a:p>
          <a:p>
            <a:r>
              <a:rPr lang="en-US" dirty="0">
                <a:ea typeface="+mn-lt"/>
                <a:cs typeface="+mn-lt"/>
              </a:rPr>
              <a:t>Buccal cells from N=1006 twins age ~9.5 (Netherlands Twin Register)</a:t>
            </a:r>
          </a:p>
          <a:p>
            <a:r>
              <a:rPr lang="en-US" dirty="0">
                <a:cs typeface="Calibri" panose="020F0502020204030204"/>
              </a:rPr>
              <a:t>No associations</a:t>
            </a:r>
          </a:p>
          <a:p>
            <a:r>
              <a:rPr lang="en-US" dirty="0">
                <a:cs typeface="Calibri" panose="020F0502020204030204"/>
              </a:rPr>
              <a:t>In sub-group &lt;= 10 years: 4 CpG sites</a:t>
            </a:r>
          </a:p>
          <a:p>
            <a:r>
              <a:rPr lang="en-US" dirty="0">
                <a:cs typeface="Calibri" panose="020F0502020204030204"/>
              </a:rPr>
              <a:t>Not replicated in NTR (n=98) or ALSPAC (n=938, age ~ 7, blood)</a:t>
            </a:r>
          </a:p>
          <a:p>
            <a:r>
              <a:rPr lang="en-US" dirty="0">
                <a:cs typeface="Calibri" panose="020F0502020204030204"/>
              </a:rPr>
              <a:t>Three previously identified CpG sites replicated here</a:t>
            </a:r>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Tree>
    <p:extLst>
      <p:ext uri="{BB962C8B-B14F-4D97-AF65-F5344CB8AC3E}">
        <p14:creationId xmlns:p14="http://schemas.microsoft.com/office/powerpoint/2010/main" val="12273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1608408"/>
          </a:xfrm>
          <a:solidFill>
            <a:schemeClr val="accent1">
              <a:lumMod val="20000"/>
              <a:lumOff val="80000"/>
            </a:schemeClr>
          </a:solidFill>
        </p:spPr>
        <p:txBody>
          <a:bodyPr>
            <a:noAutofit/>
          </a:bodyPr>
          <a:lstStyle/>
          <a:p>
            <a:r>
              <a:rPr lang="en-GB" sz="2800" dirty="0" err="1">
                <a:ea typeface="+mj-lt"/>
                <a:cs typeface="+mj-lt"/>
              </a:rPr>
              <a:t>Chitrala</a:t>
            </a:r>
            <a:r>
              <a:rPr lang="en-GB" sz="2800" dirty="0">
                <a:ea typeface="+mj-lt"/>
                <a:cs typeface="+mj-lt"/>
              </a:rPr>
              <a:t> KN, Hernandez DG, Nalls MA, Mode NA, </a:t>
            </a:r>
            <a:r>
              <a:rPr lang="en-GB" sz="2800" dirty="0" err="1">
                <a:ea typeface="+mj-lt"/>
                <a:cs typeface="+mj-lt"/>
              </a:rPr>
              <a:t>Zonderman</a:t>
            </a:r>
            <a:r>
              <a:rPr lang="en-GB" sz="2800" dirty="0">
                <a:ea typeface="+mj-lt"/>
                <a:cs typeface="+mj-lt"/>
              </a:rPr>
              <a:t> AB, </a:t>
            </a:r>
            <a:r>
              <a:rPr lang="en-GB" sz="2800" dirty="0" err="1">
                <a:ea typeface="+mj-lt"/>
                <a:cs typeface="+mj-lt"/>
              </a:rPr>
              <a:t>Ezike</a:t>
            </a:r>
            <a:r>
              <a:rPr lang="en-GB" sz="2800" dirty="0">
                <a:ea typeface="+mj-lt"/>
                <a:cs typeface="+mj-lt"/>
              </a:rPr>
              <a:t> N, Evans MK. </a:t>
            </a:r>
            <a:r>
              <a:rPr lang="en-GB" sz="2800" b="1" dirty="0">
                <a:ea typeface="+mj-lt"/>
                <a:cs typeface="+mj-lt"/>
              </a:rPr>
              <a:t>Race-specific alterations in DNA methylation among middle-aged African Americans and Whites with Metabolic Syndrome</a:t>
            </a:r>
            <a:r>
              <a:rPr lang="en-GB" sz="2800" dirty="0">
                <a:ea typeface="+mj-lt"/>
                <a:cs typeface="+mj-lt"/>
              </a:rPr>
              <a:t>. Epigenetics. 2019 Nov 18.</a:t>
            </a:r>
            <a:endParaRPr lang="en-US"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103886"/>
            <a:ext cx="10515600" cy="4073076"/>
          </a:xfrm>
        </p:spPr>
        <p:txBody>
          <a:bodyPr vert="horz" lIns="91440" tIns="45720" rIns="91440" bIns="45720" rtlCol="0" anchor="t">
            <a:normAutofit/>
          </a:bodyPr>
          <a:lstStyle/>
          <a:p>
            <a:pPr marL="0" indent="0">
              <a:buNone/>
            </a:pPr>
            <a:r>
              <a:rPr lang="en-US" i="1" dirty="0">
                <a:ea typeface="+mn-lt"/>
                <a:cs typeface="+mn-lt"/>
              </a:rPr>
              <a:t>Example of a poorly written EWAS paper</a:t>
            </a:r>
          </a:p>
          <a:p>
            <a:r>
              <a:rPr lang="en-US" dirty="0">
                <a:ea typeface="+mn-lt"/>
                <a:cs typeface="+mn-lt"/>
              </a:rPr>
              <a:t>AAs (n=225, 11% MS) and White (n=233, 20% MS) middle aged adults</a:t>
            </a:r>
          </a:p>
          <a:p>
            <a:r>
              <a:rPr lang="en-US" dirty="0">
                <a:ea typeface="+mn-lt"/>
                <a:cs typeface="+mn-lt"/>
              </a:rPr>
              <a:t>Report findings without adjustment for multiple tests</a:t>
            </a:r>
          </a:p>
          <a:p>
            <a:r>
              <a:rPr lang="en-US" dirty="0">
                <a:ea typeface="+mn-lt"/>
                <a:cs typeface="+mn-lt"/>
              </a:rPr>
              <a:t>Manhattan plots show Bonferroni and FDR thresholds but labelling poor</a:t>
            </a:r>
          </a:p>
          <a:p>
            <a:r>
              <a:rPr lang="en-US" dirty="0">
                <a:ea typeface="+mn-lt"/>
                <a:cs typeface="+mn-lt"/>
              </a:rPr>
              <a:t>On the upside, supplementary tables provide summary statistics for all nominally significant CpG sites (p &lt; 0.01) for multiple EWAS models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EWAS</a:t>
            </a:r>
          </a:p>
        </p:txBody>
      </p:sp>
      <p:sp>
        <p:nvSpPr>
          <p:cNvPr id="5" name="Star: 5 Points 4">
            <a:extLst>
              <a:ext uri="{FF2B5EF4-FFF2-40B4-BE49-F238E27FC236}">
                <a16:creationId xmlns:a16="http://schemas.microsoft.com/office/drawing/2014/main" id="{7FFAE363-CBBF-4BB3-9EEA-00274B05775A}"/>
              </a:ext>
            </a:extLst>
          </p:cNvPr>
          <p:cNvSpPr/>
          <p:nvPr/>
        </p:nvSpPr>
        <p:spPr>
          <a:xfrm>
            <a:off x="11087819" y="110706"/>
            <a:ext cx="920150" cy="920150"/>
          </a:xfrm>
          <a:prstGeom prst="star5">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758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154747"/>
          </a:xfrm>
          <a:solidFill>
            <a:schemeClr val="accent1">
              <a:lumMod val="20000"/>
              <a:lumOff val="80000"/>
            </a:schemeClr>
          </a:solidFill>
        </p:spPr>
        <p:txBody>
          <a:bodyPr>
            <a:noAutofit/>
          </a:bodyPr>
          <a:lstStyle/>
          <a:p>
            <a:r>
              <a:rPr lang="en-GB" sz="2800" dirty="0">
                <a:ea typeface="+mj-lt"/>
                <a:cs typeface="+mj-lt"/>
              </a:rPr>
              <a:t>van </a:t>
            </a:r>
            <a:r>
              <a:rPr lang="en-GB" sz="2800" dirty="0" err="1">
                <a:ea typeface="+mj-lt"/>
                <a:cs typeface="+mj-lt"/>
              </a:rPr>
              <a:t>Rooij</a:t>
            </a:r>
            <a:r>
              <a:rPr lang="en-GB" sz="2800" dirty="0">
                <a:ea typeface="+mj-lt"/>
                <a:cs typeface="+mj-lt"/>
              </a:rPr>
              <a:t> J, </a:t>
            </a:r>
            <a:r>
              <a:rPr lang="en-GB" sz="2800" dirty="0" err="1">
                <a:ea typeface="+mj-lt"/>
                <a:cs typeface="+mj-lt"/>
              </a:rPr>
              <a:t>Mandaviya</a:t>
            </a:r>
            <a:r>
              <a:rPr lang="en-GB" sz="2800" dirty="0">
                <a:ea typeface="+mj-lt"/>
                <a:cs typeface="+mj-lt"/>
              </a:rPr>
              <a:t> PR, </a:t>
            </a:r>
            <a:r>
              <a:rPr lang="en-GB" sz="2800" dirty="0" err="1">
                <a:ea typeface="+mj-lt"/>
                <a:cs typeface="+mj-lt"/>
              </a:rPr>
              <a:t>Claringbould</a:t>
            </a:r>
            <a:r>
              <a:rPr lang="en-GB" sz="2800" dirty="0">
                <a:ea typeface="+mj-lt"/>
                <a:cs typeface="+mj-lt"/>
              </a:rPr>
              <a:t> A, Felix JF, van </a:t>
            </a:r>
            <a:r>
              <a:rPr lang="en-GB" sz="2800" dirty="0" err="1">
                <a:ea typeface="+mj-lt"/>
                <a:cs typeface="+mj-lt"/>
              </a:rPr>
              <a:t>Dongen</a:t>
            </a:r>
            <a:r>
              <a:rPr lang="en-GB" sz="2800" dirty="0">
                <a:ea typeface="+mj-lt"/>
                <a:cs typeface="+mj-lt"/>
              </a:rPr>
              <a:t> J, Jansen R, Franke L; BIOS consortium, 't Hoen PAC, Heijmans B, van </a:t>
            </a:r>
            <a:r>
              <a:rPr lang="en-GB" sz="2800" dirty="0" err="1">
                <a:ea typeface="+mj-lt"/>
                <a:cs typeface="+mj-lt"/>
              </a:rPr>
              <a:t>Meurs</a:t>
            </a:r>
            <a:r>
              <a:rPr lang="en-GB" sz="2800" dirty="0">
                <a:ea typeface="+mj-lt"/>
                <a:cs typeface="+mj-lt"/>
              </a:rPr>
              <a:t> JBJ. </a:t>
            </a:r>
            <a:r>
              <a:rPr lang="en-GB" sz="2800" b="1" dirty="0">
                <a:ea typeface="+mj-lt"/>
                <a:cs typeface="+mj-lt"/>
              </a:rPr>
              <a:t>Evaluation of commonly used analysis strategies for epigenome- and transcriptome-wide association studies through replication of large-scale population studies</a:t>
            </a:r>
            <a:r>
              <a:rPr lang="en-GB" sz="2800" dirty="0">
                <a:ea typeface="+mj-lt"/>
                <a:cs typeface="+mj-lt"/>
              </a:rPr>
              <a:t>. Genome Biol. 2019 Nov 14;20(1):235.</a:t>
            </a:r>
            <a:endParaRPr lang="en-US"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592716"/>
            <a:ext cx="10515600" cy="3584246"/>
          </a:xfrm>
        </p:spPr>
        <p:txBody>
          <a:bodyPr vert="horz" lIns="91440" tIns="45720" rIns="91440" bIns="45720" rtlCol="0" anchor="t">
            <a:normAutofit fontScale="92500" lnSpcReduction="20000"/>
          </a:bodyPr>
          <a:lstStyle/>
          <a:p>
            <a:pPr marL="0" indent="0">
              <a:buNone/>
            </a:pPr>
            <a:r>
              <a:rPr lang="en-US" i="1" dirty="0">
                <a:ea typeface="+mn-lt"/>
                <a:cs typeface="+mn-lt"/>
              </a:rPr>
              <a:t>Evaluation of EWAS and TWAS methods</a:t>
            </a:r>
          </a:p>
          <a:p>
            <a:r>
              <a:rPr lang="en-US" dirty="0">
                <a:ea typeface="+mn-lt"/>
                <a:cs typeface="+mn-lt"/>
              </a:rPr>
              <a:t>N=2900 (4 cohorts) </a:t>
            </a:r>
          </a:p>
          <a:p>
            <a:r>
              <a:rPr lang="en-US" dirty="0">
                <a:ea typeface="+mn-lt"/>
                <a:cs typeface="+mn-lt"/>
              </a:rPr>
              <a:t>Blood </a:t>
            </a:r>
            <a:r>
              <a:rPr lang="en-US" dirty="0" err="1">
                <a:ea typeface="+mn-lt"/>
                <a:cs typeface="+mn-lt"/>
              </a:rPr>
              <a:t>DNAm</a:t>
            </a:r>
            <a:r>
              <a:rPr lang="en-US" dirty="0">
                <a:ea typeface="+mn-lt"/>
                <a:cs typeface="+mn-lt"/>
              </a:rPr>
              <a:t> and RNA-seq</a:t>
            </a:r>
            <a:endParaRPr lang="en-US"/>
          </a:p>
          <a:p>
            <a:r>
              <a:rPr lang="en-US" dirty="0">
                <a:ea typeface="+mn-lt"/>
                <a:cs typeface="+mn-lt"/>
              </a:rPr>
              <a:t>Age, BMI and smoking</a:t>
            </a:r>
          </a:p>
          <a:p>
            <a:r>
              <a:rPr lang="en-US" dirty="0">
                <a:ea typeface="+mn-lt"/>
                <a:cs typeface="+mn-lt"/>
              </a:rPr>
              <a:t>Leave-one-out cohort replication approach</a:t>
            </a:r>
          </a:p>
          <a:p>
            <a:r>
              <a:rPr lang="en-US" dirty="0" err="1">
                <a:ea typeface="+mn-lt"/>
                <a:cs typeface="+mn-lt"/>
              </a:rPr>
              <a:t>DNAm</a:t>
            </a:r>
            <a:r>
              <a:rPr lang="en-US" dirty="0">
                <a:ea typeface="+mn-lt"/>
                <a:cs typeface="+mn-lt"/>
              </a:rPr>
              <a:t> and RNA-seq: normalization or statistical test has little effect on results</a:t>
            </a:r>
          </a:p>
          <a:p>
            <a:r>
              <a:rPr lang="en-US" dirty="0" err="1">
                <a:ea typeface="+mn-lt"/>
                <a:cs typeface="+mn-lt"/>
              </a:rPr>
              <a:t>DNAm</a:t>
            </a:r>
            <a:r>
              <a:rPr lang="en-US" dirty="0">
                <a:ea typeface="+mn-lt"/>
                <a:cs typeface="+mn-lt"/>
              </a:rPr>
              <a:t> and RNA-seq: adjusting for cell counts or hidden confounders improves replication</a:t>
            </a:r>
          </a:p>
          <a:p>
            <a:endParaRPr lang="en-US" dirty="0">
              <a:ea typeface="+mn-lt"/>
              <a:cs typeface="+mn-lt"/>
            </a:endParaRP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Methods</a:t>
            </a:r>
            <a:endParaRPr lang="en-US" dirty="0">
              <a:cs typeface="Calibri"/>
            </a:endParaRPr>
          </a:p>
        </p:txBody>
      </p:sp>
    </p:spTree>
    <p:extLst>
      <p:ext uri="{BB962C8B-B14F-4D97-AF65-F5344CB8AC3E}">
        <p14:creationId xmlns:p14="http://schemas.microsoft.com/office/powerpoint/2010/main" val="5893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068483"/>
          </a:xfrm>
          <a:solidFill>
            <a:schemeClr val="accent1">
              <a:lumMod val="20000"/>
              <a:lumOff val="80000"/>
            </a:schemeClr>
          </a:solidFill>
        </p:spPr>
        <p:txBody>
          <a:bodyPr>
            <a:noAutofit/>
          </a:bodyPr>
          <a:lstStyle/>
          <a:p>
            <a:r>
              <a:rPr lang="en-GB" sz="2800" dirty="0">
                <a:ea typeface="+mj-lt"/>
                <a:cs typeface="+mj-lt"/>
              </a:rPr>
              <a:t>Kong Y, Rose CM, Cass AA, Williams AG, Darwish M, </a:t>
            </a:r>
            <a:r>
              <a:rPr lang="en-GB" sz="2800" dirty="0" err="1">
                <a:ea typeface="+mj-lt"/>
                <a:cs typeface="+mj-lt"/>
              </a:rPr>
              <a:t>Lianoglou</a:t>
            </a:r>
            <a:r>
              <a:rPr lang="en-GB" sz="2800" dirty="0">
                <a:ea typeface="+mj-lt"/>
                <a:cs typeface="+mj-lt"/>
              </a:rPr>
              <a:t> S, Haverty PM, Tong AJ, Blanchette C, Albert ML, </a:t>
            </a:r>
            <a:r>
              <a:rPr lang="en-GB" sz="2800" dirty="0" err="1">
                <a:ea typeface="+mj-lt"/>
                <a:cs typeface="+mj-lt"/>
              </a:rPr>
              <a:t>Mellman</a:t>
            </a:r>
            <a:r>
              <a:rPr lang="en-GB" sz="2800" dirty="0">
                <a:ea typeface="+mj-lt"/>
                <a:cs typeface="+mj-lt"/>
              </a:rPr>
              <a:t> I, Bourgon R, </a:t>
            </a:r>
            <a:r>
              <a:rPr lang="en-GB" sz="2800" dirty="0" err="1">
                <a:ea typeface="+mj-lt"/>
                <a:cs typeface="+mj-lt"/>
              </a:rPr>
              <a:t>Greally</a:t>
            </a:r>
            <a:r>
              <a:rPr lang="en-GB" sz="2800" dirty="0">
                <a:ea typeface="+mj-lt"/>
                <a:cs typeface="+mj-lt"/>
              </a:rPr>
              <a:t> J, </a:t>
            </a:r>
            <a:r>
              <a:rPr lang="en-GB" sz="2800" dirty="0" err="1">
                <a:ea typeface="+mj-lt"/>
                <a:cs typeface="+mj-lt"/>
              </a:rPr>
              <a:t>Jhunjhunwala</a:t>
            </a:r>
            <a:r>
              <a:rPr lang="en-GB" sz="2800" dirty="0">
                <a:ea typeface="+mj-lt"/>
                <a:cs typeface="+mj-lt"/>
              </a:rPr>
              <a:t> S, Chen-Harris H. </a:t>
            </a:r>
            <a:r>
              <a:rPr lang="en-GB" sz="2800" b="1" dirty="0">
                <a:ea typeface="+mj-lt"/>
                <a:cs typeface="+mj-lt"/>
              </a:rPr>
              <a:t>Transposable element expression in </a:t>
            </a:r>
            <a:r>
              <a:rPr lang="en-GB" sz="2800" b="1" dirty="0" err="1">
                <a:ea typeface="+mj-lt"/>
                <a:cs typeface="+mj-lt"/>
              </a:rPr>
              <a:t>tumors</a:t>
            </a:r>
            <a:r>
              <a:rPr lang="en-GB" sz="2800" b="1" dirty="0">
                <a:ea typeface="+mj-lt"/>
                <a:cs typeface="+mj-lt"/>
              </a:rPr>
              <a:t> is associated with immune infiltration and increased antigenicity</a:t>
            </a:r>
            <a:r>
              <a:rPr lang="en-GB" sz="2800" dirty="0">
                <a:ea typeface="+mj-lt"/>
                <a:cs typeface="+mj-lt"/>
              </a:rPr>
              <a:t>. Nat Commun. 2019 Nov 19;10(1):5228.</a:t>
            </a:r>
            <a:endParaRPr lang="en-US" dirty="0"/>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lnSpcReduction="10000"/>
          </a:bodyPr>
          <a:lstStyle/>
          <a:p>
            <a:pPr marL="0" indent="0">
              <a:buNone/>
            </a:pPr>
            <a:r>
              <a:rPr lang="en-US" i="1">
                <a:ea typeface="+mn-lt"/>
                <a:cs typeface="+mn-lt"/>
              </a:rPr>
              <a:t>Analysis of TCGA to discover therapeutic approach to cancer</a:t>
            </a:r>
          </a:p>
          <a:p>
            <a:r>
              <a:rPr lang="en-US" dirty="0">
                <a:ea typeface="+mn-lt"/>
                <a:cs typeface="+mn-lt"/>
              </a:rPr>
              <a:t>Quantify transposable element (TE) expression in RNA-seq data</a:t>
            </a:r>
          </a:p>
          <a:p>
            <a:r>
              <a:rPr lang="en-US" dirty="0">
                <a:ea typeface="+mn-lt"/>
                <a:cs typeface="+mn-lt"/>
              </a:rPr>
              <a:t>400 of 1052 TE subfamilies more expressed in cancer vs normal</a:t>
            </a:r>
          </a:p>
          <a:p>
            <a:r>
              <a:rPr lang="en-US" dirty="0">
                <a:ea typeface="+mn-lt"/>
                <a:cs typeface="+mn-lt"/>
              </a:rPr>
              <a:t>262 linked to nearby loss of DNA methylation</a:t>
            </a:r>
          </a:p>
          <a:p>
            <a:r>
              <a:rPr lang="en-US" dirty="0">
                <a:ea typeface="+mn-lt"/>
                <a:cs typeface="+mn-lt"/>
              </a:rPr>
              <a:t>Subfamilies most consistently overexpressed were associated with 'antiviral or DNA damage responses'</a:t>
            </a:r>
          </a:p>
          <a:p>
            <a:r>
              <a:rPr lang="en-US" dirty="0">
                <a:ea typeface="+mn-lt"/>
                <a:cs typeface="+mn-lt"/>
              </a:rPr>
              <a:t>Suggests a therapy: reactivation certain TEs + immunotherapy</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Mechanism</a:t>
            </a:r>
            <a:endParaRPr lang="en-US" dirty="0">
              <a:cs typeface="Calibri"/>
            </a:endParaRPr>
          </a:p>
        </p:txBody>
      </p:sp>
    </p:spTree>
    <p:extLst>
      <p:ext uri="{BB962C8B-B14F-4D97-AF65-F5344CB8AC3E}">
        <p14:creationId xmlns:p14="http://schemas.microsoft.com/office/powerpoint/2010/main" val="235047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AE55-C412-4F97-B8BC-7897E1B8FE80}"/>
              </a:ext>
            </a:extLst>
          </p:cNvPr>
          <p:cNvSpPr>
            <a:spLocks noGrp="1"/>
          </p:cNvSpPr>
          <p:nvPr>
            <p:ph type="title"/>
          </p:nvPr>
        </p:nvSpPr>
        <p:spPr>
          <a:xfrm>
            <a:off x="838200" y="365124"/>
            <a:ext cx="10515600" cy="2125992"/>
          </a:xfrm>
          <a:solidFill>
            <a:schemeClr val="accent1">
              <a:lumMod val="20000"/>
              <a:lumOff val="80000"/>
            </a:schemeClr>
          </a:solidFill>
        </p:spPr>
        <p:txBody>
          <a:bodyPr>
            <a:noAutofit/>
          </a:bodyPr>
          <a:lstStyle/>
          <a:p>
            <a:r>
              <a:rPr lang="en-GB" sz="2800" dirty="0">
                <a:ea typeface="+mj-lt"/>
                <a:cs typeface="+mj-lt"/>
              </a:rPr>
              <a:t>Rasmussen LJH, Moffitt TE, Arseneault L, Danese A, Eugen-Olsen J, Fisher HL, Harrington H, Houts R, Matthews T, Sugden K, Williams B, Caspi A. </a:t>
            </a:r>
            <a:r>
              <a:rPr lang="en-GB" sz="2800" b="1" dirty="0">
                <a:ea typeface="+mj-lt"/>
                <a:cs typeface="+mj-lt"/>
              </a:rPr>
              <a:t>Association of Adverse Experiences and Exposure to Violence in Childhood and Adolescence With Inflammatory Burden in Young People.</a:t>
            </a:r>
            <a:r>
              <a:rPr lang="en-GB" sz="2800" dirty="0">
                <a:ea typeface="+mj-lt"/>
                <a:cs typeface="+mj-lt"/>
              </a:rPr>
              <a:t> JAMA </a:t>
            </a:r>
            <a:r>
              <a:rPr lang="en-GB" sz="2800" dirty="0" err="1">
                <a:ea typeface="+mj-lt"/>
                <a:cs typeface="+mj-lt"/>
              </a:rPr>
              <a:t>Pediatr</a:t>
            </a:r>
            <a:r>
              <a:rPr lang="en-GB" sz="2800" dirty="0">
                <a:ea typeface="+mj-lt"/>
                <a:cs typeface="+mj-lt"/>
              </a:rPr>
              <a:t>. 2019 Nov 4:1-11. </a:t>
            </a:r>
            <a:endParaRPr lang="en-US" dirty="0">
              <a:ea typeface="+mj-lt"/>
              <a:cs typeface="+mj-lt"/>
            </a:endParaRPr>
          </a:p>
        </p:txBody>
      </p:sp>
      <p:sp>
        <p:nvSpPr>
          <p:cNvPr id="3" name="Content Placeholder 2">
            <a:extLst>
              <a:ext uri="{FF2B5EF4-FFF2-40B4-BE49-F238E27FC236}">
                <a16:creationId xmlns:a16="http://schemas.microsoft.com/office/drawing/2014/main" id="{784E00D2-8947-4BC0-B376-A387D60BAC35}"/>
              </a:ext>
            </a:extLst>
          </p:cNvPr>
          <p:cNvSpPr>
            <a:spLocks noGrp="1"/>
          </p:cNvSpPr>
          <p:nvPr>
            <p:ph idx="1"/>
          </p:nvPr>
        </p:nvSpPr>
        <p:spPr>
          <a:xfrm>
            <a:off x="838200" y="2793999"/>
            <a:ext cx="10515600" cy="3382963"/>
          </a:xfrm>
        </p:spPr>
        <p:txBody>
          <a:bodyPr vert="horz" lIns="91440" tIns="45720" rIns="91440" bIns="45720" rtlCol="0" anchor="t">
            <a:normAutofit fontScale="85000" lnSpcReduction="20000"/>
          </a:bodyPr>
          <a:lstStyle/>
          <a:p>
            <a:pPr marL="0" indent="0">
              <a:buNone/>
            </a:pPr>
            <a:r>
              <a:rPr lang="en-US" i="1" dirty="0">
                <a:ea typeface="+mn-lt"/>
                <a:cs typeface="+mn-lt"/>
              </a:rPr>
              <a:t>There's a new and independent measure of inflammation linked to adversity</a:t>
            </a:r>
          </a:p>
          <a:p>
            <a:r>
              <a:rPr lang="en-US" dirty="0">
                <a:ea typeface="+mn-lt"/>
                <a:cs typeface="+mn-lt"/>
              </a:rPr>
              <a:t>N=1391 from the Environmental Risk Longitudinal Twin Study</a:t>
            </a:r>
          </a:p>
          <a:p>
            <a:r>
              <a:rPr lang="en-US" dirty="0">
                <a:ea typeface="+mn-lt"/>
                <a:cs typeface="+mn-lt"/>
              </a:rPr>
              <a:t>Age 18</a:t>
            </a:r>
          </a:p>
          <a:p>
            <a:r>
              <a:rPr lang="en-US" dirty="0">
                <a:ea typeface="+mn-lt"/>
                <a:cs typeface="+mn-lt"/>
              </a:rPr>
              <a:t>CRP, IL6 and </a:t>
            </a:r>
            <a:r>
              <a:rPr lang="en-US" dirty="0" err="1">
                <a:ea typeface="+mn-lt"/>
                <a:cs typeface="+mn-lt"/>
              </a:rPr>
              <a:t>suPAR</a:t>
            </a:r>
            <a:r>
              <a:rPr lang="en-US" dirty="0">
                <a:ea typeface="+mn-lt"/>
                <a:cs typeface="+mn-lt"/>
              </a:rPr>
              <a:t> (</a:t>
            </a:r>
            <a:r>
              <a:rPr lang="en-US" dirty="0" err="1">
                <a:ea typeface="+mn-lt"/>
                <a:cs typeface="+mn-lt"/>
              </a:rPr>
              <a:t>soluable</a:t>
            </a:r>
            <a:r>
              <a:rPr lang="en-US" dirty="0">
                <a:ea typeface="+mn-lt"/>
                <a:cs typeface="+mn-lt"/>
              </a:rPr>
              <a:t> urokinase plasminogen activator receptor, a new biomarker of chronic inflammation)</a:t>
            </a:r>
          </a:p>
          <a:p>
            <a:r>
              <a:rPr lang="en-US" dirty="0">
                <a:ea typeface="+mn-lt"/>
                <a:cs typeface="+mn-lt"/>
              </a:rPr>
              <a:t>+0.03 ng/mL </a:t>
            </a:r>
            <a:r>
              <a:rPr lang="en-US" dirty="0" err="1">
                <a:ea typeface="+mn-lt"/>
                <a:cs typeface="+mn-lt"/>
              </a:rPr>
              <a:t>suPAR</a:t>
            </a:r>
            <a:r>
              <a:rPr lang="en-US" dirty="0">
                <a:ea typeface="+mn-lt"/>
                <a:cs typeface="+mn-lt"/>
              </a:rPr>
              <a:t> per adverse experience</a:t>
            </a:r>
          </a:p>
          <a:p>
            <a:r>
              <a:rPr lang="en-US" dirty="0">
                <a:ea typeface="+mn-lt"/>
                <a:cs typeface="+mn-lt"/>
              </a:rPr>
              <a:t>+0.09 ng/mL </a:t>
            </a:r>
            <a:r>
              <a:rPr lang="en-US" dirty="0" err="1">
                <a:ea typeface="+mn-lt"/>
                <a:cs typeface="+mn-lt"/>
              </a:rPr>
              <a:t>suPAR</a:t>
            </a:r>
            <a:r>
              <a:rPr lang="en-US" dirty="0">
                <a:ea typeface="+mn-lt"/>
                <a:cs typeface="+mn-lt"/>
              </a:rPr>
              <a:t> per severe experience of stress or violence</a:t>
            </a:r>
          </a:p>
          <a:p>
            <a:r>
              <a:rPr lang="en-US" dirty="0">
                <a:ea typeface="+mn-lt"/>
                <a:cs typeface="+mn-lt"/>
              </a:rPr>
              <a:t>+0.26 ng/mL </a:t>
            </a:r>
            <a:r>
              <a:rPr lang="en-US" dirty="0" err="1">
                <a:ea typeface="+mn-lt"/>
                <a:cs typeface="+mn-lt"/>
              </a:rPr>
              <a:t>suPAR</a:t>
            </a:r>
            <a:r>
              <a:rPr lang="en-US" dirty="0">
                <a:ea typeface="+mn-lt"/>
                <a:cs typeface="+mn-lt"/>
              </a:rPr>
              <a:t> in those with multiple experience compared to none</a:t>
            </a:r>
          </a:p>
          <a:p>
            <a:r>
              <a:rPr lang="en-US" dirty="0">
                <a:ea typeface="+mn-lt"/>
                <a:cs typeface="+mn-lt"/>
              </a:rPr>
              <a:t>Adjusting for CRP and IL6 increased the strength of these effects</a:t>
            </a:r>
          </a:p>
        </p:txBody>
      </p:sp>
      <p:sp>
        <p:nvSpPr>
          <p:cNvPr id="4" name="TextBox 3">
            <a:extLst>
              <a:ext uri="{FF2B5EF4-FFF2-40B4-BE49-F238E27FC236}">
                <a16:creationId xmlns:a16="http://schemas.microsoft.com/office/drawing/2014/main" id="{C6D6135E-B0E9-4A4D-A5E1-FC2244602EBB}"/>
              </a:ext>
            </a:extLst>
          </p:cNvPr>
          <p:cNvSpPr txBox="1"/>
          <p:nvPr/>
        </p:nvSpPr>
        <p:spPr>
          <a:xfrm>
            <a:off x="-2583" y="-2584"/>
            <a:ext cx="3692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Biomarker</a:t>
            </a:r>
            <a:endParaRPr lang="en-US" dirty="0"/>
          </a:p>
        </p:txBody>
      </p:sp>
    </p:spTree>
    <p:extLst>
      <p:ext uri="{BB962C8B-B14F-4D97-AF65-F5344CB8AC3E}">
        <p14:creationId xmlns:p14="http://schemas.microsoft.com/office/powerpoint/2010/main" val="140030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00C47F-B432-42C9-A1DE-600C2FE8988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437daf8-e155-4260-9992-e8434af7a544"/>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0E69E18-9D5F-453F-9B5A-236CDF668477}">
  <ds:schemaRefs>
    <ds:schemaRef ds:uri="http://schemas.microsoft.com/sharepoint/v3/contenttype/forms"/>
  </ds:schemaRefs>
</ds:datastoreItem>
</file>

<file path=customXml/itemProps3.xml><?xml version="1.0" encoding="utf-8"?>
<ds:datastoreItem xmlns:ds="http://schemas.openxmlformats.org/officeDocument/2006/customXml" ds:itemID="{65881E16-A003-4D37-96E2-93AB5467E358}"/>
</file>

<file path=docProps/app.xml><?xml version="1.0" encoding="utf-8"?>
<Properties xmlns="http://schemas.openxmlformats.org/officeDocument/2006/extended-properties" xmlns:vt="http://schemas.openxmlformats.org/officeDocument/2006/docPropsVTypes">
  <Template>office theme</Template>
  <TotalTime>148</TotalTime>
  <Words>2294</Words>
  <Application>Microsoft Office PowerPoint</Application>
  <PresentationFormat>Widescreen</PresentationFormat>
  <Paragraphs>134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Journal club Nov 25, 2019</vt:lpstr>
      <vt:lpstr>Fries GR, Bauer IE, Scaini G, Valvassori SS, Walss-Bass C, Soares JC, Quevedo J. Accelerated hippocampal biological aging in bipolar disorder. Bipolar Disord. 2019 Nov 19.</vt:lpstr>
      <vt:lpstr>Gibson J, Russ TC, Clarke TK, Howard DM, Hillary RF, Evans KL, Walker RM, Bermingham ML, Morris SW, Campbell A, Hayward C, Murray AD, Porteous DJ, Horvath S, Lu AT, McIntosh AM, Whalley HC, Marioni RE. A meta-analysis of genome-wide association studies of epigenetic age acceleration. PLoS Genet. 2019 Nov 18;15(11):e1008104.</vt:lpstr>
      <vt:lpstr>Meng W, Sjöholm LK, Kononenko O, Tay N, Zhang D, Sarkisyan D, Geske JR, Ing A, Qiu W, Watanabe H, Almamoun R, Frieling H, Bleich S, Cui D, Biernacka JM, Mayfield RD, Dang Y, Karpyak VM, Schumann G; IMAGEN Consortium, Bakalkin G, Ekström TJ, Rüegg J, Liu Y. Genotype-dependent epigenetic regulation of DLGAP2 in alcohol use and dependence. Mol Psychiatry. 2019 Nov 19.</vt:lpstr>
      <vt:lpstr>Odintsova VV, Hagenbeek FA, Suderman M, Caramaschi D, van Beijsterveldt CEM, Kallsen NA, Ehli EA, Davies GE, Sukhikh GT, Fanos V, Relton C, Bartels M, Boomsma DI, van Dongen J. DNA Methylation Signatures of Breastfeeding in Buccal Cells Collected in Mid-Childhood. Nutrients. 2019 Nov 17;11(11).</vt:lpstr>
      <vt:lpstr>Chitrala KN, Hernandez DG, Nalls MA, Mode NA, Zonderman AB, Ezike N, Evans MK. Race-specific alterations in DNA methylation among middle-aged African Americans and Whites with Metabolic Syndrome. Epigenetics. 2019 Nov 18.</vt:lpstr>
      <vt:lpstr>van Rooij J, Mandaviya PR, Claringbould A, Felix JF, van Dongen J, Jansen R, Franke L; BIOS consortium, 't Hoen PAC, Heijmans B, van Meurs JBJ. Evaluation of commonly used analysis strategies for epigenome- and transcriptome-wide association studies through replication of large-scale population studies. Genome Biol. 2019 Nov 14;20(1):235.</vt:lpstr>
      <vt:lpstr>Kong Y, Rose CM, Cass AA, Williams AG, Darwish M, Lianoglou S, Haverty PM, Tong AJ, Blanchette C, Albert ML, Mellman I, Bourgon R, Greally J, Jhunjhunwala S, Chen-Harris H. Transposable element expression in tumors is associated with immune infiltration and increased antigenicity. Nat Commun. 2019 Nov 19;10(1):5228.</vt:lpstr>
      <vt:lpstr>Rasmussen LJH, Moffitt TE, Arseneault L, Danese A, Eugen-Olsen J, Fisher HL, Harrington H, Houts R, Matthews T, Sugden K, Williams B, Caspi A. Association of Adverse Experiences and Exposure to Violence in Childhood and Adolescence With Inflammatory Burden in Young People. JAMA Pediatr. 2019 Nov 4:1-11.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Matthew Suderman</cp:lastModifiedBy>
  <cp:revision>1921</cp:revision>
  <dcterms:created xsi:type="dcterms:W3CDTF">2013-07-15T20:26:40Z</dcterms:created>
  <dcterms:modified xsi:type="dcterms:W3CDTF">2019-12-09T00:12:32Z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ies>
</file>