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9" r:id="rId5"/>
    <p:sldId id="260" r:id="rId6"/>
    <p:sldId id="267" r:id="rId7"/>
    <p:sldId id="266" r:id="rId8"/>
    <p:sldId id="257" r:id="rId9"/>
    <p:sldId id="265" r:id="rId10"/>
    <p:sldId id="263" r:id="rId11"/>
    <p:sldId id="264"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12FD5-9BE0-211D-B109-C6150714A234}" v="3" dt="2020-05-17T14:21:23.025"/>
    <p1510:client id="{644E2002-1C59-4079-9C60-2649445D7040}" v="5891" dt="2020-05-17T22:54:54.94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65994" autoAdjust="0"/>
  </p:normalViewPr>
  <p:slideViewPr>
    <p:cSldViewPr snapToGrid="0">
      <p:cViewPr varScale="1">
        <p:scale>
          <a:sx n="41" d="100"/>
          <a:sy n="41" d="100"/>
        </p:scale>
        <p:origin x="14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27948591-9CEB-F0CF-9244-CB32196D984A}"/>
    <pc:docChg chg="modSld">
      <pc:chgData name="Matthew Suderman" userId="S::ms13525@bristol.ac.uk::2709995e-3ea8-4fb0-9b62-eb8034dec529" providerId="AD" clId="Web-{27948591-9CEB-F0CF-9244-CB32196D984A}" dt="2020-05-03T14:47:12.361" v="162" actId="20577"/>
      <pc:docMkLst>
        <pc:docMk/>
      </pc:docMkLst>
      <pc:sldChg chg="modSp">
        <pc:chgData name="Matthew Suderman" userId="S::ms13525@bristol.ac.uk::2709995e-3ea8-4fb0-9b62-eb8034dec529" providerId="AD" clId="Web-{27948591-9CEB-F0CF-9244-CB32196D984A}" dt="2020-05-03T14:47:12.361" v="161" actId="20577"/>
        <pc:sldMkLst>
          <pc:docMk/>
          <pc:sldMk cId="920931575" sldId="257"/>
        </pc:sldMkLst>
        <pc:spChg chg="mod">
          <ac:chgData name="Matthew Suderman" userId="S::ms13525@bristol.ac.uk::2709995e-3ea8-4fb0-9b62-eb8034dec529" providerId="AD" clId="Web-{27948591-9CEB-F0CF-9244-CB32196D984A}" dt="2020-05-03T14:47:12.361" v="161" actId="20577"/>
          <ac:spMkLst>
            <pc:docMk/>
            <pc:sldMk cId="920931575" sldId="257"/>
            <ac:spMk id="3" creationId="{784E00D2-8947-4BC0-B376-A387D60BAC35}"/>
          </ac:spMkLst>
        </pc:spChg>
      </pc:sldChg>
    </pc:docChg>
  </pc:docChgLst>
  <pc:docChgLst>
    <pc:chgData name="Matthew Suderman" userId="2709995e-3ea8-4fb0-9b62-eb8034dec529" providerId="ADAL" clId="{644E2002-1C59-4079-9C60-2649445D7040}"/>
    <pc:docChg chg="undo custSel mod addSld delSld modSld sldOrd">
      <pc:chgData name="Matthew Suderman" userId="2709995e-3ea8-4fb0-9b62-eb8034dec529" providerId="ADAL" clId="{644E2002-1C59-4079-9C60-2649445D7040}" dt="2020-05-17T23:28:58.806" v="6442"/>
      <pc:docMkLst>
        <pc:docMk/>
      </pc:docMkLst>
      <pc:sldChg chg="addSp delSp modSp mod delAnim modAnim modNotesTx">
        <pc:chgData name="Matthew Suderman" userId="2709995e-3ea8-4fb0-9b62-eb8034dec529" providerId="ADAL" clId="{644E2002-1C59-4079-9C60-2649445D7040}" dt="2020-05-17T15:05:44.739" v="750" actId="20577"/>
        <pc:sldMkLst>
          <pc:docMk/>
          <pc:sldMk cId="920931575" sldId="257"/>
        </pc:sldMkLst>
        <pc:spChg chg="mod">
          <ac:chgData name="Matthew Suderman" userId="2709995e-3ea8-4fb0-9b62-eb8034dec529" providerId="ADAL" clId="{644E2002-1C59-4079-9C60-2649445D7040}" dt="2020-05-17T14:22:30.095" v="37" actId="113"/>
          <ac:spMkLst>
            <pc:docMk/>
            <pc:sldMk cId="920931575" sldId="257"/>
            <ac:spMk id="2" creationId="{A051AE55-C412-4F97-B8BC-7897E1B8FE80}"/>
          </ac:spMkLst>
        </pc:spChg>
        <pc:spChg chg="del">
          <ac:chgData name="Matthew Suderman" userId="2709995e-3ea8-4fb0-9b62-eb8034dec529" providerId="ADAL" clId="{644E2002-1C59-4079-9C60-2649445D7040}" dt="2020-05-17T14:57:54.882" v="639" actId="478"/>
          <ac:spMkLst>
            <pc:docMk/>
            <pc:sldMk cId="920931575" sldId="257"/>
            <ac:spMk id="3" creationId="{784E00D2-8947-4BC0-B376-A387D60BAC35}"/>
          </ac:spMkLst>
        </pc:spChg>
        <pc:spChg chg="add mod">
          <ac:chgData name="Matthew Suderman" userId="2709995e-3ea8-4fb0-9b62-eb8034dec529" providerId="ADAL" clId="{644E2002-1C59-4079-9C60-2649445D7040}" dt="2020-05-17T14:58:09.264" v="684" actId="1038"/>
          <ac:spMkLst>
            <pc:docMk/>
            <pc:sldMk cId="920931575" sldId="257"/>
            <ac:spMk id="5" creationId="{0F73BE08-AE60-48A6-AA3C-0AB28DFD2C1A}"/>
          </ac:spMkLst>
        </pc:spChg>
        <pc:spChg chg="add mod">
          <ac:chgData name="Matthew Suderman" userId="2709995e-3ea8-4fb0-9b62-eb8034dec529" providerId="ADAL" clId="{644E2002-1C59-4079-9C60-2649445D7040}" dt="2020-05-17T14:58:09.264" v="684" actId="1038"/>
          <ac:spMkLst>
            <pc:docMk/>
            <pc:sldMk cId="920931575" sldId="257"/>
            <ac:spMk id="7" creationId="{62EC552F-7347-456C-A17D-0262FF3F8233}"/>
          </ac:spMkLst>
        </pc:spChg>
        <pc:spChg chg="add mod">
          <ac:chgData name="Matthew Suderman" userId="2709995e-3ea8-4fb0-9b62-eb8034dec529" providerId="ADAL" clId="{644E2002-1C59-4079-9C60-2649445D7040}" dt="2020-05-17T14:58:09.264" v="684" actId="1038"/>
          <ac:spMkLst>
            <pc:docMk/>
            <pc:sldMk cId="920931575" sldId="257"/>
            <ac:spMk id="8" creationId="{097D1279-5A63-4636-BB75-274D630EBEAF}"/>
          </ac:spMkLst>
        </pc:spChg>
        <pc:spChg chg="add mod">
          <ac:chgData name="Matthew Suderman" userId="2709995e-3ea8-4fb0-9b62-eb8034dec529" providerId="ADAL" clId="{644E2002-1C59-4079-9C60-2649445D7040}" dt="2020-05-17T14:58:09.264" v="684" actId="1038"/>
          <ac:spMkLst>
            <pc:docMk/>
            <pc:sldMk cId="920931575" sldId="257"/>
            <ac:spMk id="9" creationId="{DAB1CBA7-9132-419A-A86B-C0E6E2FC9AFE}"/>
          </ac:spMkLst>
        </pc:spChg>
        <pc:spChg chg="add mod">
          <ac:chgData name="Matthew Suderman" userId="2709995e-3ea8-4fb0-9b62-eb8034dec529" providerId="ADAL" clId="{644E2002-1C59-4079-9C60-2649445D7040}" dt="2020-05-17T14:58:09.264" v="684" actId="1038"/>
          <ac:spMkLst>
            <pc:docMk/>
            <pc:sldMk cId="920931575" sldId="257"/>
            <ac:spMk id="10" creationId="{51C54AE4-9351-4AA7-A4FA-08DE9830CCB6}"/>
          </ac:spMkLst>
        </pc:spChg>
        <pc:spChg chg="add mod">
          <ac:chgData name="Matthew Suderman" userId="2709995e-3ea8-4fb0-9b62-eb8034dec529" providerId="ADAL" clId="{644E2002-1C59-4079-9C60-2649445D7040}" dt="2020-05-17T14:58:09.264" v="684" actId="1038"/>
          <ac:spMkLst>
            <pc:docMk/>
            <pc:sldMk cId="920931575" sldId="257"/>
            <ac:spMk id="11" creationId="{B267C52B-740C-496F-A989-E038E4D4266E}"/>
          </ac:spMkLst>
        </pc:spChg>
        <pc:spChg chg="add mod">
          <ac:chgData name="Matthew Suderman" userId="2709995e-3ea8-4fb0-9b62-eb8034dec529" providerId="ADAL" clId="{644E2002-1C59-4079-9C60-2649445D7040}" dt="2020-05-17T14:58:09.264" v="684" actId="1038"/>
          <ac:spMkLst>
            <pc:docMk/>
            <pc:sldMk cId="920931575" sldId="257"/>
            <ac:spMk id="12" creationId="{E82A4CC9-A630-4598-BC45-807C61927E5A}"/>
          </ac:spMkLst>
        </pc:spChg>
        <pc:spChg chg="add mod">
          <ac:chgData name="Matthew Suderman" userId="2709995e-3ea8-4fb0-9b62-eb8034dec529" providerId="ADAL" clId="{644E2002-1C59-4079-9C60-2649445D7040}" dt="2020-05-17T14:58:09.264" v="684" actId="1038"/>
          <ac:spMkLst>
            <pc:docMk/>
            <pc:sldMk cId="920931575" sldId="257"/>
            <ac:spMk id="13" creationId="{AAAF9D04-9546-4367-ADCA-D061537D457C}"/>
          </ac:spMkLst>
        </pc:spChg>
        <pc:spChg chg="add del mod">
          <ac:chgData name="Matthew Suderman" userId="2709995e-3ea8-4fb0-9b62-eb8034dec529" providerId="ADAL" clId="{644E2002-1C59-4079-9C60-2649445D7040}" dt="2020-05-17T14:48:09.249" v="295"/>
          <ac:spMkLst>
            <pc:docMk/>
            <pc:sldMk cId="920931575" sldId="257"/>
            <ac:spMk id="14" creationId="{48D0249A-24B1-4A9A-8585-56D962C87ED3}"/>
          </ac:spMkLst>
        </pc:spChg>
        <pc:spChg chg="add mod">
          <ac:chgData name="Matthew Suderman" userId="2709995e-3ea8-4fb0-9b62-eb8034dec529" providerId="ADAL" clId="{644E2002-1C59-4079-9C60-2649445D7040}" dt="2020-05-17T14:58:16.447" v="685" actId="1076"/>
          <ac:spMkLst>
            <pc:docMk/>
            <pc:sldMk cId="920931575" sldId="257"/>
            <ac:spMk id="15" creationId="{235156BC-37B0-4678-8B62-6FBBA1A0DDFF}"/>
          </ac:spMkLst>
        </pc:spChg>
        <pc:spChg chg="add del mod">
          <ac:chgData name="Matthew Suderman" userId="2709995e-3ea8-4fb0-9b62-eb8034dec529" providerId="ADAL" clId="{644E2002-1C59-4079-9C60-2649445D7040}" dt="2020-05-17T14:57:57.979" v="640" actId="478"/>
          <ac:spMkLst>
            <pc:docMk/>
            <pc:sldMk cId="920931575" sldId="257"/>
            <ac:spMk id="16" creationId="{8E69B8A7-701D-40C8-9787-DFCA63CF8129}"/>
          </ac:spMkLst>
        </pc:spChg>
        <pc:picChg chg="add mod">
          <ac:chgData name="Matthew Suderman" userId="2709995e-3ea8-4fb0-9b62-eb8034dec529" providerId="ADAL" clId="{644E2002-1C59-4079-9C60-2649445D7040}" dt="2020-05-17T14:58:09.264" v="684" actId="1038"/>
          <ac:picMkLst>
            <pc:docMk/>
            <pc:sldMk cId="920931575" sldId="257"/>
            <ac:picMk id="1026" creationId="{10BBCC61-A5BA-4F50-9356-D728D03A9794}"/>
          </ac:picMkLst>
        </pc:picChg>
      </pc:sldChg>
      <pc:sldChg chg="addSp delSp modSp mod">
        <pc:chgData name="Matthew Suderman" userId="2709995e-3ea8-4fb0-9b62-eb8034dec529" providerId="ADAL" clId="{644E2002-1C59-4079-9C60-2649445D7040}" dt="2020-05-17T22:56:42.104" v="6441" actId="20577"/>
        <pc:sldMkLst>
          <pc:docMk/>
          <pc:sldMk cId="3975880408" sldId="259"/>
        </pc:sldMkLst>
        <pc:spChg chg="add del mod">
          <ac:chgData name="Matthew Suderman" userId="2709995e-3ea8-4fb0-9b62-eb8034dec529" providerId="ADAL" clId="{644E2002-1C59-4079-9C60-2649445D7040}" dt="2020-05-17T22:55:49.251" v="6412" actId="478"/>
          <ac:spMkLst>
            <pc:docMk/>
            <pc:sldMk cId="3975880408" sldId="259"/>
            <ac:spMk id="3" creationId="{4B22D8B4-553B-4224-91FE-FAE917159981}"/>
          </ac:spMkLst>
        </pc:spChg>
        <pc:graphicFrameChg chg="modGraphic">
          <ac:chgData name="Matthew Suderman" userId="2709995e-3ea8-4fb0-9b62-eb8034dec529" providerId="ADAL" clId="{644E2002-1C59-4079-9C60-2649445D7040}" dt="2020-05-17T22:56:42.104" v="6441" actId="20577"/>
          <ac:graphicFrameMkLst>
            <pc:docMk/>
            <pc:sldMk cId="3975880408" sldId="259"/>
            <ac:graphicFrameMk id="5" creationId="{CEA37789-E764-494C-AC19-7DAFF4C6D7E8}"/>
          </ac:graphicFrameMkLst>
        </pc:graphicFrameChg>
      </pc:sldChg>
      <pc:sldChg chg="modSp mod setBg modAnim">
        <pc:chgData name="Matthew Suderman" userId="2709995e-3ea8-4fb0-9b62-eb8034dec529" providerId="ADAL" clId="{644E2002-1C59-4079-9C60-2649445D7040}" dt="2020-05-17T22:15:32.933" v="4748" actId="20577"/>
        <pc:sldMkLst>
          <pc:docMk/>
          <pc:sldMk cId="1842959913" sldId="260"/>
        </pc:sldMkLst>
        <pc:spChg chg="mod">
          <ac:chgData name="Matthew Suderman" userId="2709995e-3ea8-4fb0-9b62-eb8034dec529" providerId="ADAL" clId="{644E2002-1C59-4079-9C60-2649445D7040}" dt="2020-05-17T22:15:32.933" v="4748" actId="20577"/>
          <ac:spMkLst>
            <pc:docMk/>
            <pc:sldMk cId="1842959913" sldId="260"/>
            <ac:spMk id="3" creationId="{5B94F72C-C37A-49C6-B213-089941217456}"/>
          </ac:spMkLst>
        </pc:spChg>
      </pc:sldChg>
      <pc:sldChg chg="modSp new del mod">
        <pc:chgData name="Matthew Suderman" userId="2709995e-3ea8-4fb0-9b62-eb8034dec529" providerId="ADAL" clId="{644E2002-1C59-4079-9C60-2649445D7040}" dt="2020-05-17T15:04:51.171" v="749" actId="47"/>
        <pc:sldMkLst>
          <pc:docMk/>
          <pc:sldMk cId="2676300605" sldId="261"/>
        </pc:sldMkLst>
        <pc:spChg chg="mod">
          <ac:chgData name="Matthew Suderman" userId="2709995e-3ea8-4fb0-9b62-eb8034dec529" providerId="ADAL" clId="{644E2002-1C59-4079-9C60-2649445D7040}" dt="2020-05-17T15:02:39.066" v="706" actId="113"/>
          <ac:spMkLst>
            <pc:docMk/>
            <pc:sldMk cId="2676300605" sldId="261"/>
            <ac:spMk id="2" creationId="{ADC405F0-1378-4ECC-A52D-C2C25E5C0FA3}"/>
          </ac:spMkLst>
        </pc:spChg>
      </pc:sldChg>
      <pc:sldChg chg="delSp modSp add del mod modAnim">
        <pc:chgData name="Matthew Suderman" userId="2709995e-3ea8-4fb0-9b62-eb8034dec529" providerId="ADAL" clId="{644E2002-1C59-4079-9C60-2649445D7040}" dt="2020-05-17T15:04:48.697" v="748" actId="47"/>
        <pc:sldMkLst>
          <pc:docMk/>
          <pc:sldMk cId="1984537427" sldId="262"/>
        </pc:sldMkLst>
        <pc:spChg chg="mod">
          <ac:chgData name="Matthew Suderman" userId="2709995e-3ea8-4fb0-9b62-eb8034dec529" providerId="ADAL" clId="{644E2002-1C59-4079-9C60-2649445D7040}" dt="2020-05-17T15:03:09.582" v="710" actId="14100"/>
          <ac:spMkLst>
            <pc:docMk/>
            <pc:sldMk cId="1984537427" sldId="262"/>
            <ac:spMk id="2" creationId="{A051AE55-C412-4F97-B8BC-7897E1B8FE80}"/>
          </ac:spMkLst>
        </pc:spChg>
        <pc:spChg chg="del">
          <ac:chgData name="Matthew Suderman" userId="2709995e-3ea8-4fb0-9b62-eb8034dec529" providerId="ADAL" clId="{644E2002-1C59-4079-9C60-2649445D7040}" dt="2020-05-17T15:03:04.158" v="709" actId="478"/>
          <ac:spMkLst>
            <pc:docMk/>
            <pc:sldMk cId="1984537427" sldId="262"/>
            <ac:spMk id="5" creationId="{0F73BE08-AE60-48A6-AA3C-0AB28DFD2C1A}"/>
          </ac:spMkLst>
        </pc:spChg>
        <pc:spChg chg="del">
          <ac:chgData name="Matthew Suderman" userId="2709995e-3ea8-4fb0-9b62-eb8034dec529" providerId="ADAL" clId="{644E2002-1C59-4079-9C60-2649445D7040}" dt="2020-05-17T15:03:04.158" v="709" actId="478"/>
          <ac:spMkLst>
            <pc:docMk/>
            <pc:sldMk cId="1984537427" sldId="262"/>
            <ac:spMk id="7" creationId="{62EC552F-7347-456C-A17D-0262FF3F8233}"/>
          </ac:spMkLst>
        </pc:spChg>
        <pc:spChg chg="del">
          <ac:chgData name="Matthew Suderman" userId="2709995e-3ea8-4fb0-9b62-eb8034dec529" providerId="ADAL" clId="{644E2002-1C59-4079-9C60-2649445D7040}" dt="2020-05-17T15:03:04.158" v="709" actId="478"/>
          <ac:spMkLst>
            <pc:docMk/>
            <pc:sldMk cId="1984537427" sldId="262"/>
            <ac:spMk id="8" creationId="{097D1279-5A63-4636-BB75-274D630EBEAF}"/>
          </ac:spMkLst>
        </pc:spChg>
        <pc:spChg chg="del">
          <ac:chgData name="Matthew Suderman" userId="2709995e-3ea8-4fb0-9b62-eb8034dec529" providerId="ADAL" clId="{644E2002-1C59-4079-9C60-2649445D7040}" dt="2020-05-17T15:03:04.158" v="709" actId="478"/>
          <ac:spMkLst>
            <pc:docMk/>
            <pc:sldMk cId="1984537427" sldId="262"/>
            <ac:spMk id="9" creationId="{DAB1CBA7-9132-419A-A86B-C0E6E2FC9AFE}"/>
          </ac:spMkLst>
        </pc:spChg>
        <pc:spChg chg="del">
          <ac:chgData name="Matthew Suderman" userId="2709995e-3ea8-4fb0-9b62-eb8034dec529" providerId="ADAL" clId="{644E2002-1C59-4079-9C60-2649445D7040}" dt="2020-05-17T15:03:04.158" v="709" actId="478"/>
          <ac:spMkLst>
            <pc:docMk/>
            <pc:sldMk cId="1984537427" sldId="262"/>
            <ac:spMk id="10" creationId="{51C54AE4-9351-4AA7-A4FA-08DE9830CCB6}"/>
          </ac:spMkLst>
        </pc:spChg>
        <pc:spChg chg="del">
          <ac:chgData name="Matthew Suderman" userId="2709995e-3ea8-4fb0-9b62-eb8034dec529" providerId="ADAL" clId="{644E2002-1C59-4079-9C60-2649445D7040}" dt="2020-05-17T15:03:04.158" v="709" actId="478"/>
          <ac:spMkLst>
            <pc:docMk/>
            <pc:sldMk cId="1984537427" sldId="262"/>
            <ac:spMk id="11" creationId="{B267C52B-740C-496F-A989-E038E4D4266E}"/>
          </ac:spMkLst>
        </pc:spChg>
        <pc:spChg chg="del">
          <ac:chgData name="Matthew Suderman" userId="2709995e-3ea8-4fb0-9b62-eb8034dec529" providerId="ADAL" clId="{644E2002-1C59-4079-9C60-2649445D7040}" dt="2020-05-17T15:03:04.158" v="709" actId="478"/>
          <ac:spMkLst>
            <pc:docMk/>
            <pc:sldMk cId="1984537427" sldId="262"/>
            <ac:spMk id="12" creationId="{E82A4CC9-A630-4598-BC45-807C61927E5A}"/>
          </ac:spMkLst>
        </pc:spChg>
        <pc:spChg chg="del">
          <ac:chgData name="Matthew Suderman" userId="2709995e-3ea8-4fb0-9b62-eb8034dec529" providerId="ADAL" clId="{644E2002-1C59-4079-9C60-2649445D7040}" dt="2020-05-17T15:03:04.158" v="709" actId="478"/>
          <ac:spMkLst>
            <pc:docMk/>
            <pc:sldMk cId="1984537427" sldId="262"/>
            <ac:spMk id="13" creationId="{AAAF9D04-9546-4367-ADCA-D061537D457C}"/>
          </ac:spMkLst>
        </pc:spChg>
        <pc:spChg chg="del">
          <ac:chgData name="Matthew Suderman" userId="2709995e-3ea8-4fb0-9b62-eb8034dec529" providerId="ADAL" clId="{644E2002-1C59-4079-9C60-2649445D7040}" dt="2020-05-17T15:03:04.158" v="709" actId="478"/>
          <ac:spMkLst>
            <pc:docMk/>
            <pc:sldMk cId="1984537427" sldId="262"/>
            <ac:spMk id="15" creationId="{235156BC-37B0-4678-8B62-6FBBA1A0DDFF}"/>
          </ac:spMkLst>
        </pc:spChg>
        <pc:picChg chg="del">
          <ac:chgData name="Matthew Suderman" userId="2709995e-3ea8-4fb0-9b62-eb8034dec529" providerId="ADAL" clId="{644E2002-1C59-4079-9C60-2649445D7040}" dt="2020-05-17T15:03:04.158" v="709" actId="478"/>
          <ac:picMkLst>
            <pc:docMk/>
            <pc:sldMk cId="1984537427" sldId="262"/>
            <ac:picMk id="1026" creationId="{10BBCC61-A5BA-4F50-9356-D728D03A9794}"/>
          </ac:picMkLst>
        </pc:picChg>
      </pc:sldChg>
      <pc:sldChg chg="modSp add mod ord modAnim modNotesTx">
        <pc:chgData name="Matthew Suderman" userId="2709995e-3ea8-4fb0-9b62-eb8034dec529" providerId="ADAL" clId="{644E2002-1C59-4079-9C60-2649445D7040}" dt="2020-05-17T22:55:30.131" v="6411"/>
        <pc:sldMkLst>
          <pc:docMk/>
          <pc:sldMk cId="2339071928" sldId="263"/>
        </pc:sldMkLst>
        <pc:spChg chg="mod">
          <ac:chgData name="Matthew Suderman" userId="2709995e-3ea8-4fb0-9b62-eb8034dec529" providerId="ADAL" clId="{644E2002-1C59-4079-9C60-2649445D7040}" dt="2020-05-17T22:20:06.827" v="4756" actId="113"/>
          <ac:spMkLst>
            <pc:docMk/>
            <pc:sldMk cId="2339071928" sldId="263"/>
            <ac:spMk id="2" creationId="{A051AE55-C412-4F97-B8BC-7897E1B8FE80}"/>
          </ac:spMkLst>
        </pc:spChg>
        <pc:spChg chg="mod">
          <ac:chgData name="Matthew Suderman" userId="2709995e-3ea8-4fb0-9b62-eb8034dec529" providerId="ADAL" clId="{644E2002-1C59-4079-9C60-2649445D7040}" dt="2020-05-17T15:27:09.249" v="1689" actId="20577"/>
          <ac:spMkLst>
            <pc:docMk/>
            <pc:sldMk cId="2339071928" sldId="263"/>
            <ac:spMk id="3" creationId="{784E00D2-8947-4BC0-B376-A387D60BAC35}"/>
          </ac:spMkLst>
        </pc:spChg>
        <pc:spChg chg="mod">
          <ac:chgData name="Matthew Suderman" userId="2709995e-3ea8-4fb0-9b62-eb8034dec529" providerId="ADAL" clId="{644E2002-1C59-4079-9C60-2649445D7040}" dt="2020-05-17T15:25:23.152" v="1654" actId="20577"/>
          <ac:spMkLst>
            <pc:docMk/>
            <pc:sldMk cId="2339071928" sldId="263"/>
            <ac:spMk id="4" creationId="{C6D6135E-B0E9-4A4D-A5E1-FC2244602EBB}"/>
          </ac:spMkLst>
        </pc:spChg>
      </pc:sldChg>
      <pc:sldChg chg="modSp add mod modAnim">
        <pc:chgData name="Matthew Suderman" userId="2709995e-3ea8-4fb0-9b62-eb8034dec529" providerId="ADAL" clId="{644E2002-1C59-4079-9C60-2649445D7040}" dt="2020-05-17T22:07:24.998" v="4475" actId="20577"/>
        <pc:sldMkLst>
          <pc:docMk/>
          <pc:sldMk cId="3339296983" sldId="264"/>
        </pc:sldMkLst>
        <pc:spChg chg="mod">
          <ac:chgData name="Matthew Suderman" userId="2709995e-3ea8-4fb0-9b62-eb8034dec529" providerId="ADAL" clId="{644E2002-1C59-4079-9C60-2649445D7040}" dt="2020-05-17T21:25:21.770" v="2935" actId="113"/>
          <ac:spMkLst>
            <pc:docMk/>
            <pc:sldMk cId="3339296983" sldId="264"/>
            <ac:spMk id="2" creationId="{A051AE55-C412-4F97-B8BC-7897E1B8FE80}"/>
          </ac:spMkLst>
        </pc:spChg>
        <pc:spChg chg="mod">
          <ac:chgData name="Matthew Suderman" userId="2709995e-3ea8-4fb0-9b62-eb8034dec529" providerId="ADAL" clId="{644E2002-1C59-4079-9C60-2649445D7040}" dt="2020-05-17T22:05:04.828" v="4453" actId="20577"/>
          <ac:spMkLst>
            <pc:docMk/>
            <pc:sldMk cId="3339296983" sldId="264"/>
            <ac:spMk id="3" creationId="{784E00D2-8947-4BC0-B376-A387D60BAC35}"/>
          </ac:spMkLst>
        </pc:spChg>
        <pc:spChg chg="mod">
          <ac:chgData name="Matthew Suderman" userId="2709995e-3ea8-4fb0-9b62-eb8034dec529" providerId="ADAL" clId="{644E2002-1C59-4079-9C60-2649445D7040}" dt="2020-05-17T22:07:24.998" v="4475" actId="20577"/>
          <ac:spMkLst>
            <pc:docMk/>
            <pc:sldMk cId="3339296983" sldId="264"/>
            <ac:spMk id="4" creationId="{C6D6135E-B0E9-4A4D-A5E1-FC2244602EBB}"/>
          </ac:spMkLst>
        </pc:spChg>
      </pc:sldChg>
      <pc:sldChg chg="modSp add mod modAnim">
        <pc:chgData name="Matthew Suderman" userId="2709995e-3ea8-4fb0-9b62-eb8034dec529" providerId="ADAL" clId="{644E2002-1C59-4079-9C60-2649445D7040}" dt="2020-05-17T15:53:05.279" v="2912" actId="20577"/>
        <pc:sldMkLst>
          <pc:docMk/>
          <pc:sldMk cId="4062218972" sldId="265"/>
        </pc:sldMkLst>
        <pc:spChg chg="mod">
          <ac:chgData name="Matthew Suderman" userId="2709995e-3ea8-4fb0-9b62-eb8034dec529" providerId="ADAL" clId="{644E2002-1C59-4079-9C60-2649445D7040}" dt="2020-05-17T15:45:02.817" v="2416" actId="14100"/>
          <ac:spMkLst>
            <pc:docMk/>
            <pc:sldMk cId="4062218972" sldId="265"/>
            <ac:spMk id="2" creationId="{A051AE55-C412-4F97-B8BC-7897E1B8FE80}"/>
          </ac:spMkLst>
        </pc:spChg>
        <pc:spChg chg="mod">
          <ac:chgData name="Matthew Suderman" userId="2709995e-3ea8-4fb0-9b62-eb8034dec529" providerId="ADAL" clId="{644E2002-1C59-4079-9C60-2649445D7040}" dt="2020-05-17T15:53:05.279" v="2912" actId="20577"/>
          <ac:spMkLst>
            <pc:docMk/>
            <pc:sldMk cId="4062218972" sldId="265"/>
            <ac:spMk id="3" creationId="{784E00D2-8947-4BC0-B376-A387D60BAC35}"/>
          </ac:spMkLst>
        </pc:spChg>
      </pc:sldChg>
      <pc:sldChg chg="modSp add mod ord modAnim">
        <pc:chgData name="Matthew Suderman" userId="2709995e-3ea8-4fb0-9b62-eb8034dec529" providerId="ADAL" clId="{644E2002-1C59-4079-9C60-2649445D7040}" dt="2020-05-17T22:54:54.947" v="6409" actId="20577"/>
        <pc:sldMkLst>
          <pc:docMk/>
          <pc:sldMk cId="1860036382" sldId="266"/>
        </pc:sldMkLst>
        <pc:spChg chg="mod">
          <ac:chgData name="Matthew Suderman" userId="2709995e-3ea8-4fb0-9b62-eb8034dec529" providerId="ADAL" clId="{644E2002-1C59-4079-9C60-2649445D7040}" dt="2020-05-17T15:26:54.558" v="1676" actId="20577"/>
          <ac:spMkLst>
            <pc:docMk/>
            <pc:sldMk cId="1860036382" sldId="266"/>
            <ac:spMk id="2" creationId="{A051AE55-C412-4F97-B8BC-7897E1B8FE80}"/>
          </ac:spMkLst>
        </pc:spChg>
        <pc:spChg chg="mod">
          <ac:chgData name="Matthew Suderman" userId="2709995e-3ea8-4fb0-9b62-eb8034dec529" providerId="ADAL" clId="{644E2002-1C59-4079-9C60-2649445D7040}" dt="2020-05-17T22:54:54.947" v="6409" actId="20577"/>
          <ac:spMkLst>
            <pc:docMk/>
            <pc:sldMk cId="1860036382" sldId="266"/>
            <ac:spMk id="3" creationId="{784E00D2-8947-4BC0-B376-A387D60BAC35}"/>
          </ac:spMkLst>
        </pc:spChg>
      </pc:sldChg>
      <pc:sldChg chg="addSp delSp modSp add mod ord modAnim">
        <pc:chgData name="Matthew Suderman" userId="2709995e-3ea8-4fb0-9b62-eb8034dec529" providerId="ADAL" clId="{644E2002-1C59-4079-9C60-2649445D7040}" dt="2020-05-17T22:52:10.887" v="6391" actId="20577"/>
        <pc:sldMkLst>
          <pc:docMk/>
          <pc:sldMk cId="980237120" sldId="267"/>
        </pc:sldMkLst>
        <pc:spChg chg="mod">
          <ac:chgData name="Matthew Suderman" userId="2709995e-3ea8-4fb0-9b62-eb8034dec529" providerId="ADAL" clId="{644E2002-1C59-4079-9C60-2649445D7040}" dt="2020-05-17T22:20:49.170" v="4799" actId="113"/>
          <ac:spMkLst>
            <pc:docMk/>
            <pc:sldMk cId="980237120" sldId="267"/>
            <ac:spMk id="2" creationId="{A051AE55-C412-4F97-B8BC-7897E1B8FE80}"/>
          </ac:spMkLst>
        </pc:spChg>
        <pc:spChg chg="mod">
          <ac:chgData name="Matthew Suderman" userId="2709995e-3ea8-4fb0-9b62-eb8034dec529" providerId="ADAL" clId="{644E2002-1C59-4079-9C60-2649445D7040}" dt="2020-05-17T22:52:10.887" v="6391" actId="20577"/>
          <ac:spMkLst>
            <pc:docMk/>
            <pc:sldMk cId="980237120" sldId="267"/>
            <ac:spMk id="3" creationId="{784E00D2-8947-4BC0-B376-A387D60BAC35}"/>
          </ac:spMkLst>
        </pc:spChg>
        <pc:spChg chg="mod">
          <ac:chgData name="Matthew Suderman" userId="2709995e-3ea8-4fb0-9b62-eb8034dec529" providerId="ADAL" clId="{644E2002-1C59-4079-9C60-2649445D7040}" dt="2020-05-17T22:21:00.124" v="4874" actId="20577"/>
          <ac:spMkLst>
            <pc:docMk/>
            <pc:sldMk cId="980237120" sldId="267"/>
            <ac:spMk id="4" creationId="{C6D6135E-B0E9-4A4D-A5E1-FC2244602EBB}"/>
          </ac:spMkLst>
        </pc:spChg>
        <pc:picChg chg="add del">
          <ac:chgData name="Matthew Suderman" userId="2709995e-3ea8-4fb0-9b62-eb8034dec529" providerId="ADAL" clId="{644E2002-1C59-4079-9C60-2649445D7040}" dt="2020-05-17T22:19:52.139" v="4755"/>
          <ac:picMkLst>
            <pc:docMk/>
            <pc:sldMk cId="980237120" sldId="267"/>
            <ac:picMk id="5" creationId="{C6982A6D-F39F-4B0C-BEAD-C3AB6DDCB11F}"/>
          </ac:picMkLst>
        </pc:picChg>
      </pc:sldChg>
      <pc:sldChg chg="modSp add del mod">
        <pc:chgData name="Matthew Suderman" userId="2709995e-3ea8-4fb0-9b62-eb8034dec529" providerId="ADAL" clId="{644E2002-1C59-4079-9C60-2649445D7040}" dt="2020-05-17T22:09:12.321" v="4493" actId="2696"/>
        <pc:sldMkLst>
          <pc:docMk/>
          <pc:sldMk cId="2391705748" sldId="267"/>
        </pc:sldMkLst>
        <pc:spChg chg="mod">
          <ac:chgData name="Matthew Suderman" userId="2709995e-3ea8-4fb0-9b62-eb8034dec529" providerId="ADAL" clId="{644E2002-1C59-4079-9C60-2649445D7040}" dt="2020-05-17T22:08:17.919" v="4492" actId="113"/>
          <ac:spMkLst>
            <pc:docMk/>
            <pc:sldMk cId="2391705748" sldId="267"/>
            <ac:spMk id="2" creationId="{A051AE55-C412-4F97-B8BC-7897E1B8FE80}"/>
          </ac:spMkLst>
        </pc:spChg>
      </pc:sldChg>
      <pc:sldChg chg="new del">
        <pc:chgData name="Matthew Suderman" userId="2709995e-3ea8-4fb0-9b62-eb8034dec529" providerId="ADAL" clId="{644E2002-1C59-4079-9C60-2649445D7040}" dt="2020-05-17T22:19:26.577" v="4750" actId="680"/>
        <pc:sldMkLst>
          <pc:docMk/>
          <pc:sldMk cId="3530511615" sldId="267"/>
        </pc:sldMkLst>
      </pc:sldChg>
      <pc:sldChg chg="new del">
        <pc:chgData name="Matthew Suderman" userId="2709995e-3ea8-4fb0-9b62-eb8034dec529" providerId="ADAL" clId="{644E2002-1C59-4079-9C60-2649445D7040}" dt="2020-05-17T22:52:21.742" v="6393" actId="2696"/>
        <pc:sldMkLst>
          <pc:docMk/>
          <pc:sldMk cId="200995306" sldId="268"/>
        </pc:sldMkLst>
      </pc:sldChg>
      <pc:sldChg chg="new del">
        <pc:chgData name="Matthew Suderman" userId="2709995e-3ea8-4fb0-9b62-eb8034dec529" providerId="ADAL" clId="{644E2002-1C59-4079-9C60-2649445D7040}" dt="2020-05-17T22:54:28.964" v="6395" actId="2696"/>
        <pc:sldMkLst>
          <pc:docMk/>
          <pc:sldMk cId="2036786525" sldId="268"/>
        </pc:sldMkLst>
      </pc:sldChg>
    </pc:docChg>
  </pc:docChgLst>
  <pc:docChgLst>
    <pc:chgData name="Matthew Suderman" userId="S::ms13525@bristol.ac.uk::2709995e-3ea8-4fb0-9b62-eb8034dec529" providerId="AD" clId="Web-{382D1F0D-40CF-AABB-9FA9-5E57A4CB9499}"/>
    <pc:docChg chg="modSld">
      <pc:chgData name="Matthew Suderman" userId="S::ms13525@bristol.ac.uk::2709995e-3ea8-4fb0-9b62-eb8034dec529" providerId="AD" clId="Web-{382D1F0D-40CF-AABB-9FA9-5E57A4CB9499}" dt="2020-05-04T10:58:59.054" v="11" actId="20577"/>
      <pc:docMkLst>
        <pc:docMk/>
      </pc:docMkLst>
      <pc:sldChg chg="modSp">
        <pc:chgData name="Matthew Suderman" userId="S::ms13525@bristol.ac.uk::2709995e-3ea8-4fb0-9b62-eb8034dec529" providerId="AD" clId="Web-{382D1F0D-40CF-AABB-9FA9-5E57A4CB9499}" dt="2020-05-04T10:58:59.054" v="11" actId="20577"/>
        <pc:sldMkLst>
          <pc:docMk/>
          <pc:sldMk cId="1144354451" sldId="266"/>
        </pc:sldMkLst>
        <pc:spChg chg="mod">
          <ac:chgData name="Matthew Suderman" userId="S::ms13525@bristol.ac.uk::2709995e-3ea8-4fb0-9b62-eb8034dec529" providerId="AD" clId="Web-{382D1F0D-40CF-AABB-9FA9-5E57A4CB9499}" dt="2020-05-04T10:58:59.054" v="11" actId="20577"/>
          <ac:spMkLst>
            <pc:docMk/>
            <pc:sldMk cId="1144354451" sldId="266"/>
            <ac:spMk id="3" creationId="{784E00D2-8947-4BC0-B376-A387D60BAC35}"/>
          </ac:spMkLst>
        </pc:spChg>
      </pc:sldChg>
    </pc:docChg>
  </pc:docChgLst>
  <pc:docChgLst>
    <pc:chgData name="Matthew Suderman" userId="S::ms13525@bristol.ac.uk::2709995e-3ea8-4fb0-9b62-eb8034dec529" providerId="AD" clId="Web-{3BF12FD5-9BE0-211D-B109-C6150714A234}"/>
    <pc:docChg chg="modSld">
      <pc:chgData name="Matthew Suderman" userId="S::ms13525@bristol.ac.uk::2709995e-3ea8-4fb0-9b62-eb8034dec529" providerId="AD" clId="Web-{3BF12FD5-9BE0-211D-B109-C6150714A234}" dt="2020-05-17T14:21:23.025" v="2" actId="20577"/>
      <pc:docMkLst>
        <pc:docMk/>
      </pc:docMkLst>
      <pc:sldChg chg="modSp">
        <pc:chgData name="Matthew Suderman" userId="S::ms13525@bristol.ac.uk::2709995e-3ea8-4fb0-9b62-eb8034dec529" providerId="AD" clId="Web-{3BF12FD5-9BE0-211D-B109-C6150714A234}" dt="2020-05-17T14:21:18.198" v="0" actId="20577"/>
        <pc:sldMkLst>
          <pc:docMk/>
          <pc:sldMk cId="920931575" sldId="257"/>
        </pc:sldMkLst>
        <pc:spChg chg="mod">
          <ac:chgData name="Matthew Suderman" userId="S::ms13525@bristol.ac.uk::2709995e-3ea8-4fb0-9b62-eb8034dec529" providerId="AD" clId="Web-{3BF12FD5-9BE0-211D-B109-C6150714A234}" dt="2020-05-17T14:21:18.198" v="0" actId="20577"/>
          <ac:spMkLst>
            <pc:docMk/>
            <pc:sldMk cId="920931575" sldId="257"/>
            <ac:spMk id="2" creationId="{A051AE55-C412-4F97-B8BC-7897E1B8FE80}"/>
          </ac:spMkLst>
        </pc:spChg>
      </pc:sldChg>
    </pc:docChg>
  </pc:docChgLst>
  <pc:docChgLst>
    <pc:chgData name="Matthew Suderman" userId="2709995e-3ea8-4fb0-9b62-eb8034dec529" providerId="ADAL" clId="{0B1D0E8C-2146-4EC1-8CB9-87F8E2A648AE}"/>
    <pc:docChg chg="undo custSel addSld delSld modSld sldOrd">
      <pc:chgData name="Matthew Suderman" userId="2709995e-3ea8-4fb0-9b62-eb8034dec529" providerId="ADAL" clId="{0B1D0E8C-2146-4EC1-8CB9-87F8E2A648AE}" dt="2020-05-03T23:46:15.498" v="8110" actId="20577"/>
      <pc:docMkLst>
        <pc:docMk/>
      </pc:docMkLst>
      <pc:sldChg chg="addSp delSp modSp del">
        <pc:chgData name="Matthew Suderman" userId="2709995e-3ea8-4fb0-9b62-eb8034dec529" providerId="ADAL" clId="{0B1D0E8C-2146-4EC1-8CB9-87F8E2A648AE}" dt="2020-05-03T14:09:20.128" v="5" actId="2696"/>
        <pc:sldMkLst>
          <pc:docMk/>
          <pc:sldMk cId="109857222" sldId="256"/>
        </pc:sldMkLst>
        <pc:spChg chg="add mod">
          <ac:chgData name="Matthew Suderman" userId="2709995e-3ea8-4fb0-9b62-eb8034dec529" providerId="ADAL" clId="{0B1D0E8C-2146-4EC1-8CB9-87F8E2A648AE}" dt="2020-05-03T14:08:38.855" v="0"/>
          <ac:spMkLst>
            <pc:docMk/>
            <pc:sldMk cId="109857222" sldId="256"/>
            <ac:spMk id="4" creationId="{EF293C53-7BD5-4886-903A-FC7C57AC3741}"/>
          </ac:spMkLst>
        </pc:spChg>
        <pc:spChg chg="add del mod">
          <ac:chgData name="Matthew Suderman" userId="2709995e-3ea8-4fb0-9b62-eb8034dec529" providerId="ADAL" clId="{0B1D0E8C-2146-4EC1-8CB9-87F8E2A648AE}" dt="2020-05-03T14:08:44.076" v="2"/>
          <ac:spMkLst>
            <pc:docMk/>
            <pc:sldMk cId="109857222" sldId="256"/>
            <ac:spMk id="5" creationId="{C1A3C6B9-3748-4995-BE59-914DBAE1B915}"/>
          </ac:spMkLst>
        </pc:spChg>
        <pc:spChg chg="add mod">
          <ac:chgData name="Matthew Suderman" userId="2709995e-3ea8-4fb0-9b62-eb8034dec529" providerId="ADAL" clId="{0B1D0E8C-2146-4EC1-8CB9-87F8E2A648AE}" dt="2020-05-03T14:08:55.112" v="3"/>
          <ac:spMkLst>
            <pc:docMk/>
            <pc:sldMk cId="109857222" sldId="256"/>
            <ac:spMk id="6" creationId="{2943804E-D4FF-4326-93AC-561FE50B281A}"/>
          </ac:spMkLst>
        </pc:spChg>
      </pc:sldChg>
      <pc:sldChg chg="addSp delSp modSp add mod setBg modAnim">
        <pc:chgData name="Matthew Suderman" userId="2709995e-3ea8-4fb0-9b62-eb8034dec529" providerId="ADAL" clId="{0B1D0E8C-2146-4EC1-8CB9-87F8E2A648AE}" dt="2020-05-03T23:42:49.693" v="7912" actId="403"/>
        <pc:sldMkLst>
          <pc:docMk/>
          <pc:sldMk cId="920931575" sldId="257"/>
        </pc:sldMkLst>
        <pc:spChg chg="add del mod">
          <ac:chgData name="Matthew Suderman" userId="2709995e-3ea8-4fb0-9b62-eb8034dec529" providerId="ADAL" clId="{0B1D0E8C-2146-4EC1-8CB9-87F8E2A648AE}" dt="2020-05-03T14:13:39.824" v="46" actId="27636"/>
          <ac:spMkLst>
            <pc:docMk/>
            <pc:sldMk cId="920931575" sldId="257"/>
            <ac:spMk id="2" creationId="{A051AE55-C412-4F97-B8BC-7897E1B8FE80}"/>
          </ac:spMkLst>
        </pc:spChg>
        <pc:spChg chg="mod">
          <ac:chgData name="Matthew Suderman" userId="2709995e-3ea8-4fb0-9b62-eb8034dec529" providerId="ADAL" clId="{0B1D0E8C-2146-4EC1-8CB9-87F8E2A648AE}" dt="2020-05-03T23:42:49.693" v="7912" actId="403"/>
          <ac:spMkLst>
            <pc:docMk/>
            <pc:sldMk cId="920931575" sldId="257"/>
            <ac:spMk id="3" creationId="{784E00D2-8947-4BC0-B376-A387D60BAC35}"/>
          </ac:spMkLst>
        </pc:spChg>
        <pc:spChg chg="add del mod">
          <ac:chgData name="Matthew Suderman" userId="2709995e-3ea8-4fb0-9b62-eb8034dec529" providerId="ADAL" clId="{0B1D0E8C-2146-4EC1-8CB9-87F8E2A648AE}" dt="2020-05-03T14:13:34.880" v="44"/>
          <ac:spMkLst>
            <pc:docMk/>
            <pc:sldMk cId="920931575" sldId="257"/>
            <ac:spMk id="6" creationId="{E6565CAA-A18C-4585-9ED8-F9724F69DF3D}"/>
          </ac:spMkLst>
        </pc:spChg>
        <pc:picChg chg="del">
          <ac:chgData name="Matthew Suderman" userId="2709995e-3ea8-4fb0-9b62-eb8034dec529" providerId="ADAL" clId="{0B1D0E8C-2146-4EC1-8CB9-87F8E2A648AE}" dt="2020-05-03T14:10:12.645" v="26" actId="478"/>
          <ac:picMkLst>
            <pc:docMk/>
            <pc:sldMk cId="920931575" sldId="257"/>
            <ac:picMk id="5" creationId="{90D520F9-824E-4796-AA77-C12D70EC34D9}"/>
          </ac:picMkLst>
        </pc:picChg>
      </pc:sldChg>
      <pc:sldChg chg="modSp add mod">
        <pc:chgData name="Matthew Suderman" userId="2709995e-3ea8-4fb0-9b62-eb8034dec529" providerId="ADAL" clId="{0B1D0E8C-2146-4EC1-8CB9-87F8E2A648AE}" dt="2020-05-03T23:46:15.498" v="8110" actId="20577"/>
        <pc:sldMkLst>
          <pc:docMk/>
          <pc:sldMk cId="3975880408" sldId="259"/>
        </pc:sldMkLst>
        <pc:spChg chg="mod">
          <ac:chgData name="Matthew Suderman" userId="2709995e-3ea8-4fb0-9b62-eb8034dec529" providerId="ADAL" clId="{0B1D0E8C-2146-4EC1-8CB9-87F8E2A648AE}" dt="2020-05-03T14:09:26.127" v="17" actId="20577"/>
          <ac:spMkLst>
            <pc:docMk/>
            <pc:sldMk cId="3975880408" sldId="259"/>
            <ac:spMk id="2" creationId="{00000000-0000-0000-0000-000000000000}"/>
          </ac:spMkLst>
        </pc:spChg>
        <pc:graphicFrameChg chg="mod modGraphic">
          <ac:chgData name="Matthew Suderman" userId="2709995e-3ea8-4fb0-9b62-eb8034dec529" providerId="ADAL" clId="{0B1D0E8C-2146-4EC1-8CB9-87F8E2A648AE}" dt="2020-05-03T23:46:15.498" v="8110" actId="20577"/>
          <ac:graphicFrameMkLst>
            <pc:docMk/>
            <pc:sldMk cId="3975880408" sldId="259"/>
            <ac:graphicFrameMk id="5" creationId="{CEA37789-E764-494C-AC19-7DAFF4C6D7E8}"/>
          </ac:graphicFrameMkLst>
        </pc:graphicFrameChg>
      </pc:sldChg>
      <pc:sldChg chg="add del">
        <pc:chgData name="Matthew Suderman" userId="2709995e-3ea8-4fb0-9b62-eb8034dec529" providerId="ADAL" clId="{0B1D0E8C-2146-4EC1-8CB9-87F8E2A648AE}" dt="2020-05-03T14:18:37.605" v="77" actId="2696"/>
        <pc:sldMkLst>
          <pc:docMk/>
          <pc:sldMk cId="430942363" sldId="260"/>
        </pc:sldMkLst>
      </pc:sldChg>
      <pc:sldChg chg="modSp add del mod ord">
        <pc:chgData name="Matthew Suderman" userId="2709995e-3ea8-4fb0-9b62-eb8034dec529" providerId="ADAL" clId="{0B1D0E8C-2146-4EC1-8CB9-87F8E2A648AE}" dt="2020-05-03T23:11:35.918" v="6599" actId="2696"/>
        <pc:sldMkLst>
          <pc:docMk/>
          <pc:sldMk cId="1657868837" sldId="261"/>
        </pc:sldMkLst>
        <pc:spChg chg="mod">
          <ac:chgData name="Matthew Suderman" userId="2709995e-3ea8-4fb0-9b62-eb8034dec529" providerId="ADAL" clId="{0B1D0E8C-2146-4EC1-8CB9-87F8E2A648AE}" dt="2020-05-03T23:06:19.331" v="6598" actId="113"/>
          <ac:spMkLst>
            <pc:docMk/>
            <pc:sldMk cId="1657868837" sldId="261"/>
            <ac:spMk id="2" creationId="{A051AE55-C412-4F97-B8BC-7897E1B8FE80}"/>
          </ac:spMkLst>
        </pc:spChg>
      </pc:sldChg>
      <pc:sldChg chg="modSp add del mod modAnim">
        <pc:chgData name="Matthew Suderman" userId="2709995e-3ea8-4fb0-9b62-eb8034dec529" providerId="ADAL" clId="{0B1D0E8C-2146-4EC1-8CB9-87F8E2A648AE}" dt="2020-05-03T15:42:53.926" v="2929" actId="2696"/>
        <pc:sldMkLst>
          <pc:docMk/>
          <pc:sldMk cId="4140240241" sldId="262"/>
        </pc:sldMkLst>
        <pc:spChg chg="mod">
          <ac:chgData name="Matthew Suderman" userId="2709995e-3ea8-4fb0-9b62-eb8034dec529" providerId="ADAL" clId="{0B1D0E8C-2146-4EC1-8CB9-87F8E2A648AE}" dt="2020-05-03T14:16:04.546" v="63" actId="27636"/>
          <ac:spMkLst>
            <pc:docMk/>
            <pc:sldMk cId="4140240241" sldId="262"/>
            <ac:spMk id="2" creationId="{A051AE55-C412-4F97-B8BC-7897E1B8FE80}"/>
          </ac:spMkLst>
        </pc:spChg>
        <pc:spChg chg="mod">
          <ac:chgData name="Matthew Suderman" userId="2709995e-3ea8-4fb0-9b62-eb8034dec529" providerId="ADAL" clId="{0B1D0E8C-2146-4EC1-8CB9-87F8E2A648AE}" dt="2020-05-03T15:41:49.492" v="2928" actId="20577"/>
          <ac:spMkLst>
            <pc:docMk/>
            <pc:sldMk cId="4140240241" sldId="262"/>
            <ac:spMk id="3" creationId="{784E00D2-8947-4BC0-B376-A387D60BAC35}"/>
          </ac:spMkLst>
        </pc:spChg>
      </pc:sldChg>
      <pc:sldChg chg="modSp add del mod ord">
        <pc:chgData name="Matthew Suderman" userId="2709995e-3ea8-4fb0-9b62-eb8034dec529" providerId="ADAL" clId="{0B1D0E8C-2146-4EC1-8CB9-87F8E2A648AE}" dt="2020-05-03T23:24:20.475" v="6620" actId="2696"/>
        <pc:sldMkLst>
          <pc:docMk/>
          <pc:sldMk cId="1604144039" sldId="263"/>
        </pc:sldMkLst>
        <pc:spChg chg="mod">
          <ac:chgData name="Matthew Suderman" userId="2709995e-3ea8-4fb0-9b62-eb8034dec529" providerId="ADAL" clId="{0B1D0E8C-2146-4EC1-8CB9-87F8E2A648AE}" dt="2020-05-03T15:43:04.455" v="2930" actId="113"/>
          <ac:spMkLst>
            <pc:docMk/>
            <pc:sldMk cId="1604144039" sldId="263"/>
            <ac:spMk id="2" creationId="{A051AE55-C412-4F97-B8BC-7897E1B8FE80}"/>
          </ac:spMkLst>
        </pc:spChg>
      </pc:sldChg>
      <pc:sldChg chg="modSp add mod ord modAnim">
        <pc:chgData name="Matthew Suderman" userId="2709995e-3ea8-4fb0-9b62-eb8034dec529" providerId="ADAL" clId="{0B1D0E8C-2146-4EC1-8CB9-87F8E2A648AE}" dt="2020-05-03T23:44:28.865" v="7997"/>
        <pc:sldMkLst>
          <pc:docMk/>
          <pc:sldMk cId="3375234965" sldId="264"/>
        </pc:sldMkLst>
        <pc:spChg chg="mod">
          <ac:chgData name="Matthew Suderman" userId="2709995e-3ea8-4fb0-9b62-eb8034dec529" providerId="ADAL" clId="{0B1D0E8C-2146-4EC1-8CB9-87F8E2A648AE}" dt="2020-05-03T21:50:36.380" v="3281" actId="113"/>
          <ac:spMkLst>
            <pc:docMk/>
            <pc:sldMk cId="3375234965" sldId="264"/>
            <ac:spMk id="2" creationId="{A051AE55-C412-4F97-B8BC-7897E1B8FE80}"/>
          </ac:spMkLst>
        </pc:spChg>
        <pc:spChg chg="mod">
          <ac:chgData name="Matthew Suderman" userId="2709995e-3ea8-4fb0-9b62-eb8034dec529" providerId="ADAL" clId="{0B1D0E8C-2146-4EC1-8CB9-87F8E2A648AE}" dt="2020-05-03T23:43:11.881" v="7915" actId="404"/>
          <ac:spMkLst>
            <pc:docMk/>
            <pc:sldMk cId="3375234965" sldId="264"/>
            <ac:spMk id="3" creationId="{784E00D2-8947-4BC0-B376-A387D60BAC35}"/>
          </ac:spMkLst>
        </pc:spChg>
      </pc:sldChg>
      <pc:sldChg chg="modSp add mod modAnim">
        <pc:chgData name="Matthew Suderman" userId="2709995e-3ea8-4fb0-9b62-eb8034dec529" providerId="ADAL" clId="{0B1D0E8C-2146-4EC1-8CB9-87F8E2A648AE}" dt="2020-05-03T23:44:11.313" v="7994" actId="403"/>
        <pc:sldMkLst>
          <pc:docMk/>
          <pc:sldMk cId="2821078662" sldId="265"/>
        </pc:sldMkLst>
        <pc:spChg chg="mod">
          <ac:chgData name="Matthew Suderman" userId="2709995e-3ea8-4fb0-9b62-eb8034dec529" providerId="ADAL" clId="{0B1D0E8C-2146-4EC1-8CB9-87F8E2A648AE}" dt="2020-05-03T22:19:54.567" v="4070" actId="113"/>
          <ac:spMkLst>
            <pc:docMk/>
            <pc:sldMk cId="2821078662" sldId="265"/>
            <ac:spMk id="2" creationId="{A051AE55-C412-4F97-B8BC-7897E1B8FE80}"/>
          </ac:spMkLst>
        </pc:spChg>
        <pc:spChg chg="mod">
          <ac:chgData name="Matthew Suderman" userId="2709995e-3ea8-4fb0-9b62-eb8034dec529" providerId="ADAL" clId="{0B1D0E8C-2146-4EC1-8CB9-87F8E2A648AE}" dt="2020-05-03T23:44:11.313" v="7994" actId="403"/>
          <ac:spMkLst>
            <pc:docMk/>
            <pc:sldMk cId="2821078662" sldId="265"/>
            <ac:spMk id="3" creationId="{784E00D2-8947-4BC0-B376-A387D60BAC35}"/>
          </ac:spMkLst>
        </pc:spChg>
        <pc:spChg chg="mod">
          <ac:chgData name="Matthew Suderman" userId="2709995e-3ea8-4fb0-9b62-eb8034dec529" providerId="ADAL" clId="{0B1D0E8C-2146-4EC1-8CB9-87F8E2A648AE}" dt="2020-05-03T22:20:00.606" v="4087" actId="20577"/>
          <ac:spMkLst>
            <pc:docMk/>
            <pc:sldMk cId="2821078662" sldId="265"/>
            <ac:spMk id="4" creationId="{C6D6135E-B0E9-4A4D-A5E1-FC2244602EBB}"/>
          </ac:spMkLst>
        </pc:spChg>
      </pc:sldChg>
      <pc:sldChg chg="modSp add mod modAnim">
        <pc:chgData name="Matthew Suderman" userId="2709995e-3ea8-4fb0-9b62-eb8034dec529" providerId="ADAL" clId="{0B1D0E8C-2146-4EC1-8CB9-87F8E2A648AE}" dt="2020-05-03T23:44:16.888" v="7995" actId="403"/>
        <pc:sldMkLst>
          <pc:docMk/>
          <pc:sldMk cId="1144354451" sldId="266"/>
        </pc:sldMkLst>
        <pc:spChg chg="mod">
          <ac:chgData name="Matthew Suderman" userId="2709995e-3ea8-4fb0-9b62-eb8034dec529" providerId="ADAL" clId="{0B1D0E8C-2146-4EC1-8CB9-87F8E2A648AE}" dt="2020-05-03T22:40:14.866" v="5437" actId="113"/>
          <ac:spMkLst>
            <pc:docMk/>
            <pc:sldMk cId="1144354451" sldId="266"/>
            <ac:spMk id="2" creationId="{A051AE55-C412-4F97-B8BC-7897E1B8FE80}"/>
          </ac:spMkLst>
        </pc:spChg>
        <pc:spChg chg="mod">
          <ac:chgData name="Matthew Suderman" userId="2709995e-3ea8-4fb0-9b62-eb8034dec529" providerId="ADAL" clId="{0B1D0E8C-2146-4EC1-8CB9-87F8E2A648AE}" dt="2020-05-03T23:44:16.888" v="7995" actId="403"/>
          <ac:spMkLst>
            <pc:docMk/>
            <pc:sldMk cId="1144354451" sldId="266"/>
            <ac:spMk id="3" creationId="{784E00D2-8947-4BC0-B376-A387D60BAC35}"/>
          </ac:spMkLst>
        </pc:spChg>
        <pc:spChg chg="mod">
          <ac:chgData name="Matthew Suderman" userId="2709995e-3ea8-4fb0-9b62-eb8034dec529" providerId="ADAL" clId="{0B1D0E8C-2146-4EC1-8CB9-87F8E2A648AE}" dt="2020-05-03T22:40:21.406" v="5464" actId="20577"/>
          <ac:spMkLst>
            <pc:docMk/>
            <pc:sldMk cId="1144354451" sldId="266"/>
            <ac:spMk id="4" creationId="{C6D6135E-B0E9-4A4D-A5E1-FC2244602EBB}"/>
          </ac:spMkLst>
        </pc:spChg>
      </pc:sldChg>
      <pc:sldChg chg="modSp add del mod">
        <pc:chgData name="Matthew Suderman" userId="2709995e-3ea8-4fb0-9b62-eb8034dec529" providerId="ADAL" clId="{0B1D0E8C-2146-4EC1-8CB9-87F8E2A648AE}" dt="2020-05-03T23:00:36.757" v="6593" actId="2696"/>
        <pc:sldMkLst>
          <pc:docMk/>
          <pc:sldMk cId="1025200251" sldId="267"/>
        </pc:sldMkLst>
        <pc:spChg chg="mod">
          <ac:chgData name="Matthew Suderman" userId="2709995e-3ea8-4fb0-9b62-eb8034dec529" providerId="ADAL" clId="{0B1D0E8C-2146-4EC1-8CB9-87F8E2A648AE}" dt="2020-05-03T22:59:33.783" v="6592" actId="113"/>
          <ac:spMkLst>
            <pc:docMk/>
            <pc:sldMk cId="1025200251" sldId="267"/>
            <ac:spMk id="2" creationId="{A051AE55-C412-4F97-B8BC-7897E1B8FE80}"/>
          </ac:spMkLst>
        </pc:spChg>
      </pc:sldChg>
      <pc:sldChg chg="modSp add del mod">
        <pc:chgData name="Matthew Suderman" userId="2709995e-3ea8-4fb0-9b62-eb8034dec529" providerId="ADAL" clId="{0B1D0E8C-2146-4EC1-8CB9-87F8E2A648AE}" dt="2020-05-03T23:06:06.071" v="6595" actId="2696"/>
        <pc:sldMkLst>
          <pc:docMk/>
          <pc:sldMk cId="968629839" sldId="268"/>
        </pc:sldMkLst>
        <pc:spChg chg="mod">
          <ac:chgData name="Matthew Suderman" userId="2709995e-3ea8-4fb0-9b62-eb8034dec529" providerId="ADAL" clId="{0B1D0E8C-2146-4EC1-8CB9-87F8E2A648AE}" dt="2020-05-03T23:00:47.074" v="6594" actId="113"/>
          <ac:spMkLst>
            <pc:docMk/>
            <pc:sldMk cId="968629839" sldId="268"/>
            <ac:spMk id="2" creationId="{A051AE55-C412-4F97-B8BC-7897E1B8FE80}"/>
          </ac:spMkLst>
        </pc:spChg>
      </pc:sldChg>
      <pc:sldChg chg="modSp add mod ord modAnim">
        <pc:chgData name="Matthew Suderman" userId="2709995e-3ea8-4fb0-9b62-eb8034dec529" providerId="ADAL" clId="{0B1D0E8C-2146-4EC1-8CB9-87F8E2A648AE}" dt="2020-05-03T23:44:54.557" v="8001"/>
        <pc:sldMkLst>
          <pc:docMk/>
          <pc:sldMk cId="1868920795" sldId="269"/>
        </pc:sldMkLst>
        <pc:spChg chg="mod">
          <ac:chgData name="Matthew Suderman" userId="2709995e-3ea8-4fb0-9b62-eb8034dec529" providerId="ADAL" clId="{0B1D0E8C-2146-4EC1-8CB9-87F8E2A648AE}" dt="2020-05-03T15:08:32.142" v="1704" actId="113"/>
          <ac:spMkLst>
            <pc:docMk/>
            <pc:sldMk cId="1868920795" sldId="269"/>
            <ac:spMk id="2" creationId="{A051AE55-C412-4F97-B8BC-7897E1B8FE80}"/>
          </ac:spMkLst>
        </pc:spChg>
        <pc:spChg chg="mod">
          <ac:chgData name="Matthew Suderman" userId="2709995e-3ea8-4fb0-9b62-eb8034dec529" providerId="ADAL" clId="{0B1D0E8C-2146-4EC1-8CB9-87F8E2A648AE}" dt="2020-05-03T23:42:38.187" v="7910" actId="403"/>
          <ac:spMkLst>
            <pc:docMk/>
            <pc:sldMk cId="1868920795" sldId="269"/>
            <ac:spMk id="3" creationId="{784E00D2-8947-4BC0-B376-A387D60BAC35}"/>
          </ac:spMkLst>
        </pc:spChg>
        <pc:spChg chg="mod">
          <ac:chgData name="Matthew Suderman" userId="2709995e-3ea8-4fb0-9b62-eb8034dec529" providerId="ADAL" clId="{0B1D0E8C-2146-4EC1-8CB9-87F8E2A648AE}" dt="2020-05-03T15:07:46.450" v="1692" actId="20577"/>
          <ac:spMkLst>
            <pc:docMk/>
            <pc:sldMk cId="1868920795" sldId="269"/>
            <ac:spMk id="4" creationId="{C6D6135E-B0E9-4A4D-A5E1-FC2244602EBB}"/>
          </ac:spMkLst>
        </pc:spChg>
      </pc:sldChg>
      <pc:sldChg chg="modSp add del mod modAnim">
        <pc:chgData name="Matthew Suderman" userId="2709995e-3ea8-4fb0-9b62-eb8034dec529" providerId="ADAL" clId="{0B1D0E8C-2146-4EC1-8CB9-87F8E2A648AE}" dt="2020-05-03T15:16:34.459" v="1727" actId="2696"/>
        <pc:sldMkLst>
          <pc:docMk/>
          <pc:sldMk cId="1438984990" sldId="270"/>
        </pc:sldMkLst>
        <pc:spChg chg="mod">
          <ac:chgData name="Matthew Suderman" userId="2709995e-3ea8-4fb0-9b62-eb8034dec529" providerId="ADAL" clId="{0B1D0E8C-2146-4EC1-8CB9-87F8E2A648AE}" dt="2020-05-03T15:08:26.667" v="1703" actId="113"/>
          <ac:spMkLst>
            <pc:docMk/>
            <pc:sldMk cId="1438984990" sldId="270"/>
            <ac:spMk id="2" creationId="{A051AE55-C412-4F97-B8BC-7897E1B8FE80}"/>
          </ac:spMkLst>
        </pc:spChg>
        <pc:spChg chg="mod">
          <ac:chgData name="Matthew Suderman" userId="2709995e-3ea8-4fb0-9b62-eb8034dec529" providerId="ADAL" clId="{0B1D0E8C-2146-4EC1-8CB9-87F8E2A648AE}" dt="2020-05-03T15:10:26.564" v="1726" actId="113"/>
          <ac:spMkLst>
            <pc:docMk/>
            <pc:sldMk cId="1438984990" sldId="270"/>
            <ac:spMk id="3" creationId="{784E00D2-8947-4BC0-B376-A387D60BAC35}"/>
          </ac:spMkLst>
        </pc:spChg>
      </pc:sldChg>
      <pc:sldChg chg="modSp add del mod modAnim">
        <pc:chgData name="Matthew Suderman" userId="2709995e-3ea8-4fb0-9b62-eb8034dec529" providerId="ADAL" clId="{0B1D0E8C-2146-4EC1-8CB9-87F8E2A648AE}" dt="2020-05-03T15:29:39.384" v="1879" actId="2696"/>
        <pc:sldMkLst>
          <pc:docMk/>
          <pc:sldMk cId="2770798463" sldId="271"/>
        </pc:sldMkLst>
        <pc:spChg chg="mod">
          <ac:chgData name="Matthew Suderman" userId="2709995e-3ea8-4fb0-9b62-eb8034dec529" providerId="ADAL" clId="{0B1D0E8C-2146-4EC1-8CB9-87F8E2A648AE}" dt="2020-05-03T15:18:49.909" v="1728" actId="113"/>
          <ac:spMkLst>
            <pc:docMk/>
            <pc:sldMk cId="2770798463" sldId="271"/>
            <ac:spMk id="2" creationId="{A051AE55-C412-4F97-B8BC-7897E1B8FE80}"/>
          </ac:spMkLst>
        </pc:spChg>
        <pc:spChg chg="mod">
          <ac:chgData name="Matthew Suderman" userId="2709995e-3ea8-4fb0-9b62-eb8034dec529" providerId="ADAL" clId="{0B1D0E8C-2146-4EC1-8CB9-87F8E2A648AE}" dt="2020-05-03T15:21:37.525" v="1878" actId="20577"/>
          <ac:spMkLst>
            <pc:docMk/>
            <pc:sldMk cId="2770798463" sldId="271"/>
            <ac:spMk id="3" creationId="{784E00D2-8947-4BC0-B376-A387D60BAC35}"/>
          </ac:spMkLst>
        </pc:spChg>
      </pc:sldChg>
      <pc:sldChg chg="modSp add mod modAnim">
        <pc:chgData name="Matthew Suderman" userId="2709995e-3ea8-4fb0-9b62-eb8034dec529" providerId="ADAL" clId="{0B1D0E8C-2146-4EC1-8CB9-87F8E2A648AE}" dt="2020-05-03T23:42:57.111" v="7913" actId="403"/>
        <pc:sldMkLst>
          <pc:docMk/>
          <pc:sldMk cId="1970430234" sldId="272"/>
        </pc:sldMkLst>
        <pc:spChg chg="mod">
          <ac:chgData name="Matthew Suderman" userId="2709995e-3ea8-4fb0-9b62-eb8034dec529" providerId="ADAL" clId="{0B1D0E8C-2146-4EC1-8CB9-87F8E2A648AE}" dt="2020-05-03T15:31:36.888" v="1880" actId="113"/>
          <ac:spMkLst>
            <pc:docMk/>
            <pc:sldMk cId="1970430234" sldId="272"/>
            <ac:spMk id="2" creationId="{A051AE55-C412-4F97-B8BC-7897E1B8FE80}"/>
          </ac:spMkLst>
        </pc:spChg>
        <pc:spChg chg="mod">
          <ac:chgData name="Matthew Suderman" userId="2709995e-3ea8-4fb0-9b62-eb8034dec529" providerId="ADAL" clId="{0B1D0E8C-2146-4EC1-8CB9-87F8E2A648AE}" dt="2020-05-03T23:42:57.111" v="7913" actId="403"/>
          <ac:spMkLst>
            <pc:docMk/>
            <pc:sldMk cId="1970430234" sldId="272"/>
            <ac:spMk id="3" creationId="{784E00D2-8947-4BC0-B376-A387D60BAC35}"/>
          </ac:spMkLst>
        </pc:spChg>
        <pc:spChg chg="mod">
          <ac:chgData name="Matthew Suderman" userId="2709995e-3ea8-4fb0-9b62-eb8034dec529" providerId="ADAL" clId="{0B1D0E8C-2146-4EC1-8CB9-87F8E2A648AE}" dt="2020-05-03T15:31:52.085" v="1892" actId="20577"/>
          <ac:spMkLst>
            <pc:docMk/>
            <pc:sldMk cId="1970430234" sldId="272"/>
            <ac:spMk id="4" creationId="{C6D6135E-B0E9-4A4D-A5E1-FC2244602EBB}"/>
          </ac:spMkLst>
        </pc:spChg>
      </pc:sldChg>
      <pc:sldChg chg="modSp add del mod">
        <pc:chgData name="Matthew Suderman" userId="2709995e-3ea8-4fb0-9b62-eb8034dec529" providerId="ADAL" clId="{0B1D0E8C-2146-4EC1-8CB9-87F8E2A648AE}" dt="2020-05-03T23:18:50.188" v="6619" actId="2696"/>
        <pc:sldMkLst>
          <pc:docMk/>
          <pc:sldMk cId="1494463558" sldId="273"/>
        </pc:sldMkLst>
        <pc:spChg chg="mod">
          <ac:chgData name="Matthew Suderman" userId="2709995e-3ea8-4fb0-9b62-eb8034dec529" providerId="ADAL" clId="{0B1D0E8C-2146-4EC1-8CB9-87F8E2A648AE}" dt="2020-05-03T23:15:13.865" v="6618" actId="113"/>
          <ac:spMkLst>
            <pc:docMk/>
            <pc:sldMk cId="1494463558" sldId="273"/>
            <ac:spMk id="2" creationId="{A051AE55-C412-4F97-B8BC-7897E1B8FE80}"/>
          </ac:spMkLst>
        </pc:spChg>
      </pc:sldChg>
      <pc:sldChg chg="new del">
        <pc:chgData name="Matthew Suderman" userId="2709995e-3ea8-4fb0-9b62-eb8034dec529" providerId="ADAL" clId="{0B1D0E8C-2146-4EC1-8CB9-87F8E2A648AE}" dt="2020-05-03T23:26:25.662" v="6623" actId="47"/>
        <pc:sldMkLst>
          <pc:docMk/>
          <pc:sldMk cId="2079969989" sldId="273"/>
        </pc:sldMkLst>
      </pc:sldChg>
      <pc:sldChg chg="modSp add mod ord modAnim">
        <pc:chgData name="Matthew Suderman" userId="2709995e-3ea8-4fb0-9b62-eb8034dec529" providerId="ADAL" clId="{0B1D0E8C-2146-4EC1-8CB9-87F8E2A648AE}" dt="2020-05-03T23:44:31.882" v="7999"/>
        <pc:sldMkLst>
          <pc:docMk/>
          <pc:sldMk cId="3543350761" sldId="274"/>
        </pc:sldMkLst>
        <pc:spChg chg="mod">
          <ac:chgData name="Matthew Suderman" userId="2709995e-3ea8-4fb0-9b62-eb8034dec529" providerId="ADAL" clId="{0B1D0E8C-2146-4EC1-8CB9-87F8E2A648AE}" dt="2020-05-03T23:27:03.664" v="6644" actId="14100"/>
          <ac:spMkLst>
            <pc:docMk/>
            <pc:sldMk cId="3543350761" sldId="274"/>
            <ac:spMk id="2" creationId="{A051AE55-C412-4F97-B8BC-7897E1B8FE80}"/>
          </ac:spMkLst>
        </pc:spChg>
        <pc:spChg chg="mod">
          <ac:chgData name="Matthew Suderman" userId="2709995e-3ea8-4fb0-9b62-eb8034dec529" providerId="ADAL" clId="{0B1D0E8C-2146-4EC1-8CB9-87F8E2A648AE}" dt="2020-05-03T23:43:53.886" v="7993" actId="20577"/>
          <ac:spMkLst>
            <pc:docMk/>
            <pc:sldMk cId="3543350761" sldId="274"/>
            <ac:spMk id="3" creationId="{784E00D2-8947-4BC0-B376-A387D60BAC35}"/>
          </ac:spMkLst>
        </pc:spChg>
        <pc:spChg chg="mod">
          <ac:chgData name="Matthew Suderman" userId="2709995e-3ea8-4fb0-9b62-eb8034dec529" providerId="ADAL" clId="{0B1D0E8C-2146-4EC1-8CB9-87F8E2A648AE}" dt="2020-05-03T23:26:59" v="6643" actId="20577"/>
          <ac:spMkLst>
            <pc:docMk/>
            <pc:sldMk cId="3543350761" sldId="274"/>
            <ac:spMk id="4" creationId="{C6D6135E-B0E9-4A4D-A5E1-FC2244602EBB}"/>
          </ac:spMkLst>
        </pc:spChg>
      </pc:sldChg>
    </pc:docChg>
  </pc:docChgLst>
  <pc:docChgLst>
    <pc:chgData name="Matthew Suderman" userId="S::ms13525@bristol.ac.uk::2709995e-3ea8-4fb0-9b62-eb8034dec529" providerId="AD" clId="Web-{7E48859D-5B16-E803-1139-E70512DF05FD}"/>
    <pc:docChg chg="addSld delSld modSld sldOrd">
      <pc:chgData name="Matthew Suderman" userId="S::ms13525@bristol.ac.uk::2709995e-3ea8-4fb0-9b62-eb8034dec529" providerId="AD" clId="Web-{7E48859D-5B16-E803-1139-E70512DF05FD}" dt="2020-05-15T09:44:05.180" v="199" actId="20577"/>
      <pc:docMkLst>
        <pc:docMk/>
      </pc:docMkLst>
      <pc:sldChg chg="modSp">
        <pc:chgData name="Matthew Suderman" userId="S::ms13525@bristol.ac.uk::2709995e-3ea8-4fb0-9b62-eb8034dec529" providerId="AD" clId="Web-{7E48859D-5B16-E803-1139-E70512DF05FD}" dt="2020-05-15T09:33:33.988" v="25" actId="20577"/>
        <pc:sldMkLst>
          <pc:docMk/>
          <pc:sldMk cId="920931575" sldId="257"/>
        </pc:sldMkLst>
        <pc:spChg chg="mod">
          <ac:chgData name="Matthew Suderman" userId="S::ms13525@bristol.ac.uk::2709995e-3ea8-4fb0-9b62-eb8034dec529" providerId="AD" clId="Web-{7E48859D-5B16-E803-1139-E70512DF05FD}" dt="2020-05-15T09:33:00.800" v="18" actId="20577"/>
          <ac:spMkLst>
            <pc:docMk/>
            <pc:sldMk cId="920931575" sldId="257"/>
            <ac:spMk id="2" creationId="{A051AE55-C412-4F97-B8BC-7897E1B8FE80}"/>
          </ac:spMkLst>
        </pc:spChg>
        <pc:spChg chg="mod">
          <ac:chgData name="Matthew Suderman" userId="S::ms13525@bristol.ac.uk::2709995e-3ea8-4fb0-9b62-eb8034dec529" providerId="AD" clId="Web-{7E48859D-5B16-E803-1139-E70512DF05FD}" dt="2020-05-15T09:33:33.988" v="25" actId="20577"/>
          <ac:spMkLst>
            <pc:docMk/>
            <pc:sldMk cId="920931575" sldId="257"/>
            <ac:spMk id="3" creationId="{784E00D2-8947-4BC0-B376-A387D60BAC35}"/>
          </ac:spMkLst>
        </pc:spChg>
      </pc:sldChg>
      <pc:sldChg chg="modSp">
        <pc:chgData name="Matthew Suderman" userId="S::ms13525@bristol.ac.uk::2709995e-3ea8-4fb0-9b62-eb8034dec529" providerId="AD" clId="Web-{7E48859D-5B16-E803-1139-E70512DF05FD}" dt="2020-05-15T09:32:52.863" v="15"/>
        <pc:sldMkLst>
          <pc:docMk/>
          <pc:sldMk cId="3975880408" sldId="259"/>
        </pc:sldMkLst>
        <pc:spChg chg="mod">
          <ac:chgData name="Matthew Suderman" userId="S::ms13525@bristol.ac.uk::2709995e-3ea8-4fb0-9b62-eb8034dec529" providerId="AD" clId="Web-{7E48859D-5B16-E803-1139-E70512DF05FD}" dt="2020-05-15T09:32:42.488" v="10" actId="20577"/>
          <ac:spMkLst>
            <pc:docMk/>
            <pc:sldMk cId="3975880408" sldId="259"/>
            <ac:spMk id="2" creationId="{00000000-0000-0000-0000-000000000000}"/>
          </ac:spMkLst>
        </pc:spChg>
        <pc:graphicFrameChg chg="mod modGraphic">
          <ac:chgData name="Matthew Suderman" userId="S::ms13525@bristol.ac.uk::2709995e-3ea8-4fb0-9b62-eb8034dec529" providerId="AD" clId="Web-{7E48859D-5B16-E803-1139-E70512DF05FD}" dt="2020-05-15T09:32:52.863" v="15"/>
          <ac:graphicFrameMkLst>
            <pc:docMk/>
            <pc:sldMk cId="3975880408" sldId="259"/>
            <ac:graphicFrameMk id="5" creationId="{CEA37789-E764-494C-AC19-7DAFF4C6D7E8}"/>
          </ac:graphicFrameMkLst>
        </pc:graphicFrameChg>
      </pc:sldChg>
      <pc:sldChg chg="addSp delSp modSp new mod ord setBg">
        <pc:chgData name="Matthew Suderman" userId="S::ms13525@bristol.ac.uk::2709995e-3ea8-4fb0-9b62-eb8034dec529" providerId="AD" clId="Web-{7E48859D-5B16-E803-1139-E70512DF05FD}" dt="2020-05-15T09:44:05.180" v="199" actId="20577"/>
        <pc:sldMkLst>
          <pc:docMk/>
          <pc:sldMk cId="1842959913" sldId="260"/>
        </pc:sldMkLst>
        <pc:spChg chg="del">
          <ac:chgData name="Matthew Suderman" userId="S::ms13525@bristol.ac.uk::2709995e-3ea8-4fb0-9b62-eb8034dec529" providerId="AD" clId="Web-{7E48859D-5B16-E803-1139-E70512DF05FD}" dt="2020-05-15T09:37:39.208" v="158"/>
          <ac:spMkLst>
            <pc:docMk/>
            <pc:sldMk cId="1842959913" sldId="260"/>
            <ac:spMk id="2" creationId="{71578B75-712D-499A-B367-B71AB454F0BB}"/>
          </ac:spMkLst>
        </pc:spChg>
        <pc:spChg chg="mod">
          <ac:chgData name="Matthew Suderman" userId="S::ms13525@bristol.ac.uk::2709995e-3ea8-4fb0-9b62-eb8034dec529" providerId="AD" clId="Web-{7E48859D-5B16-E803-1139-E70512DF05FD}" dt="2020-05-15T09:44:05.180" v="199" actId="20577"/>
          <ac:spMkLst>
            <pc:docMk/>
            <pc:sldMk cId="1842959913" sldId="260"/>
            <ac:spMk id="3" creationId="{5B94F72C-C37A-49C6-B213-089941217456}"/>
          </ac:spMkLst>
        </pc:spChg>
        <pc:picChg chg="add mod">
          <ac:chgData name="Matthew Suderman" userId="S::ms13525@bristol.ac.uk::2709995e-3ea8-4fb0-9b62-eb8034dec529" providerId="AD" clId="Web-{7E48859D-5B16-E803-1139-E70512DF05FD}" dt="2020-05-15T09:37:55.849" v="160"/>
          <ac:picMkLst>
            <pc:docMk/>
            <pc:sldMk cId="1842959913" sldId="260"/>
            <ac:picMk id="4" creationId="{D0911DEC-5ED1-4FF0-9974-6D0157776EC2}"/>
          </ac:picMkLst>
        </pc:picChg>
        <pc:cxnChg chg="add">
          <ac:chgData name="Matthew Suderman" userId="S::ms13525@bristol.ac.uk::2709995e-3ea8-4fb0-9b62-eb8034dec529" providerId="AD" clId="Web-{7E48859D-5B16-E803-1139-E70512DF05FD}" dt="2020-05-15T09:37:55.849" v="160"/>
          <ac:cxnSpMkLst>
            <pc:docMk/>
            <pc:sldMk cId="1842959913" sldId="260"/>
            <ac:cxnSpMk id="9" creationId="{E4A809D5-3600-46D4-A466-67F2349A54FB}"/>
          </ac:cxnSpMkLst>
        </pc:cxnChg>
      </pc:sldChg>
      <pc:sldChg chg="del">
        <pc:chgData name="Matthew Suderman" userId="S::ms13525@bristol.ac.uk::2709995e-3ea8-4fb0-9b62-eb8034dec529" providerId="AD" clId="Web-{7E48859D-5B16-E803-1139-E70512DF05FD}" dt="2020-05-15T09:32:31.659" v="5"/>
        <pc:sldMkLst>
          <pc:docMk/>
          <pc:sldMk cId="3375234965" sldId="264"/>
        </pc:sldMkLst>
      </pc:sldChg>
      <pc:sldChg chg="del">
        <pc:chgData name="Matthew Suderman" userId="S::ms13525@bristol.ac.uk::2709995e-3ea8-4fb0-9b62-eb8034dec529" providerId="AD" clId="Web-{7E48859D-5B16-E803-1139-E70512DF05FD}" dt="2020-05-15T09:32:31.659" v="1"/>
        <pc:sldMkLst>
          <pc:docMk/>
          <pc:sldMk cId="2821078662" sldId="265"/>
        </pc:sldMkLst>
      </pc:sldChg>
      <pc:sldChg chg="del">
        <pc:chgData name="Matthew Suderman" userId="S::ms13525@bristol.ac.uk::2709995e-3ea8-4fb0-9b62-eb8034dec529" providerId="AD" clId="Web-{7E48859D-5B16-E803-1139-E70512DF05FD}" dt="2020-05-15T09:32:31.644" v="0"/>
        <pc:sldMkLst>
          <pc:docMk/>
          <pc:sldMk cId="1144354451" sldId="266"/>
        </pc:sldMkLst>
      </pc:sldChg>
      <pc:sldChg chg="del">
        <pc:chgData name="Matthew Suderman" userId="S::ms13525@bristol.ac.uk::2709995e-3ea8-4fb0-9b62-eb8034dec529" providerId="AD" clId="Web-{7E48859D-5B16-E803-1139-E70512DF05FD}" dt="2020-05-15T09:32:31.659" v="2"/>
        <pc:sldMkLst>
          <pc:docMk/>
          <pc:sldMk cId="1868920795" sldId="269"/>
        </pc:sldMkLst>
      </pc:sldChg>
      <pc:sldChg chg="del">
        <pc:chgData name="Matthew Suderman" userId="S::ms13525@bristol.ac.uk::2709995e-3ea8-4fb0-9b62-eb8034dec529" providerId="AD" clId="Web-{7E48859D-5B16-E803-1139-E70512DF05FD}" dt="2020-05-15T09:32:31.659" v="3"/>
        <pc:sldMkLst>
          <pc:docMk/>
          <pc:sldMk cId="1970430234" sldId="272"/>
        </pc:sldMkLst>
      </pc:sldChg>
      <pc:sldChg chg="del">
        <pc:chgData name="Matthew Suderman" userId="S::ms13525@bristol.ac.uk::2709995e-3ea8-4fb0-9b62-eb8034dec529" providerId="AD" clId="Web-{7E48859D-5B16-E803-1139-E70512DF05FD}" dt="2020-05-15T09:32:31.659" v="4"/>
        <pc:sldMkLst>
          <pc:docMk/>
          <pc:sldMk cId="3543350761" sldId="274"/>
        </pc:sldMkLst>
      </pc:sldChg>
    </pc:docChg>
  </pc:docChgLst>
  <pc:docChgLst>
    <pc:chgData name="Matthew Suderman" userId="S::ms13525@bristol.ac.uk::2709995e-3ea8-4fb0-9b62-eb8034dec529" providerId="AD" clId="Web-{195A3B20-0CC6-247F-B5EA-53B86F1C939E}"/>
    <pc:docChg chg="modSld">
      <pc:chgData name="Matthew Suderman" userId="S::ms13525@bristol.ac.uk::2709995e-3ea8-4fb0-9b62-eb8034dec529" providerId="AD" clId="Web-{195A3B20-0CC6-247F-B5EA-53B86F1C939E}" dt="2020-05-03T14:42:30.834" v="3" actId="20577"/>
      <pc:docMkLst>
        <pc:docMk/>
      </pc:docMkLst>
      <pc:sldChg chg="modSp">
        <pc:chgData name="Matthew Suderman" userId="S::ms13525@bristol.ac.uk::2709995e-3ea8-4fb0-9b62-eb8034dec529" providerId="AD" clId="Web-{195A3B20-0CC6-247F-B5EA-53B86F1C939E}" dt="2020-05-03T14:42:30.834" v="2" actId="20577"/>
        <pc:sldMkLst>
          <pc:docMk/>
          <pc:sldMk cId="920931575" sldId="257"/>
        </pc:sldMkLst>
        <pc:spChg chg="mod">
          <ac:chgData name="Matthew Suderman" userId="S::ms13525@bristol.ac.uk::2709995e-3ea8-4fb0-9b62-eb8034dec529" providerId="AD" clId="Web-{195A3B20-0CC6-247F-B5EA-53B86F1C939E}" dt="2020-05-03T14:42:30.834" v="2" actId="20577"/>
          <ac:spMkLst>
            <pc:docMk/>
            <pc:sldMk cId="920931575" sldId="257"/>
            <ac:spMk id="2" creationId="{A051AE55-C412-4F97-B8BC-7897E1B8F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5896-3F35-4831-BB7E-21A81A4AC4F7}" type="datetimeFigureOut">
              <a:rPr lang="en-GB" smtClean="0"/>
              <a:t>18/05/2020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C5F4B-71E9-41AC-82A9-C645CE466DFD}" type="slidenum">
              <a:rPr lang="en-GB" smtClean="0"/>
              <a:t>‹#›</a:t>
            </a:fld>
            <a:endParaRPr lang="en-GB"/>
          </a:p>
        </p:txBody>
      </p:sp>
    </p:spTree>
    <p:extLst>
      <p:ext uri="{BB962C8B-B14F-4D97-AF65-F5344CB8AC3E}">
        <p14:creationId xmlns:p14="http://schemas.microsoft.com/office/powerpoint/2010/main" val="322292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we profile the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landscape at single-base resolution across the first two decades of human neocortical development in </a:t>
            </a:r>
            <a:r>
              <a:rPr lang="en-GB" sz="1200" b="0" i="0" kern="1200" dirty="0" err="1">
                <a:solidFill>
                  <a:schemeClr val="tx1"/>
                </a:solidFill>
                <a:effectLst/>
                <a:latin typeface="+mn-lt"/>
                <a:ea typeface="+mn-ea"/>
                <a:cs typeface="+mn-cs"/>
              </a:rPr>
              <a:t>NeuN</a:t>
            </a:r>
            <a:r>
              <a:rPr lang="en-GB" sz="1200" b="0" i="0" kern="1200" dirty="0">
                <a:solidFill>
                  <a:schemeClr val="tx1"/>
                </a:solidFill>
                <a:effectLst/>
                <a:latin typeface="+mn-lt"/>
                <a:ea typeface="+mn-ea"/>
                <a:cs typeface="+mn-cs"/>
              </a:rPr>
              <a:t>+ neurons using whole-genome </a:t>
            </a:r>
            <a:r>
              <a:rPr lang="en-GB" sz="1200" b="0" i="0" kern="1200" dirty="0" err="1">
                <a:solidFill>
                  <a:schemeClr val="tx1"/>
                </a:solidFill>
                <a:effectLst/>
                <a:latin typeface="+mn-lt"/>
                <a:ea typeface="+mn-ea"/>
                <a:cs typeface="+mn-cs"/>
              </a:rPr>
              <a:t>bisulfite</a:t>
            </a:r>
            <a:r>
              <a:rPr lang="en-GB" sz="1200" b="0" i="0" kern="1200" dirty="0">
                <a:solidFill>
                  <a:schemeClr val="tx1"/>
                </a:solidFill>
                <a:effectLst/>
                <a:latin typeface="+mn-lt"/>
                <a:ea typeface="+mn-ea"/>
                <a:cs typeface="+mn-cs"/>
              </a:rPr>
              <a:t> sequencing and compare them to non-neurons (primarily glia) and prenatal homogenate cortex.</a:t>
            </a:r>
          </a:p>
          <a:p>
            <a:r>
              <a:rPr lang="en-GB" sz="1200" b="1" i="0" kern="1200" dirty="0">
                <a:solidFill>
                  <a:schemeClr val="tx1"/>
                </a:solidFill>
                <a:effectLst/>
                <a:latin typeface="+mn-lt"/>
                <a:ea typeface="+mn-ea"/>
                <a:cs typeface="+mn-cs"/>
              </a:rPr>
              <a:t>Results</a:t>
            </a:r>
          </a:p>
          <a:p>
            <a:r>
              <a:rPr lang="en-GB" sz="1200" b="0" i="0" kern="1200" dirty="0">
                <a:solidFill>
                  <a:schemeClr val="tx1"/>
                </a:solidFill>
                <a:effectLst/>
                <a:latin typeface="+mn-lt"/>
                <a:ea typeface="+mn-ea"/>
                <a:cs typeface="+mn-cs"/>
              </a:rPr>
              <a:t>We show that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changes more dramatically during the first 5 years of postnatal life than during the entire remaining period. We further refine global patterns of increasingly divergent neuronal CpG and </a:t>
            </a:r>
            <a:r>
              <a:rPr lang="en-GB" sz="1200" b="0" i="0" kern="1200" dirty="0" err="1">
                <a:solidFill>
                  <a:schemeClr val="tx1"/>
                </a:solidFill>
                <a:effectLst/>
                <a:latin typeface="+mn-lt"/>
                <a:ea typeface="+mn-ea"/>
                <a:cs typeface="+mn-cs"/>
              </a:rPr>
              <a:t>CpH</a:t>
            </a:r>
            <a:r>
              <a:rPr lang="en-GB" sz="1200" b="0" i="0" kern="1200" dirty="0">
                <a:solidFill>
                  <a:schemeClr val="tx1"/>
                </a:solidFill>
                <a:effectLst/>
                <a:latin typeface="+mn-lt"/>
                <a:ea typeface="+mn-ea"/>
                <a:cs typeface="+mn-cs"/>
              </a:rPr>
              <a:t> methylation (</a:t>
            </a:r>
            <a:r>
              <a:rPr lang="en-GB" sz="1200" b="0" i="0" kern="1200" dirty="0" err="1">
                <a:solidFill>
                  <a:schemeClr val="tx1"/>
                </a:solidFill>
                <a:effectLst/>
                <a:latin typeface="+mn-lt"/>
                <a:ea typeface="+mn-ea"/>
                <a:cs typeface="+mn-cs"/>
              </a:rPr>
              <a:t>mCpG</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mCpH</a:t>
            </a:r>
            <a:r>
              <a:rPr lang="en-GB" sz="1200" b="0" i="0" kern="1200" dirty="0">
                <a:solidFill>
                  <a:schemeClr val="tx1"/>
                </a:solidFill>
                <a:effectLst/>
                <a:latin typeface="+mn-lt"/>
                <a:ea typeface="+mn-ea"/>
                <a:cs typeface="+mn-cs"/>
              </a:rPr>
              <a:t>) into six developmental trajectories and find that in contrast to genome-wide patterns, </a:t>
            </a:r>
            <a:r>
              <a:rPr lang="en-GB" sz="1200" b="0" i="0" kern="1200" dirty="0" err="1">
                <a:solidFill>
                  <a:schemeClr val="tx1"/>
                </a:solidFill>
                <a:effectLst/>
                <a:latin typeface="+mn-lt"/>
                <a:ea typeface="+mn-ea"/>
                <a:cs typeface="+mn-cs"/>
              </a:rPr>
              <a:t>neighboring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mCpG</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mCpH</a:t>
            </a:r>
            <a:r>
              <a:rPr lang="en-GB" sz="1200" b="0" i="0" kern="1200" dirty="0">
                <a:solidFill>
                  <a:schemeClr val="tx1"/>
                </a:solidFill>
                <a:effectLst/>
                <a:latin typeface="+mn-lt"/>
                <a:ea typeface="+mn-ea"/>
                <a:cs typeface="+mn-cs"/>
              </a:rPr>
              <a:t> levels within these regions are highly correlated. We integrate paired RNA-</a:t>
            </a:r>
            <a:r>
              <a:rPr lang="en-GB" sz="1200" b="0" i="0" kern="1200" dirty="0" err="1">
                <a:solidFill>
                  <a:schemeClr val="tx1"/>
                </a:solidFill>
                <a:effectLst/>
                <a:latin typeface="+mn-lt"/>
                <a:ea typeface="+mn-ea"/>
                <a:cs typeface="+mn-cs"/>
              </a:rPr>
              <a:t>seq</a:t>
            </a:r>
            <a:r>
              <a:rPr lang="en-GB" sz="1200" b="0" i="0" kern="1200" dirty="0">
                <a:solidFill>
                  <a:schemeClr val="tx1"/>
                </a:solidFill>
                <a:effectLst/>
                <a:latin typeface="+mn-lt"/>
                <a:ea typeface="+mn-ea"/>
                <a:cs typeface="+mn-cs"/>
              </a:rPr>
              <a:t> data and identify putative regulation of hundreds of transcripts and their splicing events exclusively by </a:t>
            </a:r>
            <a:r>
              <a:rPr lang="en-GB" sz="1200" b="0" i="0" kern="1200" dirty="0" err="1">
                <a:solidFill>
                  <a:schemeClr val="tx1"/>
                </a:solidFill>
                <a:effectLst/>
                <a:latin typeface="+mn-lt"/>
                <a:ea typeface="+mn-ea"/>
                <a:cs typeface="+mn-cs"/>
              </a:rPr>
              <a:t>mCpH</a:t>
            </a:r>
            <a:r>
              <a:rPr lang="en-GB" sz="1200" b="0" i="0" kern="1200" dirty="0">
                <a:solidFill>
                  <a:schemeClr val="tx1"/>
                </a:solidFill>
                <a:effectLst/>
                <a:latin typeface="+mn-lt"/>
                <a:ea typeface="+mn-ea"/>
                <a:cs typeface="+mn-cs"/>
              </a:rPr>
              <a:t> levels, independently from </a:t>
            </a:r>
            <a:r>
              <a:rPr lang="en-GB" sz="1200" b="0" i="0" kern="1200" dirty="0" err="1">
                <a:solidFill>
                  <a:schemeClr val="tx1"/>
                </a:solidFill>
                <a:effectLst/>
                <a:latin typeface="+mn-lt"/>
                <a:ea typeface="+mn-ea"/>
                <a:cs typeface="+mn-cs"/>
              </a:rPr>
              <a:t>mCpG</a:t>
            </a:r>
            <a:r>
              <a:rPr lang="en-GB" sz="1200" b="0" i="0" kern="1200" dirty="0">
                <a:solidFill>
                  <a:schemeClr val="tx1"/>
                </a:solidFill>
                <a:effectLst/>
                <a:latin typeface="+mn-lt"/>
                <a:ea typeface="+mn-ea"/>
                <a:cs typeface="+mn-cs"/>
              </a:rPr>
              <a:t> levels, across this period. We finally explore the relationship between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patterns and development of brain-related phenotypes and find enriched heritability for many phenotypes within identified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features.</a:t>
            </a:r>
          </a:p>
          <a:p>
            <a:r>
              <a:rPr lang="en-GB" sz="1200" b="1" i="0" kern="1200" dirty="0">
                <a:solidFill>
                  <a:schemeClr val="tx1"/>
                </a:solidFill>
                <a:effectLst/>
                <a:latin typeface="+mn-lt"/>
                <a:ea typeface="+mn-ea"/>
                <a:cs typeface="+mn-cs"/>
              </a:rPr>
              <a:t>Conclusions</a:t>
            </a:r>
          </a:p>
          <a:p>
            <a:r>
              <a:rPr lang="en-GB" sz="1200" b="0" i="0" kern="1200" dirty="0">
                <a:solidFill>
                  <a:schemeClr val="tx1"/>
                </a:solidFill>
                <a:effectLst/>
                <a:latin typeface="+mn-lt"/>
                <a:ea typeface="+mn-ea"/>
                <a:cs typeface="+mn-cs"/>
              </a:rPr>
              <a:t>By profiling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changes in </a:t>
            </a:r>
            <a:r>
              <a:rPr lang="en-GB" sz="1200" b="0" i="0" kern="1200" dirty="0" err="1">
                <a:solidFill>
                  <a:schemeClr val="tx1"/>
                </a:solidFill>
                <a:effectLst/>
                <a:latin typeface="+mn-lt"/>
                <a:ea typeface="+mn-ea"/>
                <a:cs typeface="+mn-cs"/>
              </a:rPr>
              <a:t>NeuN</a:t>
            </a:r>
            <a:r>
              <a:rPr lang="en-GB" sz="1200" b="0" i="0" kern="1200" dirty="0">
                <a:solidFill>
                  <a:schemeClr val="tx1"/>
                </a:solidFill>
                <a:effectLst/>
                <a:latin typeface="+mn-lt"/>
                <a:ea typeface="+mn-ea"/>
                <a:cs typeface="+mn-cs"/>
              </a:rPr>
              <a:t>-sorted neurons over the span of human cortical development, we identify novel, dynamic regions of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that would be masked in homogenate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data; expand on the relationship between CpG methylation, </a:t>
            </a:r>
            <a:r>
              <a:rPr lang="en-GB" sz="1200" b="0" i="0" kern="1200" dirty="0" err="1">
                <a:solidFill>
                  <a:schemeClr val="tx1"/>
                </a:solidFill>
                <a:effectLst/>
                <a:latin typeface="+mn-lt"/>
                <a:ea typeface="+mn-ea"/>
                <a:cs typeface="+mn-cs"/>
              </a:rPr>
              <a:t>CpH</a:t>
            </a:r>
            <a:r>
              <a:rPr lang="en-GB" sz="1200" b="0" i="0" kern="1200" dirty="0">
                <a:solidFill>
                  <a:schemeClr val="tx1"/>
                </a:solidFill>
                <a:effectLst/>
                <a:latin typeface="+mn-lt"/>
                <a:ea typeface="+mn-ea"/>
                <a:cs typeface="+mn-cs"/>
              </a:rPr>
              <a:t> methylation, and gene expression; and find enrichment particularly for neuropsychiatric diseases in genomic regions with cell type-specific, developmentally dynamic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patterns.</a:t>
            </a: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20061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Exposure to long-term ambient air pollution is believed to have adverse effects on human health. However, the mechanisms underlying these impacts are poorly understood. DNA methylation, a crucial epigenetic modification, is susceptible to environmental factors and likely involved in these processes. We conducted a whole-genome </a:t>
            </a:r>
            <a:r>
              <a:rPr lang="en-GB" sz="1200" b="0" i="0" kern="1200" dirty="0" err="1">
                <a:solidFill>
                  <a:schemeClr val="tx1"/>
                </a:solidFill>
                <a:effectLst/>
                <a:latin typeface="+mn-lt"/>
                <a:ea typeface="+mn-ea"/>
                <a:cs typeface="+mn-cs"/>
              </a:rPr>
              <a:t>bisulfite</a:t>
            </a:r>
            <a:r>
              <a:rPr lang="en-GB" sz="1200" b="0" i="0" kern="1200" dirty="0">
                <a:solidFill>
                  <a:schemeClr val="tx1"/>
                </a:solidFill>
                <a:effectLst/>
                <a:latin typeface="+mn-lt"/>
                <a:ea typeface="+mn-ea"/>
                <a:cs typeface="+mn-cs"/>
              </a:rPr>
              <a:t> sequencing study on 120 participants from a highly polluted region (HPR) and a less polluted region (LPR) in China, where the HPR had much higher concentrations of five air pollutants (PM</a:t>
            </a:r>
            <a:r>
              <a:rPr lang="en-GB" sz="1200" b="0" i="0" kern="1200" baseline="-25000" dirty="0">
                <a:solidFill>
                  <a:schemeClr val="tx1"/>
                </a:solidFill>
                <a:effectLst/>
                <a:latin typeface="+mn-lt"/>
                <a:ea typeface="+mn-ea"/>
                <a:cs typeface="+mn-cs"/>
              </a:rPr>
              <a:t>2.5</a:t>
            </a:r>
            <a:r>
              <a:rPr lang="en-GB" sz="1200" b="0" i="0" kern="1200" dirty="0">
                <a:solidFill>
                  <a:schemeClr val="tx1"/>
                </a:solidFill>
                <a:effectLst/>
                <a:latin typeface="+mn-lt"/>
                <a:ea typeface="+mn-ea"/>
                <a:cs typeface="+mn-cs"/>
              </a:rPr>
              <a:t>, PM</a:t>
            </a:r>
            <a:r>
              <a:rPr lang="en-GB" sz="1200" b="0" i="0" kern="1200" baseline="-25000" dirty="0">
                <a:solidFill>
                  <a:schemeClr val="tx1"/>
                </a:solidFill>
                <a:effectLst/>
                <a:latin typeface="+mn-lt"/>
                <a:ea typeface="+mn-ea"/>
                <a:cs typeface="+mn-cs"/>
              </a:rPr>
              <a:t>10</a:t>
            </a:r>
            <a:r>
              <a:rPr lang="en-GB" sz="1200" b="0" i="0" kern="1200" dirty="0">
                <a:solidFill>
                  <a:schemeClr val="tx1"/>
                </a:solidFill>
                <a:effectLst/>
                <a:latin typeface="+mn-lt"/>
                <a:ea typeface="+mn-ea"/>
                <a:cs typeface="+mn-cs"/>
              </a:rPr>
              <a:t>, SO</a:t>
            </a:r>
            <a:r>
              <a:rPr lang="en-GB" sz="1200" b="0" i="0" kern="1200" baseline="-25000" dirty="0">
                <a:solidFill>
                  <a:schemeClr val="tx1"/>
                </a:solidFill>
                <a:effectLst/>
                <a:latin typeface="+mn-lt"/>
                <a:ea typeface="+mn-ea"/>
                <a:cs typeface="+mn-cs"/>
              </a:rPr>
              <a:t>2</a:t>
            </a:r>
            <a:r>
              <a:rPr lang="en-GB" sz="1200" b="0" i="0" kern="1200" dirty="0">
                <a:solidFill>
                  <a:schemeClr val="tx1"/>
                </a:solidFill>
                <a:effectLst/>
                <a:latin typeface="+mn-lt"/>
                <a:ea typeface="+mn-ea"/>
                <a:cs typeface="+mn-cs"/>
              </a:rPr>
              <a:t>, NO</a:t>
            </a:r>
            <a:r>
              <a:rPr lang="en-GB" sz="1200" b="0" i="0" kern="1200" baseline="-25000" dirty="0">
                <a:solidFill>
                  <a:schemeClr val="tx1"/>
                </a:solidFill>
                <a:effectLst/>
                <a:latin typeface="+mn-lt"/>
                <a:ea typeface="+mn-ea"/>
                <a:cs typeface="+mn-cs"/>
              </a:rPr>
              <a:t>2</a:t>
            </a:r>
            <a:r>
              <a:rPr lang="en-GB" sz="1200" b="0" i="0" kern="1200" dirty="0">
                <a:solidFill>
                  <a:schemeClr val="tx1"/>
                </a:solidFill>
                <a:effectLst/>
                <a:latin typeface="+mn-lt"/>
                <a:ea typeface="+mn-ea"/>
                <a:cs typeface="+mn-cs"/>
              </a:rPr>
              <a:t>, and CO) (fold difference 1.6 to 6.6 times; P value 1.80E-07 to 3.19E-23). Genome-wide methylation analysis revealed 371 DMRs in subjects from the two areas and these DMRs were located primarily in gene regulatory elements such as promoters and enhancers. Gene enrichment analysis showed that DMR-related genes were significantly enriched in diseases related to pulmonary disorders and cancers and in biological processes related to mitochondrial assembly and cytokine production. Further, HPR participants showed a higher </a:t>
            </a:r>
            <a:r>
              <a:rPr lang="en-GB" sz="1200" b="0" i="0" kern="1200" dirty="0" err="1">
                <a:solidFill>
                  <a:schemeClr val="tx1"/>
                </a:solidFill>
                <a:effectLst/>
                <a:latin typeface="+mn-lt"/>
                <a:ea typeface="+mn-ea"/>
                <a:cs typeface="+mn-cs"/>
              </a:rPr>
              <a:t>mtDNA</a:t>
            </a:r>
            <a:r>
              <a:rPr lang="en-GB" sz="1200" b="0" i="0" kern="1200" dirty="0">
                <a:solidFill>
                  <a:schemeClr val="tx1"/>
                </a:solidFill>
                <a:effectLst/>
                <a:latin typeface="+mn-lt"/>
                <a:ea typeface="+mn-ea"/>
                <a:cs typeface="+mn-cs"/>
              </a:rPr>
              <a:t> copy number. Of those identified DMRs, 15 were significantly correlated with </a:t>
            </a:r>
            <a:r>
              <a:rPr lang="en-GB" sz="1200" b="0" i="0" kern="1200" dirty="0" err="1">
                <a:solidFill>
                  <a:schemeClr val="tx1"/>
                </a:solidFill>
                <a:effectLst/>
                <a:latin typeface="+mn-lt"/>
                <a:ea typeface="+mn-ea"/>
                <a:cs typeface="+mn-cs"/>
              </a:rPr>
              <a:t>mtDNA</a:t>
            </a:r>
            <a:r>
              <a:rPr lang="en-GB" sz="1200" b="0" i="0" kern="1200" dirty="0">
                <a:solidFill>
                  <a:schemeClr val="tx1"/>
                </a:solidFill>
                <a:effectLst/>
                <a:latin typeface="+mn-lt"/>
                <a:ea typeface="+mn-ea"/>
                <a:cs typeface="+mn-cs"/>
              </a:rPr>
              <a:t> copy number. Finally, cytokine assay indicated that an increased plasma interleukin-5 level was associated with greater air pollution. Taken together, our findings suggest that exposure to long-term ambient air pollution can lead to alterations in DNA methylation whose functions relate to mitochondria and immune responses.</a:t>
            </a:r>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26584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222681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cap="all" dirty="0">
                <a:solidFill>
                  <a:schemeClr val="tx1"/>
                </a:solidFill>
                <a:effectLst/>
                <a:latin typeface="+mn-lt"/>
                <a:ea typeface="+mn-ea"/>
                <a:cs typeface="+mn-cs"/>
              </a:rPr>
              <a:t>METHODS:</a:t>
            </a:r>
          </a:p>
          <a:p>
            <a:r>
              <a:rPr lang="en-GB" sz="1200" b="0" i="0" kern="1200" dirty="0">
                <a:solidFill>
                  <a:schemeClr val="tx1"/>
                </a:solidFill>
                <a:effectLst/>
                <a:latin typeface="+mn-lt"/>
                <a:ea typeface="+mn-ea"/>
                <a:cs typeface="+mn-cs"/>
              </a:rPr>
              <a:t>This cross-sectional study included 465 10-year-old children (51.3% female) from the Generation R Study. Genome-wide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levels were measured using the Illumina 450K array (peripheral blood). Sleep problems were assessed from self-report and mental health outcomes from maternal questionnaires. Wrist actigraphy was used in 188 11-year-old children to calculate sleep duration and midpoint sleep. Weighted gene co-expression network analysis was used to identify highly </a:t>
            </a:r>
            <a:r>
              <a:rPr lang="en-GB" sz="1200" b="0" i="0" kern="1200" dirty="0" err="1">
                <a:solidFill>
                  <a:schemeClr val="tx1"/>
                </a:solidFill>
                <a:effectLst/>
                <a:latin typeface="+mn-lt"/>
                <a:ea typeface="+mn-ea"/>
                <a:cs typeface="+mn-cs"/>
              </a:rPr>
              <a:t>comethylated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'modules', which were tested for associations with sleep and mental health outcomes.</a:t>
            </a:r>
          </a:p>
          <a:p>
            <a:r>
              <a:rPr lang="en-GB" sz="1200" b="1" i="0" kern="1200" cap="all" dirty="0">
                <a:solidFill>
                  <a:schemeClr val="tx1"/>
                </a:solidFill>
                <a:effectLst/>
                <a:latin typeface="+mn-lt"/>
                <a:ea typeface="+mn-ea"/>
                <a:cs typeface="+mn-cs"/>
              </a:rPr>
              <a:t>RESULTS:</a:t>
            </a:r>
          </a:p>
          <a:p>
            <a:r>
              <a:rPr lang="en-GB" sz="1200" b="0" i="0" kern="1200" dirty="0">
                <a:solidFill>
                  <a:schemeClr val="tx1"/>
                </a:solidFill>
                <a:effectLst/>
                <a:latin typeface="+mn-lt"/>
                <a:ea typeface="+mn-ea"/>
                <a:cs typeface="+mn-cs"/>
              </a:rPr>
              <a:t>We identified 64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modules, one of which associated with sleep duration after covariate and multiple testing adjustment. This module included CpG sites spanning 9 genes on chromosome 17, including MAPT - a key regulator of Tau proteins in the brain involved in neuronal function - as well as genes previously implicated in sleep duration. Follow-up analyses suggested that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variation in this region is under considerable genetic control and shows strong blood-brain concordance.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modules associated with sleep did not overlap with those associated with mental health.</a:t>
            </a:r>
          </a:p>
          <a:p>
            <a:r>
              <a:rPr lang="en-GB" sz="1200" b="1" i="0" kern="1200" cap="all" dirty="0">
                <a:solidFill>
                  <a:schemeClr val="tx1"/>
                </a:solidFill>
                <a:effectLst/>
                <a:latin typeface="+mn-lt"/>
                <a:ea typeface="+mn-ea"/>
                <a:cs typeface="+mn-cs"/>
              </a:rPr>
              <a:t>CONCLUSIONS:</a:t>
            </a:r>
          </a:p>
          <a:p>
            <a:r>
              <a:rPr lang="en-GB" sz="1200" b="0" i="0" kern="1200" dirty="0">
                <a:solidFill>
                  <a:schemeClr val="tx1"/>
                </a:solidFill>
                <a:effectLst/>
                <a:latin typeface="+mn-lt"/>
                <a:ea typeface="+mn-ea"/>
                <a:cs typeface="+mn-cs"/>
              </a:rPr>
              <a:t>We identified one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region associated with sleep duration, including genes previously reported by recent GWAS studies. Further research is warranted to examine the functional role of this region and its longitudinal association with sleep.</a:t>
            </a:r>
          </a:p>
          <a:p>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Promoter-anchored chromatin interactions (PAIs) play a pivotal role in transcriptional regulation. Current high-throughput technologies for detecting PAIs, such as promoter capture Hi-C, are not scalable to large cohorts. Here, we present an analytical approach that uses summary-level data from cohort-based DNA methylation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quantitative trait locus (</a:t>
            </a:r>
            <a:r>
              <a:rPr lang="en-GB" sz="1200" b="0" i="0" kern="1200" dirty="0" err="1">
                <a:solidFill>
                  <a:schemeClr val="tx1"/>
                </a:solidFill>
                <a:effectLst/>
                <a:latin typeface="+mn-lt"/>
                <a:ea typeface="+mn-ea"/>
                <a:cs typeface="+mn-cs"/>
              </a:rPr>
              <a:t>mQTL</a:t>
            </a:r>
            <a:r>
              <a:rPr lang="en-GB" sz="1200" b="0" i="0" kern="1200" dirty="0">
                <a:solidFill>
                  <a:schemeClr val="tx1"/>
                </a:solidFill>
                <a:effectLst/>
                <a:latin typeface="+mn-lt"/>
                <a:ea typeface="+mn-ea"/>
                <a:cs typeface="+mn-cs"/>
              </a:rPr>
              <a:t>) studies to predict PAIs. Using </a:t>
            </a:r>
            <a:r>
              <a:rPr lang="en-GB" sz="1200" b="0" i="0" kern="1200" dirty="0" err="1">
                <a:solidFill>
                  <a:schemeClr val="tx1"/>
                </a:solidFill>
                <a:effectLst/>
                <a:latin typeface="+mn-lt"/>
                <a:ea typeface="+mn-ea"/>
                <a:cs typeface="+mn-cs"/>
              </a:rPr>
              <a:t>mQTL</a:t>
            </a:r>
            <a:r>
              <a:rPr lang="en-GB" sz="1200" b="0" i="0" kern="1200" dirty="0">
                <a:solidFill>
                  <a:schemeClr val="tx1"/>
                </a:solidFill>
                <a:effectLst/>
                <a:latin typeface="+mn-lt"/>
                <a:ea typeface="+mn-ea"/>
                <a:cs typeface="+mn-cs"/>
              </a:rPr>
              <a:t> data from human peripheral blood ([Formula: see text]), we predict 34,797 PAIs which show strong overlap with the chromatin contacts identified by previous experimental assays. The promoter-interacting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sites are enriched in enhancers or near expression QTLs. Genes whose promoters are involved in PAIs are more actively expressed, and gene pairs with promoter-promoter interactions are enriched for co-expression. Integration of the predicted PAIs with GWAS data highlight interactions among 601 </a:t>
            </a:r>
            <a:r>
              <a:rPr lang="en-GB" sz="1200" b="0" i="0" kern="1200" dirty="0" err="1">
                <a:solidFill>
                  <a:schemeClr val="tx1"/>
                </a:solidFill>
                <a:effectLst/>
                <a:latin typeface="+mn-lt"/>
                <a:ea typeface="+mn-ea"/>
                <a:cs typeface="+mn-cs"/>
              </a:rPr>
              <a:t>DNAm</a:t>
            </a:r>
            <a:r>
              <a:rPr lang="en-GB" sz="1200" b="0" i="0" kern="1200" dirty="0">
                <a:solidFill>
                  <a:schemeClr val="tx1"/>
                </a:solidFill>
                <a:effectLst/>
                <a:latin typeface="+mn-lt"/>
                <a:ea typeface="+mn-ea"/>
                <a:cs typeface="+mn-cs"/>
              </a:rPr>
              <a:t> sites associated with 15 complex traits. This study demonstrates the use of </a:t>
            </a:r>
            <a:r>
              <a:rPr lang="en-GB" sz="1200" b="0" i="0" kern="1200" dirty="0" err="1">
                <a:solidFill>
                  <a:schemeClr val="tx1"/>
                </a:solidFill>
                <a:effectLst/>
                <a:latin typeface="+mn-lt"/>
                <a:ea typeface="+mn-ea"/>
                <a:cs typeface="+mn-cs"/>
              </a:rPr>
              <a:t>mQTL</a:t>
            </a:r>
            <a:r>
              <a:rPr lang="en-GB" sz="1200" b="0" i="0" kern="1200" dirty="0">
                <a:solidFill>
                  <a:schemeClr val="tx1"/>
                </a:solidFill>
                <a:effectLst/>
                <a:latin typeface="+mn-lt"/>
                <a:ea typeface="+mn-ea"/>
                <a:cs typeface="+mn-cs"/>
              </a:rPr>
              <a:t> data to predict PAIs and provides insights into the role of PAIs in complex trait variation.</a:t>
            </a:r>
            <a:endParaRPr lang="en-US" dirty="0"/>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27854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18/05/2020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Journal club</a:t>
            </a:r>
            <a:br>
              <a:rPr lang="en-GB" dirty="0">
                <a:cs typeface="Calibri Light"/>
              </a:rPr>
            </a:br>
            <a:r>
              <a:rPr lang="en-GB" dirty="0">
                <a:cs typeface="Calibri Light"/>
              </a:rPr>
              <a:t>May 18,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3892454054"/>
              </p:ext>
            </p:extLst>
          </p:nvPr>
        </p:nvGraphicFramePr>
        <p:xfrm>
          <a:off x="4109498" y="3726324"/>
          <a:ext cx="3800475" cy="1097280"/>
        </p:xfrm>
        <a:graphic>
          <a:graphicData uri="http://schemas.openxmlformats.org/drawingml/2006/table">
            <a:tbl>
              <a:tblPr firstRow="1" bandRow="1">
                <a:tableStyleId>{9DCAF9ED-07DC-4A11-8D7F-57B35C25682E}</a:tableStyleId>
              </a:tblPr>
              <a:tblGrid>
                <a:gridCol w="2733675">
                  <a:extLst>
                    <a:ext uri="{9D8B030D-6E8A-4147-A177-3AD203B41FA5}">
                      <a16:colId xmlns:a16="http://schemas.microsoft.com/office/drawing/2014/main" val="1741756047"/>
                    </a:ext>
                  </a:extLst>
                </a:gridCol>
                <a:gridCol w="1066800">
                  <a:extLst>
                    <a:ext uri="{9D8B030D-6E8A-4147-A177-3AD203B41FA5}">
                      <a16:colId xmlns:a16="http://schemas.microsoft.com/office/drawing/2014/main" val="2556219"/>
                    </a:ext>
                  </a:extLst>
                </a:gridCol>
              </a:tblGrid>
              <a:tr h="361950">
                <a:tc>
                  <a:txBody>
                    <a:bodyPr/>
                    <a:lstStyle/>
                    <a:p>
                      <a:pPr fontAlgn="base"/>
                      <a:r>
                        <a:rPr lang="en-GB" sz="1800" dirty="0">
                          <a:effectLst/>
                        </a:rPr>
                        <a:t>Categories​</a:t>
                      </a:r>
                      <a:endParaRPr lang="en-GB" b="1" dirty="0">
                        <a:solidFill>
                          <a:srgbClr val="FFFFFF"/>
                        </a:solidFill>
                        <a:effectLst/>
                      </a:endParaRPr>
                    </a:p>
                  </a:txBody>
                  <a:tcPr/>
                </a:tc>
                <a:tc>
                  <a:txBody>
                    <a:bodyPr/>
                    <a:lstStyle/>
                    <a:p>
                      <a:pPr fontAlgn="base"/>
                      <a:r>
                        <a:rPr lang="en-GB" sz="1800" dirty="0">
                          <a:effectLst/>
                        </a:rPr>
                        <a:t>Number​</a:t>
                      </a:r>
                      <a:endParaRPr lang="en-GB" b="1" dirty="0">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dirty="0">
                          <a:effectLst/>
                        </a:rPr>
                        <a:t>EWAS​</a:t>
                      </a:r>
                      <a:endParaRPr lang="en-US" dirty="0">
                        <a:effectLst/>
                      </a:endParaRPr>
                    </a:p>
                  </a:txBody>
                  <a:tcPr/>
                </a:tc>
                <a:tc>
                  <a:txBody>
                    <a:bodyPr/>
                    <a:lstStyle/>
                    <a:p>
                      <a:pPr fontAlgn="base"/>
                      <a:r>
                        <a:rPr lang="en-GB" sz="1800" dirty="0">
                          <a:effectLst/>
                        </a:rPr>
                        <a:t>5</a:t>
                      </a:r>
                    </a:p>
                  </a:txBody>
                  <a:tcPr/>
                </a:tc>
                <a:extLst>
                  <a:ext uri="{0D108BD9-81ED-4DB2-BD59-A6C34878D82A}">
                    <a16:rowId xmlns:a16="http://schemas.microsoft.com/office/drawing/2014/main" val="3349292884"/>
                  </a:ext>
                </a:extLst>
              </a:tr>
              <a:tr h="361950">
                <a:tc>
                  <a:txBody>
                    <a:bodyPr/>
                    <a:lstStyle/>
                    <a:p>
                      <a:pPr fontAlgn="base"/>
                      <a:r>
                        <a:rPr lang="en-US" dirty="0">
                          <a:effectLst/>
                        </a:rPr>
                        <a:t>Chromatin interactions</a:t>
                      </a:r>
                    </a:p>
                  </a:txBody>
                  <a:tcPr/>
                </a:tc>
                <a:tc>
                  <a:txBody>
                    <a:bodyPr/>
                    <a:lstStyle/>
                    <a:p>
                      <a:pPr fontAlgn="base"/>
                      <a:r>
                        <a:rPr lang="en-GB" sz="1800" dirty="0">
                          <a:effectLst/>
                        </a:rPr>
                        <a:t>1</a:t>
                      </a:r>
                    </a:p>
                  </a:txBody>
                  <a:tcPr/>
                </a:tc>
                <a:extLst>
                  <a:ext uri="{0D108BD9-81ED-4DB2-BD59-A6C34878D82A}">
                    <a16:rowId xmlns:a16="http://schemas.microsoft.com/office/drawing/2014/main" val="1177088128"/>
                  </a:ext>
                </a:extLst>
              </a:tr>
            </a:tbl>
          </a:graphicData>
        </a:graphic>
      </p:graphicFrame>
    </p:spTree>
    <p:extLst>
      <p:ext uri="{BB962C8B-B14F-4D97-AF65-F5344CB8AC3E}">
        <p14:creationId xmlns:p14="http://schemas.microsoft.com/office/powerpoint/2010/main" val="397588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94F72C-C37A-49C6-B213-089941217456}"/>
              </a:ext>
            </a:extLst>
          </p:cNvPr>
          <p:cNvSpPr>
            <a:spLocks noGrp="1"/>
          </p:cNvSpPr>
          <p:nvPr>
            <p:ph idx="1"/>
          </p:nvPr>
        </p:nvSpPr>
        <p:spPr>
          <a:xfrm>
            <a:off x="655321" y="2575034"/>
            <a:ext cx="6094800" cy="3462228"/>
          </a:xfrm>
        </p:spPr>
        <p:txBody>
          <a:bodyPr vert="horz" lIns="91440" tIns="45720" rIns="91440" bIns="45720" rtlCol="0" anchor="t">
            <a:noAutofit/>
          </a:bodyPr>
          <a:lstStyle/>
          <a:p>
            <a:pPr marL="0" indent="0">
              <a:buNone/>
            </a:pPr>
            <a:r>
              <a:rPr lang="en-GB" sz="2000" dirty="0">
                <a:cs typeface="Calibri" panose="020F0502020204030204"/>
              </a:rPr>
              <a:t>Forgive me, Father, for I have sinned</a:t>
            </a:r>
          </a:p>
          <a:p>
            <a:pPr marL="0" indent="0">
              <a:buNone/>
            </a:pPr>
            <a:r>
              <a:rPr lang="en-GB" sz="2000" dirty="0">
                <a:cs typeface="Calibri" panose="020F0502020204030204"/>
              </a:rPr>
              <a:t>This is my first confession </a:t>
            </a:r>
          </a:p>
          <a:p>
            <a:pPr marL="0" indent="0">
              <a:buNone/>
            </a:pPr>
            <a:r>
              <a:rPr lang="en-GB" sz="2000" dirty="0">
                <a:cs typeface="Calibri" panose="020F0502020204030204"/>
              </a:rPr>
              <a:t>And this is my sin:</a:t>
            </a:r>
          </a:p>
          <a:p>
            <a:pPr marL="0" indent="0">
              <a:buNone/>
            </a:pPr>
            <a:r>
              <a:rPr lang="en-GB" sz="2000" dirty="0">
                <a:cs typeface="Calibri" panose="020F0502020204030204"/>
              </a:rPr>
              <a:t>I missed a couple of papers earlier this year </a:t>
            </a:r>
          </a:p>
          <a:p>
            <a:pPr>
              <a:buNone/>
            </a:pPr>
            <a:r>
              <a:rPr lang="en-GB" sz="2000" dirty="0">
                <a:ea typeface="+mn-lt"/>
                <a:cs typeface="+mn-lt"/>
              </a:rPr>
              <a:t>Price et al. </a:t>
            </a:r>
            <a:r>
              <a:rPr lang="en-GB" sz="2000" b="1" dirty="0">
                <a:ea typeface="+mn-lt"/>
                <a:cs typeface="+mn-lt"/>
              </a:rPr>
              <a:t>Divergent neuronal DNA methylation patterns across human cortical development reveal critical periods and a unique role of </a:t>
            </a:r>
            <a:r>
              <a:rPr lang="en-GB" sz="2000" b="1" dirty="0" err="1">
                <a:ea typeface="+mn-lt"/>
                <a:cs typeface="+mn-lt"/>
              </a:rPr>
              <a:t>CpH</a:t>
            </a:r>
            <a:r>
              <a:rPr lang="en-GB" sz="2000" b="1" dirty="0">
                <a:ea typeface="+mn-lt"/>
                <a:cs typeface="+mn-lt"/>
              </a:rPr>
              <a:t> methylation.</a:t>
            </a:r>
            <a:r>
              <a:rPr lang="en-GB" sz="2000" b="1" dirty="0"/>
              <a:t> </a:t>
            </a:r>
            <a:r>
              <a:rPr lang="en-GB" sz="2000" dirty="0">
                <a:ea typeface="+mn-lt"/>
                <a:cs typeface="+mn-lt"/>
              </a:rPr>
              <a:t>Genome Biol. 2019 Sep 26;20(1):196.</a:t>
            </a:r>
            <a:endParaRPr lang="en-GB" sz="2000" dirty="0">
              <a:cs typeface="Calibri" panose="020F0502020204030204"/>
            </a:endParaRPr>
          </a:p>
          <a:p>
            <a:pPr>
              <a:buNone/>
            </a:pPr>
            <a:r>
              <a:rPr lang="en-GB" sz="2000" dirty="0" err="1">
                <a:ea typeface="+mn-lt"/>
                <a:cs typeface="+mn-lt"/>
              </a:rPr>
              <a:t>Perzel</a:t>
            </a:r>
            <a:r>
              <a:rPr lang="en-GB" sz="2000" dirty="0">
                <a:ea typeface="+mn-lt"/>
                <a:cs typeface="+mn-lt"/>
              </a:rPr>
              <a:t> Mandell et al. </a:t>
            </a:r>
            <a:r>
              <a:rPr lang="en-GB" sz="2000" b="1" dirty="0">
                <a:ea typeface="+mn-lt"/>
                <a:cs typeface="+mn-lt"/>
              </a:rPr>
              <a:t>Characterizing the dynamic and functional DNA methylation landscape in the developing human cortex.</a:t>
            </a:r>
            <a:r>
              <a:rPr lang="en-GB" sz="2000" dirty="0"/>
              <a:t> </a:t>
            </a:r>
            <a:r>
              <a:rPr lang="en-GB" sz="2000" dirty="0" err="1">
                <a:ea typeface="+mn-lt"/>
                <a:cs typeface="+mn-lt"/>
              </a:rPr>
              <a:t>bioRxiv</a:t>
            </a:r>
            <a:r>
              <a:rPr lang="en-GB" sz="2000" dirty="0">
                <a:ea typeface="+mn-lt"/>
                <a:cs typeface="+mn-lt"/>
              </a:rPr>
              <a:t> 823781</a:t>
            </a:r>
            <a:endParaRPr lang="en-GB" sz="2000" dirty="0"/>
          </a:p>
        </p:txBody>
      </p:sp>
      <p:pic>
        <p:nvPicPr>
          <p:cNvPr id="4" name="Picture 4" descr="A wooden statue in front of a building&#10;&#10;Description generated with very high confidence">
            <a:extLst>
              <a:ext uri="{FF2B5EF4-FFF2-40B4-BE49-F238E27FC236}">
                <a16:creationId xmlns:a16="http://schemas.microsoft.com/office/drawing/2014/main" id="{D0911DEC-5ED1-4FF0-9974-6D0157776EC2}"/>
              </a:ext>
            </a:extLst>
          </p:cNvPr>
          <p:cNvPicPr>
            <a:picLocks noChangeAspect="1"/>
          </p:cNvPicPr>
          <p:nvPr/>
        </p:nvPicPr>
        <p:blipFill rotWithShape="1">
          <a:blip r:embed="rId2"/>
          <a:srcRect l="18779" r="6886"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84295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95942"/>
          </a:xfrm>
          <a:solidFill>
            <a:schemeClr val="accent2">
              <a:lumMod val="40000"/>
              <a:lumOff val="60000"/>
            </a:schemeClr>
          </a:solidFill>
        </p:spPr>
        <p:txBody>
          <a:bodyPr>
            <a:noAutofit/>
          </a:bodyPr>
          <a:lstStyle/>
          <a:p>
            <a:r>
              <a:rPr lang="en-GB" sz="2800" dirty="0"/>
              <a:t>Price et al. </a:t>
            </a:r>
            <a:r>
              <a:rPr lang="en-GB" sz="2800" b="1" dirty="0"/>
              <a:t>Divergent neuronal DNA methylation patterns across human cortical development reveal critical periods and a unique role of </a:t>
            </a:r>
            <a:r>
              <a:rPr lang="en-GB" sz="2800" b="1" dirty="0" err="1"/>
              <a:t>CpH</a:t>
            </a:r>
            <a:r>
              <a:rPr lang="en-GB" sz="2800" b="1" dirty="0"/>
              <a:t> methylation.</a:t>
            </a:r>
            <a:r>
              <a:rPr lang="en-GB" sz="2800" dirty="0"/>
              <a:t> Genome </a:t>
            </a:r>
            <a:r>
              <a:rPr lang="en-GB" sz="2800" dirty="0" err="1"/>
              <a:t>Biol</a:t>
            </a:r>
            <a:r>
              <a:rPr lang="en-GB" sz="2800" dirty="0"/>
              <a:t> 20, 196 (2019).</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61067"/>
            <a:ext cx="10515600" cy="4415895"/>
          </a:xfrm>
        </p:spPr>
        <p:txBody>
          <a:bodyPr vert="horz" lIns="91440" tIns="45720" rIns="91440" bIns="45720" rtlCol="0" anchor="t">
            <a:normAutofit fontScale="70000" lnSpcReduction="20000"/>
          </a:bodyPr>
          <a:lstStyle/>
          <a:p>
            <a:pPr marL="0" indent="0">
              <a:buNone/>
            </a:pPr>
            <a:r>
              <a:rPr lang="en-US" sz="2400" i="1" dirty="0">
                <a:cs typeface="Calibri"/>
              </a:rPr>
              <a:t>Whole-genome DNA methylation profiles of neurons from human cortex, prenatal to age 23</a:t>
            </a:r>
          </a:p>
          <a:p>
            <a:r>
              <a:rPr lang="en-US" sz="2400" b="1" dirty="0">
                <a:ea typeface="+mn-lt"/>
                <a:cs typeface="+mn-lt"/>
              </a:rPr>
              <a:t>Data</a:t>
            </a:r>
          </a:p>
          <a:p>
            <a:r>
              <a:rPr lang="en-US" sz="2400" dirty="0">
                <a:ea typeface="+mn-lt"/>
                <a:cs typeface="+mn-lt"/>
              </a:rPr>
              <a:t>Whole genome bisulfite sequencing profiles (15x depth) for </a:t>
            </a:r>
          </a:p>
          <a:p>
            <a:pPr lvl="1"/>
            <a:r>
              <a:rPr lang="en-US" sz="2000" dirty="0">
                <a:ea typeface="+mn-lt"/>
                <a:cs typeface="+mn-lt"/>
              </a:rPr>
              <a:t>24 </a:t>
            </a:r>
            <a:r>
              <a:rPr lang="en-GB" sz="2000" dirty="0">
                <a:ea typeface="+mn-lt"/>
                <a:cs typeface="+mn-lt"/>
              </a:rPr>
              <a:t>dorsolateral prefrontal cortex (DLPFC) samples aged 0–23 years</a:t>
            </a:r>
          </a:p>
          <a:p>
            <a:pPr lvl="1"/>
            <a:r>
              <a:rPr lang="en-GB" sz="2000" dirty="0">
                <a:ea typeface="+mn-lt"/>
                <a:cs typeface="+mn-lt"/>
              </a:rPr>
              <a:t>24 matching neuron-enriched samples </a:t>
            </a:r>
          </a:p>
          <a:p>
            <a:pPr lvl="1"/>
            <a:r>
              <a:rPr lang="en-GB" sz="2000" dirty="0">
                <a:ea typeface="+mn-lt"/>
                <a:cs typeface="+mn-lt"/>
              </a:rPr>
              <a:t>28 cortex prenatal samples </a:t>
            </a:r>
          </a:p>
          <a:p>
            <a:r>
              <a:rPr lang="en-US" sz="2400" dirty="0">
                <a:ea typeface="+mn-lt"/>
                <a:cs typeface="+mn-lt"/>
              </a:rPr>
              <a:t>RNA-seq profiles for most of these</a:t>
            </a:r>
          </a:p>
          <a:p>
            <a:r>
              <a:rPr lang="en-US" sz="2400" b="1" dirty="0">
                <a:ea typeface="+mn-lt"/>
                <a:cs typeface="+mn-lt"/>
              </a:rPr>
              <a:t>Results (just the highlights, it’s a long paper)</a:t>
            </a:r>
          </a:p>
          <a:p>
            <a:r>
              <a:rPr lang="en-US" sz="2400" dirty="0">
                <a:ea typeface="+mn-lt"/>
                <a:cs typeface="+mn-lt"/>
              </a:rPr>
              <a:t>~2K DMRs associated with age</a:t>
            </a:r>
          </a:p>
          <a:p>
            <a:r>
              <a:rPr lang="en-US" sz="2400" dirty="0">
                <a:ea typeface="+mn-lt"/>
                <a:cs typeface="+mn-lt"/>
              </a:rPr>
              <a:t>Changes in first 5 years of life 2X larger than later changes</a:t>
            </a:r>
          </a:p>
          <a:p>
            <a:r>
              <a:rPr lang="en-US" sz="2400" dirty="0" err="1">
                <a:ea typeface="+mn-lt"/>
                <a:cs typeface="+mn-lt"/>
              </a:rPr>
              <a:t>mCpH</a:t>
            </a:r>
            <a:r>
              <a:rPr lang="en-US" sz="2400" dirty="0">
                <a:ea typeface="+mn-lt"/>
                <a:cs typeface="+mn-lt"/>
              </a:rPr>
              <a:t> levels putatively regulated hundreds of transcripts </a:t>
            </a:r>
            <a:r>
              <a:rPr lang="en-US" sz="2400" i="1" dirty="0">
                <a:ea typeface="+mn-lt"/>
                <a:cs typeface="+mn-lt"/>
              </a:rPr>
              <a:t>independently </a:t>
            </a:r>
            <a:r>
              <a:rPr lang="en-US" sz="2400" dirty="0">
                <a:ea typeface="+mn-lt"/>
                <a:cs typeface="+mn-lt"/>
              </a:rPr>
              <a:t> of </a:t>
            </a:r>
            <a:r>
              <a:rPr lang="en-US" sz="2400" dirty="0" err="1">
                <a:ea typeface="+mn-lt"/>
                <a:cs typeface="+mn-lt"/>
              </a:rPr>
              <a:t>mCpG</a:t>
            </a:r>
            <a:r>
              <a:rPr lang="en-US" sz="2400" dirty="0">
                <a:ea typeface="+mn-lt"/>
                <a:cs typeface="+mn-lt"/>
              </a:rPr>
              <a:t> levels (</a:t>
            </a:r>
            <a:r>
              <a:rPr lang="en-US" sz="2400" dirty="0" err="1">
                <a:ea typeface="+mn-lt"/>
                <a:cs typeface="+mn-lt"/>
              </a:rPr>
              <a:t>CpH</a:t>
            </a:r>
            <a:r>
              <a:rPr lang="en-US" sz="2400" dirty="0">
                <a:ea typeface="+mn-lt"/>
                <a:cs typeface="+mn-lt"/>
              </a:rPr>
              <a:t> methylation more abundant in neurons than other somatic tissues)</a:t>
            </a:r>
          </a:p>
          <a:p>
            <a:r>
              <a:rPr lang="en-US" sz="2400" dirty="0">
                <a:ea typeface="+mn-lt"/>
                <a:cs typeface="+mn-lt"/>
              </a:rPr>
              <a:t>Some findings unique to neurons, e.g. “</a:t>
            </a:r>
            <a:r>
              <a:rPr lang="en-GB" sz="2400" dirty="0">
                <a:ea typeface="+mn-lt"/>
                <a:cs typeface="+mn-lt"/>
              </a:rPr>
              <a:t>neurons showed a negative correlation between gene expression and </a:t>
            </a:r>
            <a:r>
              <a:rPr lang="en-GB" sz="2400" dirty="0" err="1">
                <a:ea typeface="+mn-lt"/>
                <a:cs typeface="+mn-lt"/>
              </a:rPr>
              <a:t>mCpH</a:t>
            </a:r>
            <a:r>
              <a:rPr lang="en-GB" sz="2400" dirty="0">
                <a:ea typeface="+mn-lt"/>
                <a:cs typeface="+mn-lt"/>
              </a:rPr>
              <a:t> that became stronger over the development, while glial samples showed a much weaker and developmentally consistent negative correlation”</a:t>
            </a:r>
          </a:p>
          <a:p>
            <a:r>
              <a:rPr lang="en-GB" sz="2400" dirty="0">
                <a:ea typeface="+mn-lt"/>
                <a:cs typeface="+mn-lt"/>
              </a:rPr>
              <a:t>LD-score regression showed regulatory regions enriched for heritability of brain-specific traits and diseases</a:t>
            </a:r>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EWAS ……………………………………….</a:t>
            </a:r>
          </a:p>
        </p:txBody>
      </p:sp>
    </p:spTree>
    <p:extLst>
      <p:ext uri="{BB962C8B-B14F-4D97-AF65-F5344CB8AC3E}">
        <p14:creationId xmlns:p14="http://schemas.microsoft.com/office/powerpoint/2010/main" val="98023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040341"/>
          </a:xfrm>
          <a:solidFill>
            <a:schemeClr val="accent2">
              <a:lumMod val="40000"/>
              <a:lumOff val="60000"/>
            </a:schemeClr>
          </a:solidFill>
        </p:spPr>
        <p:txBody>
          <a:bodyPr>
            <a:normAutofit fontScale="90000"/>
          </a:bodyPr>
          <a:lstStyle/>
          <a:p>
            <a:r>
              <a:rPr lang="en-US" sz="2400" dirty="0"/>
              <a:t>Wang et al.</a:t>
            </a:r>
            <a:r>
              <a:rPr lang="en-US" sz="2400" b="1" dirty="0"/>
              <a:t> Genome-wide DNA methylation analysis reveals significant impact of long-term ambient air pollution exposure on biological functions related to mitochondria and immune response. </a:t>
            </a:r>
            <a:r>
              <a:rPr lang="en-US" sz="2400" dirty="0"/>
              <a:t>Environ </a:t>
            </a:r>
            <a:r>
              <a:rPr lang="en-US" sz="2400" dirty="0" err="1"/>
              <a:t>Pollut</a:t>
            </a:r>
            <a:r>
              <a:rPr lang="en-US" sz="2400" dirty="0"/>
              <a:t>. 2020 May 1;264:114707.</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405467"/>
            <a:ext cx="8965730" cy="4771496"/>
          </a:xfrm>
        </p:spPr>
        <p:txBody>
          <a:bodyPr vert="horz" lIns="91440" tIns="45720" rIns="91440" bIns="45720" rtlCol="0" anchor="t">
            <a:normAutofit fontScale="92500"/>
          </a:bodyPr>
          <a:lstStyle/>
          <a:p>
            <a:pPr marL="0" indent="0">
              <a:buNone/>
            </a:pPr>
            <a:r>
              <a:rPr lang="en-US" sz="2400" i="1" dirty="0">
                <a:cs typeface="Calibri"/>
              </a:rPr>
              <a:t>Whole-genome EWAS of air pollution exposure</a:t>
            </a:r>
          </a:p>
          <a:p>
            <a:r>
              <a:rPr lang="en-US" sz="2400" b="1" dirty="0">
                <a:ea typeface="+mn-lt"/>
                <a:cs typeface="+mn-lt"/>
              </a:rPr>
              <a:t>Data</a:t>
            </a:r>
          </a:p>
          <a:p>
            <a:r>
              <a:rPr lang="en-US" sz="2200" dirty="0">
                <a:ea typeface="+mn-lt"/>
                <a:cs typeface="+mn-lt"/>
              </a:rPr>
              <a:t>WGBS of blood samples from low pollution (48) and high pollution(72) areas</a:t>
            </a:r>
          </a:p>
          <a:p>
            <a:r>
              <a:rPr lang="en-US" sz="2200" dirty="0">
                <a:ea typeface="+mn-lt"/>
                <a:cs typeface="+mn-lt"/>
              </a:rPr>
              <a:t>20x sequencing depth per samples</a:t>
            </a:r>
          </a:p>
          <a:p>
            <a:r>
              <a:rPr lang="en-US" sz="2200" dirty="0">
                <a:ea typeface="+mn-lt"/>
                <a:cs typeface="+mn-lt"/>
              </a:rPr>
              <a:t>Low has 1.6-6.6x less </a:t>
            </a:r>
            <a:r>
              <a:rPr lang="en-GB" sz="2200" dirty="0">
                <a:ea typeface="+mn-lt"/>
                <a:cs typeface="+mn-lt"/>
              </a:rPr>
              <a:t>of five air pollutants (PM2.5, PM10, SO2, NO2, and CO)</a:t>
            </a:r>
            <a:r>
              <a:rPr lang="en-GB" sz="2200" b="1" dirty="0">
                <a:ea typeface="+mn-lt"/>
                <a:cs typeface="+mn-lt"/>
              </a:rPr>
              <a:t> </a:t>
            </a:r>
            <a:endParaRPr lang="en-GB" sz="2000" b="1" dirty="0">
              <a:ea typeface="+mn-lt"/>
              <a:cs typeface="+mn-lt"/>
            </a:endParaRPr>
          </a:p>
          <a:p>
            <a:r>
              <a:rPr lang="en-GB" sz="2400" b="1" dirty="0">
                <a:ea typeface="+mn-lt"/>
                <a:cs typeface="+mn-lt"/>
              </a:rPr>
              <a:t>Results</a:t>
            </a:r>
          </a:p>
          <a:p>
            <a:r>
              <a:rPr lang="en-GB" sz="2200" dirty="0">
                <a:ea typeface="+mn-lt"/>
                <a:cs typeface="+mn-lt"/>
              </a:rPr>
              <a:t>371 DMRs</a:t>
            </a:r>
          </a:p>
          <a:p>
            <a:pPr lvl="1"/>
            <a:r>
              <a:rPr lang="en-GB" sz="2200" dirty="0">
                <a:ea typeface="+mn-lt"/>
                <a:cs typeface="+mn-lt"/>
              </a:rPr>
              <a:t>Enriched in promoters and enhancers</a:t>
            </a:r>
          </a:p>
          <a:p>
            <a:pPr lvl="1"/>
            <a:r>
              <a:rPr lang="en-GB" sz="2200" dirty="0">
                <a:ea typeface="+mn-lt"/>
                <a:cs typeface="+mn-lt"/>
              </a:rPr>
              <a:t>Disease enrichment in pulmonary disorders and cancer</a:t>
            </a:r>
          </a:p>
          <a:p>
            <a:pPr lvl="1"/>
            <a:r>
              <a:rPr lang="en-GB" sz="2200" dirty="0">
                <a:ea typeface="+mn-lt"/>
                <a:cs typeface="+mn-lt"/>
              </a:rPr>
              <a:t>Functional enrichment in mitochondrial assembly and cytokine production</a:t>
            </a:r>
          </a:p>
          <a:p>
            <a:r>
              <a:rPr lang="en-GB" sz="2200" dirty="0">
                <a:ea typeface="+mn-lt"/>
                <a:cs typeface="+mn-lt"/>
              </a:rPr>
              <a:t>High pollution participants had higher </a:t>
            </a:r>
            <a:r>
              <a:rPr lang="en-GB" sz="2200" dirty="0" err="1">
                <a:ea typeface="+mn-lt"/>
                <a:cs typeface="+mn-lt"/>
              </a:rPr>
              <a:t>mtDNA</a:t>
            </a:r>
            <a:r>
              <a:rPr lang="en-GB" sz="2200" dirty="0">
                <a:ea typeface="+mn-lt"/>
                <a:cs typeface="+mn-lt"/>
              </a:rPr>
              <a:t> copy number (P=0.00097)</a:t>
            </a:r>
          </a:p>
          <a:p>
            <a:r>
              <a:rPr lang="en-GB" sz="2200" dirty="0">
                <a:ea typeface="+mn-lt"/>
                <a:cs typeface="+mn-lt"/>
              </a:rPr>
              <a:t> … and increased IL5 levels (P = 0.0054  -- Bonferroni threshold = 0.002)</a:t>
            </a:r>
            <a:endParaRPr lang="en-GB" sz="1400" b="1" dirty="0">
              <a:ea typeface="+mn-lt"/>
              <a:cs typeface="+mn-lt"/>
            </a:endParaRPr>
          </a:p>
          <a:p>
            <a:pPr lvl="1"/>
            <a:endParaRPr lang="en-US" sz="1400" b="1" dirty="0">
              <a:ea typeface="+mn-lt"/>
              <a:cs typeface="+mn-lt"/>
            </a:endParaRPr>
          </a:p>
          <a:p>
            <a:pPr lvl="1"/>
            <a:endParaRPr lang="en-US" sz="1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EWAS</a:t>
            </a:r>
          </a:p>
        </p:txBody>
      </p:sp>
    </p:spTree>
    <p:extLst>
      <p:ext uri="{BB962C8B-B14F-4D97-AF65-F5344CB8AC3E}">
        <p14:creationId xmlns:p14="http://schemas.microsoft.com/office/powerpoint/2010/main" val="186003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a:bodyPr>
          <a:lstStyle/>
          <a:p>
            <a:r>
              <a:rPr lang="en-US" sz="2400" dirty="0" err="1">
                <a:cs typeface="Calibri Light"/>
              </a:rPr>
              <a:t>Lohoff</a:t>
            </a:r>
            <a:r>
              <a:rPr lang="en-US" sz="2400" dirty="0">
                <a:cs typeface="Calibri Light"/>
              </a:rPr>
              <a:t> et al. </a:t>
            </a:r>
            <a:r>
              <a:rPr lang="en-US" sz="2400" b="1" dirty="0">
                <a:cs typeface="Calibri Light"/>
              </a:rPr>
              <a:t>Epigenome-wide association study and multi-tissue replication of individuals with alcohol use disorder: evidence for abnormal glucocorticoid signaling pathway gene regulation. </a:t>
            </a:r>
            <a:r>
              <a:rPr lang="en-US" sz="2400" dirty="0">
                <a:cs typeface="Calibri Light"/>
              </a:rPr>
              <a:t>Mol Psychiatry. 2020 May 12.</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EWAS</a:t>
            </a:r>
          </a:p>
        </p:txBody>
      </p:sp>
      <p:pic>
        <p:nvPicPr>
          <p:cNvPr id="1026" name="Picture 2" descr="figure1">
            <a:extLst>
              <a:ext uri="{FF2B5EF4-FFF2-40B4-BE49-F238E27FC236}">
                <a16:creationId xmlns:a16="http://schemas.microsoft.com/office/drawing/2014/main" id="{10BBCC61-A5BA-4F50-9356-D728D03A9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000" y="1828330"/>
            <a:ext cx="6524625"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73BE08-AE60-48A6-AA3C-0AB28DFD2C1A}"/>
              </a:ext>
            </a:extLst>
          </p:cNvPr>
          <p:cNvSpPr txBox="1"/>
          <p:nvPr/>
        </p:nvSpPr>
        <p:spPr>
          <a:xfrm>
            <a:off x="1685119" y="1924650"/>
            <a:ext cx="2769412" cy="369332"/>
          </a:xfrm>
          <a:prstGeom prst="rect">
            <a:avLst/>
          </a:prstGeom>
          <a:noFill/>
        </p:spPr>
        <p:txBody>
          <a:bodyPr wrap="none" rtlCol="0">
            <a:spAutoFit/>
          </a:bodyPr>
          <a:lstStyle/>
          <a:p>
            <a:r>
              <a:rPr lang="en-GB" dirty="0"/>
              <a:t>5101 CpG sites (FDR &lt; 0.05)</a:t>
            </a:r>
          </a:p>
        </p:txBody>
      </p:sp>
      <p:sp>
        <p:nvSpPr>
          <p:cNvPr id="7" name="TextBox 6">
            <a:extLst>
              <a:ext uri="{FF2B5EF4-FFF2-40B4-BE49-F238E27FC236}">
                <a16:creationId xmlns:a16="http://schemas.microsoft.com/office/drawing/2014/main" id="{62EC552F-7347-456C-A17D-0262FF3F8233}"/>
              </a:ext>
            </a:extLst>
          </p:cNvPr>
          <p:cNvSpPr txBox="1"/>
          <p:nvPr/>
        </p:nvSpPr>
        <p:spPr>
          <a:xfrm>
            <a:off x="1685119" y="2632351"/>
            <a:ext cx="2652393" cy="369332"/>
          </a:xfrm>
          <a:prstGeom prst="rect">
            <a:avLst/>
          </a:prstGeom>
          <a:noFill/>
        </p:spPr>
        <p:txBody>
          <a:bodyPr wrap="none" rtlCol="0">
            <a:spAutoFit/>
          </a:bodyPr>
          <a:lstStyle/>
          <a:p>
            <a:r>
              <a:rPr lang="en-GB" dirty="0"/>
              <a:t>203 CpG sites (FDR &lt; 0.05)</a:t>
            </a:r>
          </a:p>
        </p:txBody>
      </p:sp>
      <p:sp>
        <p:nvSpPr>
          <p:cNvPr id="8" name="TextBox 7">
            <a:extLst>
              <a:ext uri="{FF2B5EF4-FFF2-40B4-BE49-F238E27FC236}">
                <a16:creationId xmlns:a16="http://schemas.microsoft.com/office/drawing/2014/main" id="{097D1279-5A63-4636-BB75-274D630EBEAF}"/>
              </a:ext>
            </a:extLst>
          </p:cNvPr>
          <p:cNvSpPr txBox="1"/>
          <p:nvPr/>
        </p:nvSpPr>
        <p:spPr>
          <a:xfrm>
            <a:off x="1684257" y="4173439"/>
            <a:ext cx="1730277" cy="646331"/>
          </a:xfrm>
          <a:prstGeom prst="rect">
            <a:avLst/>
          </a:prstGeom>
          <a:noFill/>
        </p:spPr>
        <p:txBody>
          <a:bodyPr wrap="square" rtlCol="0">
            <a:spAutoFit/>
          </a:bodyPr>
          <a:lstStyle/>
          <a:p>
            <a:r>
              <a:rPr lang="en-GB" dirty="0"/>
              <a:t>70 of 96 CpG sites (p &lt; 0.05) </a:t>
            </a:r>
          </a:p>
        </p:txBody>
      </p:sp>
      <p:sp>
        <p:nvSpPr>
          <p:cNvPr id="9" name="TextBox 8">
            <a:extLst>
              <a:ext uri="{FF2B5EF4-FFF2-40B4-BE49-F238E27FC236}">
                <a16:creationId xmlns:a16="http://schemas.microsoft.com/office/drawing/2014/main" id="{DAB1CBA7-9132-419A-A86B-C0E6E2FC9AFE}"/>
              </a:ext>
            </a:extLst>
          </p:cNvPr>
          <p:cNvSpPr txBox="1"/>
          <p:nvPr/>
        </p:nvSpPr>
        <p:spPr>
          <a:xfrm>
            <a:off x="3283492" y="4782174"/>
            <a:ext cx="2769412" cy="369332"/>
          </a:xfrm>
          <a:prstGeom prst="rect">
            <a:avLst/>
          </a:prstGeom>
          <a:noFill/>
        </p:spPr>
        <p:txBody>
          <a:bodyPr wrap="square" rtlCol="0">
            <a:spAutoFit/>
          </a:bodyPr>
          <a:lstStyle/>
          <a:p>
            <a:r>
              <a:rPr lang="en-GB" dirty="0"/>
              <a:t>Intake                     AUD </a:t>
            </a:r>
          </a:p>
        </p:txBody>
      </p:sp>
      <p:sp>
        <p:nvSpPr>
          <p:cNvPr id="10" name="TextBox 9">
            <a:extLst>
              <a:ext uri="{FF2B5EF4-FFF2-40B4-BE49-F238E27FC236}">
                <a16:creationId xmlns:a16="http://schemas.microsoft.com/office/drawing/2014/main" id="{51C54AE4-9351-4AA7-A4FA-08DE9830CCB6}"/>
              </a:ext>
            </a:extLst>
          </p:cNvPr>
          <p:cNvSpPr txBox="1"/>
          <p:nvPr/>
        </p:nvSpPr>
        <p:spPr>
          <a:xfrm>
            <a:off x="3910455" y="5675343"/>
            <a:ext cx="1367603" cy="369332"/>
          </a:xfrm>
          <a:prstGeom prst="rect">
            <a:avLst/>
          </a:prstGeom>
          <a:noFill/>
        </p:spPr>
        <p:txBody>
          <a:bodyPr wrap="square" rtlCol="0">
            <a:spAutoFit/>
          </a:bodyPr>
          <a:lstStyle/>
          <a:p>
            <a:r>
              <a:rPr lang="en-GB" dirty="0"/>
              <a:t>P = 0.019</a:t>
            </a:r>
          </a:p>
        </p:txBody>
      </p:sp>
      <p:sp>
        <p:nvSpPr>
          <p:cNvPr id="11" name="TextBox 10">
            <a:extLst>
              <a:ext uri="{FF2B5EF4-FFF2-40B4-BE49-F238E27FC236}">
                <a16:creationId xmlns:a16="http://schemas.microsoft.com/office/drawing/2014/main" id="{B267C52B-740C-496F-A989-E038E4D4266E}"/>
              </a:ext>
            </a:extLst>
          </p:cNvPr>
          <p:cNvSpPr txBox="1"/>
          <p:nvPr/>
        </p:nvSpPr>
        <p:spPr>
          <a:xfrm>
            <a:off x="5421279" y="5664598"/>
            <a:ext cx="1674004" cy="1200329"/>
          </a:xfrm>
          <a:prstGeom prst="rect">
            <a:avLst/>
          </a:prstGeom>
          <a:noFill/>
        </p:spPr>
        <p:txBody>
          <a:bodyPr wrap="square" rtlCol="0">
            <a:spAutoFit/>
          </a:bodyPr>
          <a:lstStyle/>
          <a:p>
            <a:r>
              <a:rPr lang="en-GB" dirty="0"/>
              <a:t>fMRI of fear conditioning in amygdala</a:t>
            </a:r>
          </a:p>
          <a:p>
            <a:r>
              <a:rPr lang="en-GB" dirty="0"/>
              <a:t>(P &lt; 0.05)</a:t>
            </a:r>
          </a:p>
        </p:txBody>
      </p:sp>
      <p:sp>
        <p:nvSpPr>
          <p:cNvPr id="12" name="TextBox 11">
            <a:extLst>
              <a:ext uri="{FF2B5EF4-FFF2-40B4-BE49-F238E27FC236}">
                <a16:creationId xmlns:a16="http://schemas.microsoft.com/office/drawing/2014/main" id="{E82A4CC9-A630-4598-BC45-807C61927E5A}"/>
              </a:ext>
            </a:extLst>
          </p:cNvPr>
          <p:cNvSpPr txBox="1"/>
          <p:nvPr/>
        </p:nvSpPr>
        <p:spPr>
          <a:xfrm>
            <a:off x="6932104" y="5683084"/>
            <a:ext cx="1402466" cy="1200329"/>
          </a:xfrm>
          <a:prstGeom prst="rect">
            <a:avLst/>
          </a:prstGeom>
          <a:noFill/>
        </p:spPr>
        <p:txBody>
          <a:bodyPr wrap="square" rtlCol="0">
            <a:spAutoFit/>
          </a:bodyPr>
          <a:lstStyle/>
          <a:p>
            <a:r>
              <a:rPr lang="en-GB" dirty="0"/>
              <a:t>P = 0.0069 for right hippocampal volume</a:t>
            </a:r>
          </a:p>
        </p:txBody>
      </p:sp>
      <p:sp>
        <p:nvSpPr>
          <p:cNvPr id="13" name="TextBox 12">
            <a:extLst>
              <a:ext uri="{FF2B5EF4-FFF2-40B4-BE49-F238E27FC236}">
                <a16:creationId xmlns:a16="http://schemas.microsoft.com/office/drawing/2014/main" id="{AAAF9D04-9546-4367-ADCA-D061537D457C}"/>
              </a:ext>
            </a:extLst>
          </p:cNvPr>
          <p:cNvSpPr txBox="1"/>
          <p:nvPr/>
        </p:nvSpPr>
        <p:spPr>
          <a:xfrm>
            <a:off x="8334569" y="5664598"/>
            <a:ext cx="2098081" cy="1200329"/>
          </a:xfrm>
          <a:prstGeom prst="rect">
            <a:avLst/>
          </a:prstGeom>
          <a:noFill/>
        </p:spPr>
        <p:txBody>
          <a:bodyPr wrap="square" rtlCol="0">
            <a:spAutoFit/>
          </a:bodyPr>
          <a:lstStyle/>
          <a:p>
            <a:r>
              <a:rPr lang="en-GB" i="1" dirty="0"/>
              <a:t>PRKCZ</a:t>
            </a:r>
            <a:r>
              <a:rPr lang="en-GB" dirty="0"/>
              <a:t> and </a:t>
            </a:r>
            <a:r>
              <a:rPr lang="en-GB" i="1" dirty="0"/>
              <a:t>GAS5</a:t>
            </a:r>
            <a:r>
              <a:rPr lang="en-GB" dirty="0"/>
              <a:t> in two brain studies</a:t>
            </a:r>
          </a:p>
          <a:p>
            <a:r>
              <a:rPr lang="en-GB" dirty="0"/>
              <a:t>+ gene expression of GAS5 in amygdala</a:t>
            </a:r>
          </a:p>
        </p:txBody>
      </p:sp>
      <p:sp>
        <p:nvSpPr>
          <p:cNvPr id="15" name="TextBox 14">
            <a:extLst>
              <a:ext uri="{FF2B5EF4-FFF2-40B4-BE49-F238E27FC236}">
                <a16:creationId xmlns:a16="http://schemas.microsoft.com/office/drawing/2014/main" id="{235156BC-37B0-4678-8B62-6FBBA1A0DDFF}"/>
              </a:ext>
            </a:extLst>
          </p:cNvPr>
          <p:cNvSpPr txBox="1"/>
          <p:nvPr/>
        </p:nvSpPr>
        <p:spPr>
          <a:xfrm>
            <a:off x="9698625" y="3858844"/>
            <a:ext cx="2098081" cy="923330"/>
          </a:xfrm>
          <a:prstGeom prst="rect">
            <a:avLst/>
          </a:prstGeom>
          <a:noFill/>
        </p:spPr>
        <p:txBody>
          <a:bodyPr wrap="square" rtlCol="0">
            <a:spAutoFit/>
          </a:bodyPr>
          <a:lstStyle/>
          <a:p>
            <a:r>
              <a:rPr lang="en-GB" i="1" dirty="0"/>
              <a:t>GAS5 </a:t>
            </a:r>
            <a:r>
              <a:rPr lang="en-GB" dirty="0"/>
              <a:t>inhibits  glucocorticoid receptor function</a:t>
            </a:r>
          </a:p>
        </p:txBody>
      </p:sp>
    </p:spTree>
    <p:extLst>
      <p:ext uri="{BB962C8B-B14F-4D97-AF65-F5344CB8AC3E}">
        <p14:creationId xmlns:p14="http://schemas.microsoft.com/office/powerpoint/2010/main" val="9209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977537"/>
          </a:xfrm>
          <a:solidFill>
            <a:schemeClr val="accent2">
              <a:lumMod val="40000"/>
              <a:lumOff val="60000"/>
            </a:schemeClr>
          </a:solidFill>
        </p:spPr>
        <p:txBody>
          <a:bodyPr>
            <a:normAutofit fontScale="90000"/>
          </a:bodyPr>
          <a:lstStyle/>
          <a:p>
            <a:r>
              <a:rPr lang="en-US" sz="2400" dirty="0"/>
              <a:t>Yeung et al.</a:t>
            </a:r>
            <a:r>
              <a:rPr lang="en-US" sz="2400" b="1" dirty="0"/>
              <a:t> Cord blood DNA methylation reflects cord blood C-reactive protein levels but not maternal levels: a longitudinal study and meta-analysis. </a:t>
            </a:r>
            <a:r>
              <a:rPr lang="en-US" sz="2400" dirty="0"/>
              <a:t>Clin Epigenetics. 2020 Apr 30;12(1):60. </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342663"/>
            <a:ext cx="8965730" cy="4834300"/>
          </a:xfrm>
        </p:spPr>
        <p:txBody>
          <a:bodyPr vert="horz" lIns="91440" tIns="45720" rIns="91440" bIns="45720" rtlCol="0" anchor="t">
            <a:normAutofit/>
          </a:bodyPr>
          <a:lstStyle/>
          <a:p>
            <a:pPr marL="0" indent="0">
              <a:buNone/>
            </a:pPr>
            <a:r>
              <a:rPr lang="en-US" sz="2400" i="1" dirty="0">
                <a:cs typeface="Calibri"/>
              </a:rPr>
              <a:t>Infant but not maternal CRP  associated with cord blood </a:t>
            </a:r>
            <a:r>
              <a:rPr lang="en-US" sz="2400" i="1" dirty="0" err="1">
                <a:cs typeface="Calibri"/>
              </a:rPr>
              <a:t>DNAm</a:t>
            </a:r>
            <a:endParaRPr lang="en-US" sz="2400" i="1" dirty="0">
              <a:cs typeface="Calibri"/>
            </a:endParaRPr>
          </a:p>
          <a:p>
            <a:r>
              <a:rPr lang="en-US" sz="2400" b="1" dirty="0">
                <a:ea typeface="+mn-lt"/>
                <a:cs typeface="+mn-lt"/>
              </a:rPr>
              <a:t>Data</a:t>
            </a:r>
          </a:p>
          <a:p>
            <a:r>
              <a:rPr lang="en-US" sz="2000" dirty="0" err="1">
                <a:ea typeface="+mn-lt"/>
                <a:cs typeface="+mn-lt"/>
              </a:rPr>
              <a:t>EAGeR</a:t>
            </a:r>
            <a:r>
              <a:rPr lang="en-US" sz="2000" dirty="0">
                <a:ea typeface="+mn-lt"/>
                <a:cs typeface="+mn-lt"/>
              </a:rPr>
              <a:t> n=358</a:t>
            </a:r>
          </a:p>
          <a:p>
            <a:pPr lvl="1"/>
            <a:r>
              <a:rPr lang="en-US" sz="1800" dirty="0">
                <a:ea typeface="+mn-lt"/>
                <a:cs typeface="+mn-lt"/>
              </a:rPr>
              <a:t>Cord blood </a:t>
            </a:r>
            <a:r>
              <a:rPr lang="en-US" sz="1800" dirty="0" err="1">
                <a:ea typeface="+mn-lt"/>
                <a:cs typeface="+mn-lt"/>
              </a:rPr>
              <a:t>DNAm</a:t>
            </a:r>
            <a:r>
              <a:rPr lang="en-US" sz="1800" dirty="0">
                <a:ea typeface="+mn-lt"/>
                <a:cs typeface="+mn-lt"/>
              </a:rPr>
              <a:t> and CRP</a:t>
            </a:r>
            <a:r>
              <a:rPr lang="en-GB" sz="1800" dirty="0">
                <a:ea typeface="+mn-lt"/>
                <a:cs typeface="+mn-lt"/>
              </a:rPr>
              <a:t> </a:t>
            </a:r>
          </a:p>
          <a:p>
            <a:pPr lvl="1"/>
            <a:r>
              <a:rPr lang="en-GB" sz="1800" dirty="0">
                <a:ea typeface="+mn-lt"/>
                <a:cs typeface="+mn-lt"/>
              </a:rPr>
              <a:t>Maternal CRP at 8, 20, and 36 weeks gestation</a:t>
            </a:r>
          </a:p>
          <a:p>
            <a:r>
              <a:rPr lang="en-GB" sz="2000" dirty="0">
                <a:ea typeface="+mn-lt"/>
                <a:cs typeface="+mn-lt"/>
              </a:rPr>
              <a:t>PACE n=1603</a:t>
            </a:r>
          </a:p>
          <a:p>
            <a:pPr lvl="1"/>
            <a:r>
              <a:rPr lang="en-US" sz="1800" dirty="0">
                <a:ea typeface="+mn-lt"/>
                <a:cs typeface="+mn-lt"/>
              </a:rPr>
              <a:t>Cord blood </a:t>
            </a:r>
            <a:r>
              <a:rPr lang="en-US" sz="1800" dirty="0" err="1">
                <a:ea typeface="+mn-lt"/>
                <a:cs typeface="+mn-lt"/>
              </a:rPr>
              <a:t>DNAm</a:t>
            </a:r>
            <a:r>
              <a:rPr lang="en-US" sz="1800" dirty="0">
                <a:ea typeface="+mn-lt"/>
                <a:cs typeface="+mn-lt"/>
              </a:rPr>
              <a:t> </a:t>
            </a:r>
            <a:endParaRPr lang="en-GB" sz="1800" dirty="0">
              <a:ea typeface="+mn-lt"/>
              <a:cs typeface="+mn-lt"/>
            </a:endParaRPr>
          </a:p>
          <a:p>
            <a:pPr lvl="1"/>
            <a:r>
              <a:rPr lang="en-GB" sz="1800" dirty="0">
                <a:ea typeface="+mn-lt"/>
                <a:cs typeface="+mn-lt"/>
              </a:rPr>
              <a:t>Maternal CRP &lt;18 weeks gestation</a:t>
            </a:r>
          </a:p>
          <a:p>
            <a:r>
              <a:rPr lang="en-GB" sz="2400" b="1" dirty="0">
                <a:ea typeface="+mn-lt"/>
                <a:cs typeface="+mn-lt"/>
              </a:rPr>
              <a:t>Results</a:t>
            </a:r>
          </a:p>
          <a:p>
            <a:r>
              <a:rPr lang="en-GB" sz="2000" dirty="0">
                <a:ea typeface="+mn-lt"/>
                <a:cs typeface="+mn-lt"/>
              </a:rPr>
              <a:t>Maternal CRP not associated with cord blood </a:t>
            </a:r>
            <a:r>
              <a:rPr lang="en-GB" sz="2000" dirty="0" err="1">
                <a:ea typeface="+mn-lt"/>
                <a:cs typeface="+mn-lt"/>
              </a:rPr>
              <a:t>DNAm</a:t>
            </a:r>
            <a:endParaRPr lang="en-GB" sz="2000" dirty="0">
              <a:ea typeface="+mn-lt"/>
              <a:cs typeface="+mn-lt"/>
            </a:endParaRPr>
          </a:p>
          <a:p>
            <a:r>
              <a:rPr lang="en-US" sz="2000" dirty="0">
                <a:ea typeface="+mn-lt"/>
                <a:cs typeface="+mn-lt"/>
              </a:rPr>
              <a:t>33 CpG sites associated with infant CRP</a:t>
            </a:r>
          </a:p>
          <a:p>
            <a:r>
              <a:rPr lang="en-US" sz="2000" dirty="0">
                <a:ea typeface="+mn-lt"/>
                <a:cs typeface="+mn-lt"/>
              </a:rPr>
              <a:t>Top 7 </a:t>
            </a:r>
            <a:r>
              <a:rPr lang="en-GB" sz="2000" dirty="0"/>
              <a:t> inflammation and vascular-related genes</a:t>
            </a:r>
            <a:endParaRPr lang="en-US" sz="20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EWAS</a:t>
            </a:r>
          </a:p>
        </p:txBody>
      </p:sp>
    </p:spTree>
    <p:extLst>
      <p:ext uri="{BB962C8B-B14F-4D97-AF65-F5344CB8AC3E}">
        <p14:creationId xmlns:p14="http://schemas.microsoft.com/office/powerpoint/2010/main" val="406221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95942"/>
          </a:xfrm>
          <a:solidFill>
            <a:schemeClr val="accent2">
              <a:lumMod val="40000"/>
              <a:lumOff val="60000"/>
            </a:schemeClr>
          </a:solidFill>
        </p:spPr>
        <p:txBody>
          <a:bodyPr>
            <a:noAutofit/>
          </a:bodyPr>
          <a:lstStyle/>
          <a:p>
            <a:r>
              <a:rPr lang="en-GB" sz="2800" dirty="0"/>
              <a:t>Koopman-</a:t>
            </a:r>
            <a:r>
              <a:rPr lang="en-GB" sz="2800" dirty="0" err="1"/>
              <a:t>Verhoeff</a:t>
            </a:r>
            <a:r>
              <a:rPr lang="en-GB" sz="2800" dirty="0"/>
              <a:t>, et al. </a:t>
            </a:r>
            <a:r>
              <a:rPr lang="en-GB" sz="2800" b="1" dirty="0"/>
              <a:t>Genome-wide DNA methylation patterns associated with sleep and mental health in children: a population-based study.</a:t>
            </a:r>
            <a:r>
              <a:rPr lang="en-GB" sz="2800" dirty="0"/>
              <a:t> J Child </a:t>
            </a:r>
            <a:r>
              <a:rPr lang="en-GB" sz="2800" dirty="0" err="1"/>
              <a:t>Psychol</a:t>
            </a:r>
            <a:r>
              <a:rPr lang="en-GB" sz="2800" dirty="0"/>
              <a:t> Psychiatry. 2020 May 3. </a:t>
            </a:r>
            <a:endParaRPr lang="en-US" sz="16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61067"/>
            <a:ext cx="10515600" cy="4415895"/>
          </a:xfrm>
        </p:spPr>
        <p:txBody>
          <a:bodyPr vert="horz" lIns="91440" tIns="45720" rIns="91440" bIns="45720" rtlCol="0" anchor="t">
            <a:normAutofit lnSpcReduction="10000"/>
          </a:bodyPr>
          <a:lstStyle/>
          <a:p>
            <a:pPr marL="0" indent="0">
              <a:buNone/>
            </a:pPr>
            <a:r>
              <a:rPr lang="en-US" sz="2400" i="1" dirty="0">
                <a:cs typeface="Calibri"/>
              </a:rPr>
              <a:t>WGCNA </a:t>
            </a:r>
            <a:r>
              <a:rPr lang="en-US" sz="2400" i="1" dirty="0" err="1">
                <a:cs typeface="Calibri"/>
              </a:rPr>
              <a:t>DNAm</a:t>
            </a:r>
            <a:r>
              <a:rPr lang="en-US" sz="2400" i="1" dirty="0">
                <a:cs typeface="Calibri"/>
              </a:rPr>
              <a:t> module associated with sleep duration</a:t>
            </a:r>
          </a:p>
          <a:p>
            <a:r>
              <a:rPr lang="en-US" sz="2400" b="1" dirty="0">
                <a:ea typeface="+mn-lt"/>
                <a:cs typeface="+mn-lt"/>
              </a:rPr>
              <a:t>Data</a:t>
            </a:r>
            <a:endParaRPr lang="en-US" sz="1400" dirty="0">
              <a:ea typeface="+mn-lt"/>
              <a:cs typeface="+mn-lt"/>
            </a:endParaRPr>
          </a:p>
          <a:p>
            <a:pPr lvl="1"/>
            <a:r>
              <a:rPr lang="en-US" sz="2000" dirty="0">
                <a:ea typeface="+mn-lt"/>
                <a:cs typeface="+mn-lt"/>
              </a:rPr>
              <a:t>465 </a:t>
            </a:r>
            <a:r>
              <a:rPr lang="en-US" sz="2000" dirty="0" err="1">
                <a:ea typeface="+mn-lt"/>
                <a:cs typeface="+mn-lt"/>
              </a:rPr>
              <a:t>DNAm</a:t>
            </a:r>
            <a:r>
              <a:rPr lang="en-US" sz="2000" dirty="0">
                <a:ea typeface="+mn-lt"/>
                <a:cs typeface="+mn-lt"/>
              </a:rPr>
              <a:t> profiles in blood collected at 10 years old (Gen R)</a:t>
            </a:r>
          </a:p>
          <a:p>
            <a:pPr lvl="1"/>
            <a:r>
              <a:rPr lang="en-US" sz="2000" dirty="0">
                <a:ea typeface="+mn-lt"/>
                <a:cs typeface="+mn-lt"/>
              </a:rPr>
              <a:t>Sleep problems assessed by self report</a:t>
            </a:r>
          </a:p>
          <a:p>
            <a:pPr lvl="1"/>
            <a:r>
              <a:rPr lang="en-US" sz="2000" dirty="0">
                <a:ea typeface="+mn-lt"/>
                <a:cs typeface="+mn-lt"/>
              </a:rPr>
              <a:t>Sleep duration and midpoint by wrist actigraphy in a subset (n=188)</a:t>
            </a:r>
          </a:p>
          <a:p>
            <a:pPr lvl="1"/>
            <a:r>
              <a:rPr lang="en-US" sz="2000" dirty="0">
                <a:ea typeface="+mn-lt"/>
                <a:cs typeface="+mn-lt"/>
              </a:rPr>
              <a:t>Mental health (Child Behavior Checklist 6–18) assessed by maternal questionnaire</a:t>
            </a:r>
          </a:p>
          <a:p>
            <a:r>
              <a:rPr lang="en-US" sz="2400" b="1" dirty="0">
                <a:ea typeface="+mn-lt"/>
                <a:cs typeface="+mn-lt"/>
              </a:rPr>
              <a:t>Results</a:t>
            </a:r>
          </a:p>
          <a:p>
            <a:pPr lvl="1"/>
            <a:r>
              <a:rPr lang="en-US" sz="2000" dirty="0">
                <a:ea typeface="+mn-lt"/>
                <a:cs typeface="+mn-lt"/>
              </a:rPr>
              <a:t>64 WGCNA modules</a:t>
            </a:r>
          </a:p>
          <a:p>
            <a:pPr lvl="1"/>
            <a:r>
              <a:rPr lang="en-US" sz="2000" dirty="0">
                <a:ea typeface="+mn-lt"/>
                <a:cs typeface="+mn-lt"/>
              </a:rPr>
              <a:t>1 associated with sleep duration (estimate=-0.22, p = 0.00006)</a:t>
            </a:r>
          </a:p>
          <a:p>
            <a:pPr lvl="2"/>
            <a:r>
              <a:rPr lang="en-US" sz="1600" dirty="0">
                <a:ea typeface="+mn-lt"/>
                <a:cs typeface="+mn-lt"/>
              </a:rPr>
              <a:t>replication estimate=-0.23, p = 0.09</a:t>
            </a:r>
          </a:p>
          <a:p>
            <a:pPr lvl="2"/>
            <a:r>
              <a:rPr lang="en-US" sz="1600" dirty="0">
                <a:ea typeface="+mn-lt"/>
                <a:cs typeface="+mn-lt"/>
              </a:rPr>
              <a:t> 32 CpG sites spanning 9 genes on chromosome 17 (including MAPT – Tau regulator)</a:t>
            </a:r>
          </a:p>
          <a:p>
            <a:pPr lvl="2"/>
            <a:r>
              <a:rPr lang="en-US" sz="1600" dirty="0" err="1">
                <a:ea typeface="+mn-lt"/>
                <a:cs typeface="+mn-lt"/>
              </a:rPr>
              <a:t>DNAm</a:t>
            </a:r>
            <a:r>
              <a:rPr lang="en-US" sz="1600" dirty="0">
                <a:ea typeface="+mn-lt"/>
                <a:cs typeface="+mn-lt"/>
              </a:rPr>
              <a:t> highly heritable </a:t>
            </a:r>
          </a:p>
          <a:p>
            <a:pPr lvl="1"/>
            <a:r>
              <a:rPr lang="en-US" sz="2000" dirty="0">
                <a:ea typeface="+mn-lt"/>
                <a:cs typeface="+mn-lt"/>
              </a:rPr>
              <a:t>No association with mental health</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EWAS by WGCNA</a:t>
            </a:r>
          </a:p>
        </p:txBody>
      </p:sp>
    </p:spTree>
    <p:extLst>
      <p:ext uri="{BB962C8B-B14F-4D97-AF65-F5344CB8AC3E}">
        <p14:creationId xmlns:p14="http://schemas.microsoft.com/office/powerpoint/2010/main" val="23390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6"/>
            <a:ext cx="10515600" cy="873366"/>
          </a:xfrm>
          <a:solidFill>
            <a:schemeClr val="accent2">
              <a:lumMod val="40000"/>
              <a:lumOff val="60000"/>
            </a:schemeClr>
          </a:solidFill>
        </p:spPr>
        <p:txBody>
          <a:bodyPr>
            <a:normAutofit/>
          </a:bodyPr>
          <a:lstStyle/>
          <a:p>
            <a:r>
              <a:rPr lang="en-US" sz="2400" dirty="0"/>
              <a:t>Wu et al. </a:t>
            </a:r>
            <a:r>
              <a:rPr lang="en-US" sz="2400" b="1" dirty="0"/>
              <a:t>Promoter-anchored chromatin interactions predicted from genetic analysis of epigenomic data.</a:t>
            </a:r>
            <a:r>
              <a:rPr lang="en-US" sz="2400" dirty="0"/>
              <a:t> Nat </a:t>
            </a:r>
            <a:r>
              <a:rPr lang="en-US" sz="2400" dirty="0" err="1"/>
              <a:t>Commun</a:t>
            </a:r>
            <a:r>
              <a:rPr lang="en-US" sz="2400" dirty="0"/>
              <a:t>. 2020 Apr 28;11(1):2061.</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342663"/>
            <a:ext cx="8965730" cy="4834300"/>
          </a:xfrm>
        </p:spPr>
        <p:txBody>
          <a:bodyPr vert="horz" lIns="91440" tIns="45720" rIns="91440" bIns="45720" rtlCol="0" anchor="t">
            <a:normAutofit fontScale="70000" lnSpcReduction="20000"/>
          </a:bodyPr>
          <a:lstStyle/>
          <a:p>
            <a:pPr marL="0" indent="0">
              <a:buNone/>
            </a:pPr>
            <a:r>
              <a:rPr lang="en-US" sz="2400" i="1" dirty="0" err="1">
                <a:cs typeface="Calibri"/>
              </a:rPr>
              <a:t>mQtl</a:t>
            </a:r>
            <a:r>
              <a:rPr lang="en-US" sz="2400" i="1" dirty="0">
                <a:cs typeface="Calibri"/>
              </a:rPr>
              <a:t> summary statistics can be used to predict chromatin interactions</a:t>
            </a:r>
          </a:p>
          <a:p>
            <a:r>
              <a:rPr lang="en-US" sz="2400" b="1" dirty="0">
                <a:ea typeface="+mn-lt"/>
                <a:cs typeface="+mn-lt"/>
              </a:rPr>
              <a:t>Background</a:t>
            </a:r>
          </a:p>
          <a:p>
            <a:r>
              <a:rPr lang="en-US" sz="2400" i="1" dirty="0">
                <a:ea typeface="+mn-lt"/>
                <a:cs typeface="+mn-lt"/>
              </a:rPr>
              <a:t>promoter-anchored chromatin interaction (PAI)</a:t>
            </a:r>
            <a:r>
              <a:rPr lang="en-US" sz="2400" dirty="0">
                <a:ea typeface="+mn-lt"/>
                <a:cs typeface="+mn-lt"/>
              </a:rPr>
              <a:t> = two genomic regions that interact, i.e. collide or are bound, in the cell, one of which is a gene promoter</a:t>
            </a:r>
          </a:p>
          <a:p>
            <a:r>
              <a:rPr lang="en-US" sz="2400" dirty="0">
                <a:ea typeface="+mn-lt"/>
                <a:cs typeface="+mn-lt"/>
              </a:rPr>
              <a:t>Methods for detecting interactions do not scale to large sample size</a:t>
            </a:r>
            <a:endParaRPr lang="en-US" sz="2400" b="1" dirty="0">
              <a:ea typeface="+mn-lt"/>
              <a:cs typeface="+mn-lt"/>
            </a:endParaRPr>
          </a:p>
          <a:p>
            <a:r>
              <a:rPr lang="en-US" sz="2400" b="1" dirty="0">
                <a:ea typeface="+mn-lt"/>
                <a:cs typeface="+mn-lt"/>
              </a:rPr>
              <a:t>Method: </a:t>
            </a:r>
          </a:p>
          <a:p>
            <a:r>
              <a:rPr lang="en-US" sz="2400" dirty="0">
                <a:ea typeface="+mn-lt"/>
                <a:cs typeface="+mn-lt"/>
              </a:rPr>
              <a:t>Test if a promoter CpG site is associated with another CpG &lt;2Mb away due to the same set of genetic variants</a:t>
            </a:r>
          </a:p>
          <a:p>
            <a:r>
              <a:rPr lang="en-US" sz="2400" dirty="0">
                <a:ea typeface="+mn-lt"/>
                <a:cs typeface="+mn-lt"/>
              </a:rPr>
              <a:t>Apply SMR+HEIDI test to </a:t>
            </a:r>
            <a:r>
              <a:rPr lang="en-US" sz="2400" dirty="0" err="1">
                <a:ea typeface="+mn-lt"/>
                <a:cs typeface="+mn-lt"/>
              </a:rPr>
              <a:t>mQTL</a:t>
            </a:r>
            <a:r>
              <a:rPr lang="en-US" sz="2400" dirty="0">
                <a:ea typeface="+mn-lt"/>
                <a:cs typeface="+mn-lt"/>
              </a:rPr>
              <a:t> summary statistics </a:t>
            </a:r>
            <a:br>
              <a:rPr lang="en-US" sz="2400" dirty="0">
                <a:ea typeface="+mn-lt"/>
                <a:cs typeface="+mn-lt"/>
              </a:rPr>
            </a:br>
            <a:r>
              <a:rPr lang="en-US" sz="2400" dirty="0">
                <a:ea typeface="+mn-lt"/>
                <a:cs typeface="+mn-lt"/>
              </a:rPr>
              <a:t>(from meta-analysis of two studies n=1980)</a:t>
            </a:r>
          </a:p>
          <a:p>
            <a:r>
              <a:rPr lang="en-US" sz="2400" b="1" dirty="0">
                <a:ea typeface="+mn-lt"/>
                <a:cs typeface="+mn-lt"/>
              </a:rPr>
              <a:t>Results</a:t>
            </a:r>
          </a:p>
          <a:p>
            <a:r>
              <a:rPr lang="en-US" sz="2400" dirty="0">
                <a:ea typeface="+mn-lt"/>
                <a:cs typeface="+mn-lt"/>
              </a:rPr>
              <a:t>Identified 34.7K PAIs for 10K promoter CpG sites in 4.6K genes </a:t>
            </a:r>
          </a:p>
          <a:p>
            <a:r>
              <a:rPr lang="en-US" sz="2400" dirty="0">
                <a:ea typeface="+mn-lt"/>
                <a:cs typeface="+mn-lt"/>
              </a:rPr>
              <a:t>Over 27K previously observed in Hi-C analyses</a:t>
            </a:r>
          </a:p>
          <a:p>
            <a:r>
              <a:rPr lang="en-US" sz="2400" dirty="0">
                <a:ea typeface="+mn-lt"/>
                <a:cs typeface="+mn-lt"/>
              </a:rPr>
              <a:t>Non-promoter CpG site pairs tended to be near </a:t>
            </a:r>
            <a:r>
              <a:rPr lang="en-US" sz="2400" dirty="0" err="1">
                <a:ea typeface="+mn-lt"/>
                <a:cs typeface="+mn-lt"/>
              </a:rPr>
              <a:t>eQTLs</a:t>
            </a:r>
            <a:r>
              <a:rPr lang="en-US" sz="2400" dirty="0">
                <a:ea typeface="+mn-lt"/>
                <a:cs typeface="+mn-lt"/>
              </a:rPr>
              <a:t> for the target gene (p &lt;0.001)</a:t>
            </a:r>
          </a:p>
          <a:p>
            <a:r>
              <a:rPr lang="en-US" sz="2400" dirty="0">
                <a:ea typeface="+mn-lt"/>
                <a:cs typeface="+mn-lt"/>
              </a:rPr>
              <a:t>SMR+HEIDI used to identify associations between 1045 CpG sites and 15 complex traits</a:t>
            </a:r>
          </a:p>
          <a:p>
            <a:r>
              <a:rPr lang="en-US" sz="2400" dirty="0">
                <a:ea typeface="+mn-lt"/>
                <a:cs typeface="+mn-lt"/>
              </a:rPr>
              <a:t>… 601 of these are PAI sites </a:t>
            </a:r>
          </a:p>
          <a:p>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Chromatin interactions</a:t>
            </a:r>
          </a:p>
        </p:txBody>
      </p:sp>
    </p:spTree>
    <p:extLst>
      <p:ext uri="{BB962C8B-B14F-4D97-AF65-F5344CB8AC3E}">
        <p14:creationId xmlns:p14="http://schemas.microsoft.com/office/powerpoint/2010/main" val="333929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4B72A6-55D3-4CAD-9922-385833C81E46}">
  <ds:schemaRefs>
    <ds:schemaRef ds:uri="http://schemas.microsoft.com/sharepoint/v3/contenttype/forms"/>
  </ds:schemaRefs>
</ds:datastoreItem>
</file>

<file path=customXml/itemProps2.xml><?xml version="1.0" encoding="utf-8"?>
<ds:datastoreItem xmlns:ds="http://schemas.openxmlformats.org/officeDocument/2006/customXml" ds:itemID="{8741BC2F-438F-4F19-B995-9A197C473A94}"/>
</file>

<file path=customXml/itemProps3.xml><?xml version="1.0" encoding="utf-8"?>
<ds:datastoreItem xmlns:ds="http://schemas.openxmlformats.org/officeDocument/2006/customXml" ds:itemID="{459A17F3-1BD6-4BE1-936F-8DF0645F9B27}">
  <ds:schemaRefs>
    <ds:schemaRef ds:uri="http://purl.org/dc/dcmitype/"/>
    <ds:schemaRef ds:uri="http://schemas.microsoft.com/office/infopath/2007/PartnerControls"/>
    <ds:schemaRef ds:uri="5437daf8-e155-4260-9992-e8434af7a544"/>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1064</TotalTime>
  <Words>1830</Words>
  <Application>Microsoft Office PowerPoint</Application>
  <PresentationFormat>Widescreen</PresentationFormat>
  <Paragraphs>120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Journal club May 18, 2020</vt:lpstr>
      <vt:lpstr>PowerPoint Presentation</vt:lpstr>
      <vt:lpstr>Price et al. Divergent neuronal DNA methylation patterns across human cortical development reveal critical periods and a unique role of CpH methylation. Genome Biol 20, 196 (2019).</vt:lpstr>
      <vt:lpstr>Wang et al. Genome-wide DNA methylation analysis reveals significant impact of long-term ambient air pollution exposure on biological functions related to mitochondria and immune response. Environ Pollut. 2020 May 1;264:114707.</vt:lpstr>
      <vt:lpstr>Lohoff et al. Epigenome-wide association study and multi-tissue replication of individuals with alcohol use disorder: evidence for abnormal glucocorticoid signaling pathway gene regulation. Mol Psychiatry. 2020 May 12.</vt:lpstr>
      <vt:lpstr>Yeung et al. Cord blood DNA methylation reflects cord blood C-reactive protein levels but not maternal levels: a longitudinal study and meta-analysis. Clin Epigenetics. 2020 Apr 30;12(1):60. </vt:lpstr>
      <vt:lpstr>Koopman-Verhoeff, et al. Genome-wide DNA methylation patterns associated with sleep and mental health in children: a population-based study. J Child Psychol Psychiatry. 2020 May 3. </vt:lpstr>
      <vt:lpstr>Wu et al. Promoter-anchored chromatin interactions predicted from genetic analysis of epigenomic data. Nat Commun. 2020 Apr 28;11(1):2061.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45</cp:revision>
  <dcterms:created xsi:type="dcterms:W3CDTF">2020-05-03T14:07:18Z</dcterms:created>
  <dcterms:modified xsi:type="dcterms:W3CDTF">2020-05-17T23:28:59Z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