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sldIdLst>
    <p:sldId id="259" r:id="rId5"/>
    <p:sldId id="283" r:id="rId6"/>
    <p:sldId id="282" r:id="rId7"/>
    <p:sldId id="284" r:id="rId8"/>
    <p:sldId id="286" r:id="rId9"/>
    <p:sldId id="290" r:id="rId10"/>
    <p:sldId id="292" r:id="rId11"/>
    <p:sldId id="293" r:id="rId12"/>
    <p:sldId id="294" r:id="rId13"/>
    <p:sldId id="289" r:id="rId14"/>
    <p:sldId id="288" r:id="rId15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312D90-5604-B5D3-B01B-48B3A03EC642}" v="126" dt="2020-08-03T09:13:01.093"/>
    <p1510:client id="{7BEFF3EF-D322-4273-89DF-788D4AC191ED}" v="2266" dt="2020-08-03T09:43:55.854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3372" autoAdjust="0"/>
  </p:normalViewPr>
  <p:slideViewPr>
    <p:cSldViewPr snapToGrid="0">
      <p:cViewPr varScale="1">
        <p:scale>
          <a:sx n="55" d="100"/>
          <a:sy n="55" d="100"/>
        </p:scale>
        <p:origin x="6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Suderman" userId="2709995e-3ea8-4fb0-9b62-eb8034dec529" providerId="ADAL" clId="{D6490213-E9AC-4CA4-8C6D-871C68D5D314}"/>
    <pc:docChg chg="undo custSel addSld delSld modSld sldOrd">
      <pc:chgData name="Matthew Suderman" userId="2709995e-3ea8-4fb0-9b62-eb8034dec529" providerId="ADAL" clId="{D6490213-E9AC-4CA4-8C6D-871C68D5D314}" dt="2020-05-31T23:04:33.346" v="3973"/>
      <pc:docMkLst>
        <pc:docMk/>
      </pc:docMkLst>
      <pc:sldChg chg="addSp modSp add mod">
        <pc:chgData name="Matthew Suderman" userId="2709995e-3ea8-4fb0-9b62-eb8034dec529" providerId="ADAL" clId="{D6490213-E9AC-4CA4-8C6D-871C68D5D314}" dt="2020-05-31T23:00:44.733" v="3697" actId="20577"/>
        <pc:sldMkLst>
          <pc:docMk/>
          <pc:sldMk cId="109857222" sldId="256"/>
        </pc:sldMkLst>
        <pc:spChg chg="add mod">
          <ac:chgData name="Matthew Suderman" userId="2709995e-3ea8-4fb0-9b62-eb8034dec529" providerId="ADAL" clId="{D6490213-E9AC-4CA4-8C6D-871C68D5D314}" dt="2020-05-31T23:00:44.733" v="3697" actId="20577"/>
          <ac:spMkLst>
            <pc:docMk/>
            <pc:sldMk cId="109857222" sldId="256"/>
            <ac:spMk id="5" creationId="{EE9D3986-C552-4586-B9C4-1EB6A2FA329B}"/>
          </ac:spMkLst>
        </pc:spChg>
      </pc:sldChg>
      <pc:sldChg chg="del">
        <pc:chgData name="Matthew Suderman" userId="2709995e-3ea8-4fb0-9b62-eb8034dec529" providerId="ADAL" clId="{D6490213-E9AC-4CA4-8C6D-871C68D5D314}" dt="2020-05-30T21:36:06.543" v="1" actId="2696"/>
        <pc:sldMkLst>
          <pc:docMk/>
          <pc:sldMk cId="920931575" sldId="257"/>
        </pc:sldMkLst>
      </pc:sldChg>
      <pc:sldChg chg="add">
        <pc:chgData name="Matthew Suderman" userId="2709995e-3ea8-4fb0-9b62-eb8034dec529" providerId="ADAL" clId="{D6490213-E9AC-4CA4-8C6D-871C68D5D314}" dt="2020-05-31T22:19:31.930" v="3093"/>
        <pc:sldMkLst>
          <pc:docMk/>
          <pc:sldMk cId="2396732745" sldId="257"/>
        </pc:sldMkLst>
      </pc:sldChg>
      <pc:sldChg chg="modSp add mod">
        <pc:chgData name="Matthew Suderman" userId="2709995e-3ea8-4fb0-9b62-eb8034dec529" providerId="ADAL" clId="{D6490213-E9AC-4CA4-8C6D-871C68D5D314}" dt="2020-05-31T23:02:55.696" v="3972" actId="1035"/>
        <pc:sldMkLst>
          <pc:docMk/>
          <pc:sldMk cId="3970180476" sldId="258"/>
        </pc:sldMkLst>
        <pc:spChg chg="mod">
          <ac:chgData name="Matthew Suderman" userId="2709995e-3ea8-4fb0-9b62-eb8034dec529" providerId="ADAL" clId="{D6490213-E9AC-4CA4-8C6D-871C68D5D314}" dt="2020-05-31T23:02:55.696" v="3972" actId="1035"/>
          <ac:spMkLst>
            <pc:docMk/>
            <pc:sldMk cId="3970180476" sldId="258"/>
            <ac:spMk id="4" creationId="{77DC8FE1-6EA3-46E0-9978-3BFC431E3B2C}"/>
          </ac:spMkLst>
        </pc:spChg>
      </pc:sldChg>
      <pc:sldChg chg="modSp mod">
        <pc:chgData name="Matthew Suderman" userId="2709995e-3ea8-4fb0-9b62-eb8034dec529" providerId="ADAL" clId="{D6490213-E9AC-4CA4-8C6D-871C68D5D314}" dt="2020-05-31T23:01:28.211" v="3731" actId="20577"/>
        <pc:sldMkLst>
          <pc:docMk/>
          <pc:sldMk cId="3975880408" sldId="259"/>
        </pc:sldMkLst>
        <pc:spChg chg="mod">
          <ac:chgData name="Matthew Suderman" userId="2709995e-3ea8-4fb0-9b62-eb8034dec529" providerId="ADAL" clId="{D6490213-E9AC-4CA4-8C6D-871C68D5D314}" dt="2020-05-30T21:36:18.884" v="11" actId="20577"/>
          <ac:spMkLst>
            <pc:docMk/>
            <pc:sldMk cId="3975880408" sldId="259"/>
            <ac:spMk id="2" creationId="{00000000-0000-0000-0000-000000000000}"/>
          </ac:spMkLst>
        </pc:spChg>
        <pc:graphicFrameChg chg="modGraphic">
          <ac:chgData name="Matthew Suderman" userId="2709995e-3ea8-4fb0-9b62-eb8034dec529" providerId="ADAL" clId="{D6490213-E9AC-4CA4-8C6D-871C68D5D314}" dt="2020-05-31T23:01:28.211" v="3731" actId="20577"/>
          <ac:graphicFrameMkLst>
            <pc:docMk/>
            <pc:sldMk cId="3975880408" sldId="259"/>
            <ac:graphicFrameMk id="5" creationId="{CEA37789-E764-494C-AC19-7DAFF4C6D7E8}"/>
          </ac:graphicFrameMkLst>
        </pc:graphicFrameChg>
      </pc:sldChg>
      <pc:sldChg chg="add modAnim">
        <pc:chgData name="Matthew Suderman" userId="2709995e-3ea8-4fb0-9b62-eb8034dec529" providerId="ADAL" clId="{D6490213-E9AC-4CA4-8C6D-871C68D5D314}" dt="2020-05-31T23:04:33.346" v="3973"/>
        <pc:sldMkLst>
          <pc:docMk/>
          <pc:sldMk cId="692168980" sldId="260"/>
        </pc:sldMkLst>
      </pc:sldChg>
      <pc:sldChg chg="del">
        <pc:chgData name="Matthew Suderman" userId="2709995e-3ea8-4fb0-9b62-eb8034dec529" providerId="ADAL" clId="{D6490213-E9AC-4CA4-8C6D-871C68D5D314}" dt="2020-05-30T21:35:59.158" v="0" actId="2696"/>
        <pc:sldMkLst>
          <pc:docMk/>
          <pc:sldMk cId="1842959913" sldId="260"/>
        </pc:sldMkLst>
      </pc:sldChg>
      <pc:sldChg chg="addSp delSp modSp add mod modAnim">
        <pc:chgData name="Matthew Suderman" userId="2709995e-3ea8-4fb0-9b62-eb8034dec529" providerId="ADAL" clId="{D6490213-E9AC-4CA4-8C6D-871C68D5D314}" dt="2020-05-31T22:41:54.067" v="3490"/>
        <pc:sldMkLst>
          <pc:docMk/>
          <pc:sldMk cId="2331892085" sldId="261"/>
        </pc:sldMkLst>
        <pc:picChg chg="mod">
          <ac:chgData name="Matthew Suderman" userId="2709995e-3ea8-4fb0-9b62-eb8034dec529" providerId="ADAL" clId="{D6490213-E9AC-4CA4-8C6D-871C68D5D314}" dt="2020-05-31T22:41:27.946" v="3487" actId="1037"/>
          <ac:picMkLst>
            <pc:docMk/>
            <pc:sldMk cId="2331892085" sldId="261"/>
            <ac:picMk id="2" creationId="{843866DC-0A24-4504-A358-26A0569D2631}"/>
          </ac:picMkLst>
        </pc:picChg>
        <pc:picChg chg="add del mod">
          <ac:chgData name="Matthew Suderman" userId="2709995e-3ea8-4fb0-9b62-eb8034dec529" providerId="ADAL" clId="{D6490213-E9AC-4CA4-8C6D-871C68D5D314}" dt="2020-05-31T22:21:34.451" v="3098" actId="478"/>
          <ac:picMkLst>
            <pc:docMk/>
            <pc:sldMk cId="2331892085" sldId="261"/>
            <ac:picMk id="4" creationId="{6BFD3999-8260-416D-A602-71C2A57C470E}"/>
          </ac:picMkLst>
        </pc:picChg>
        <pc:picChg chg="add mod">
          <ac:chgData name="Matthew Suderman" userId="2709995e-3ea8-4fb0-9b62-eb8034dec529" providerId="ADAL" clId="{D6490213-E9AC-4CA4-8C6D-871C68D5D314}" dt="2020-05-31T22:41:44.576" v="3489" actId="1076"/>
          <ac:picMkLst>
            <pc:docMk/>
            <pc:sldMk cId="2331892085" sldId="261"/>
            <ac:picMk id="5" creationId="{22665B4B-7052-4598-9696-5871AE783E6D}"/>
          </ac:picMkLst>
        </pc:picChg>
      </pc:sldChg>
      <pc:sldChg chg="addSp modSp add del">
        <pc:chgData name="Matthew Suderman" userId="2709995e-3ea8-4fb0-9b62-eb8034dec529" providerId="ADAL" clId="{D6490213-E9AC-4CA4-8C6D-871C68D5D314}" dt="2020-05-31T22:40:43.058" v="3459" actId="2696"/>
        <pc:sldMkLst>
          <pc:docMk/>
          <pc:sldMk cId="544163452" sldId="262"/>
        </pc:sldMkLst>
        <pc:spChg chg="add mod">
          <ac:chgData name="Matthew Suderman" userId="2709995e-3ea8-4fb0-9b62-eb8034dec529" providerId="ADAL" clId="{D6490213-E9AC-4CA4-8C6D-871C68D5D314}" dt="2020-05-31T22:36:47.374" v="3337"/>
          <ac:spMkLst>
            <pc:docMk/>
            <pc:sldMk cId="544163452" sldId="262"/>
            <ac:spMk id="5" creationId="{D7496659-A4F9-4BB4-82F8-F642482915FC}"/>
          </ac:spMkLst>
        </pc:spChg>
      </pc:sldChg>
      <pc:sldChg chg="delSp add del mod">
        <pc:chgData name="Matthew Suderman" userId="2709995e-3ea8-4fb0-9b62-eb8034dec529" providerId="ADAL" clId="{D6490213-E9AC-4CA4-8C6D-871C68D5D314}" dt="2020-05-31T22:42:35.596" v="3491" actId="2696"/>
        <pc:sldMkLst>
          <pc:docMk/>
          <pc:sldMk cId="2681488869" sldId="262"/>
        </pc:sldMkLst>
        <pc:picChg chg="del">
          <ac:chgData name="Matthew Suderman" userId="2709995e-3ea8-4fb0-9b62-eb8034dec529" providerId="ADAL" clId="{D6490213-E9AC-4CA4-8C6D-871C68D5D314}" dt="2020-05-31T22:41:05.620" v="3461" actId="21"/>
          <ac:picMkLst>
            <pc:docMk/>
            <pc:sldMk cId="2681488869" sldId="262"/>
            <ac:picMk id="3" creationId="{01FD533C-C125-4BA0-A351-B8DF5EEC5F56}"/>
          </ac:picMkLst>
        </pc:picChg>
      </pc:sldChg>
      <pc:sldChg chg="addSp modSp add mod modAnim">
        <pc:chgData name="Matthew Suderman" userId="2709995e-3ea8-4fb0-9b62-eb8034dec529" providerId="ADAL" clId="{D6490213-E9AC-4CA4-8C6D-871C68D5D314}" dt="2020-05-31T22:54:06.646" v="3665"/>
        <pc:sldMkLst>
          <pc:docMk/>
          <pc:sldMk cId="1907214546" sldId="263"/>
        </pc:sldMkLst>
        <pc:picChg chg="mod">
          <ac:chgData name="Matthew Suderman" userId="2709995e-3ea8-4fb0-9b62-eb8034dec529" providerId="ADAL" clId="{D6490213-E9AC-4CA4-8C6D-871C68D5D314}" dt="2020-05-31T22:53:57.807" v="3663" actId="14100"/>
          <ac:picMkLst>
            <pc:docMk/>
            <pc:sldMk cId="1907214546" sldId="263"/>
            <ac:picMk id="2" creationId="{A6E90675-316F-4591-97A1-3DE3E51BE0EA}"/>
          </ac:picMkLst>
        </pc:picChg>
        <pc:picChg chg="add mod">
          <ac:chgData name="Matthew Suderman" userId="2709995e-3ea8-4fb0-9b62-eb8034dec529" providerId="ADAL" clId="{D6490213-E9AC-4CA4-8C6D-871C68D5D314}" dt="2020-05-31T22:54:02.718" v="3664" actId="1076"/>
          <ac:picMkLst>
            <pc:docMk/>
            <pc:sldMk cId="1907214546" sldId="263"/>
            <ac:picMk id="4" creationId="{83F100A9-98FE-4872-B4C3-3C7ACC4406E6}"/>
          </ac:picMkLst>
        </pc:picChg>
      </pc:sldChg>
      <pc:sldChg chg="del">
        <pc:chgData name="Matthew Suderman" userId="2709995e-3ea8-4fb0-9b62-eb8034dec529" providerId="ADAL" clId="{D6490213-E9AC-4CA4-8C6D-871C68D5D314}" dt="2020-05-30T21:36:06.543" v="1" actId="2696"/>
        <pc:sldMkLst>
          <pc:docMk/>
          <pc:sldMk cId="2339071928" sldId="263"/>
        </pc:sldMkLst>
      </pc:sldChg>
      <pc:sldChg chg="addSp modSp add del mod">
        <pc:chgData name="Matthew Suderman" userId="2709995e-3ea8-4fb0-9b62-eb8034dec529" providerId="ADAL" clId="{D6490213-E9AC-4CA4-8C6D-871C68D5D314}" dt="2020-05-31T22:40:43.058" v="3459" actId="2696"/>
        <pc:sldMkLst>
          <pc:docMk/>
          <pc:sldMk cId="440041220" sldId="264"/>
        </pc:sldMkLst>
        <pc:spChg chg="add mod">
          <ac:chgData name="Matthew Suderman" userId="2709995e-3ea8-4fb0-9b62-eb8034dec529" providerId="ADAL" clId="{D6490213-E9AC-4CA4-8C6D-871C68D5D314}" dt="2020-05-31T22:36:34.154" v="3336" actId="20577"/>
          <ac:spMkLst>
            <pc:docMk/>
            <pc:sldMk cId="440041220" sldId="264"/>
            <ac:spMk id="5" creationId="{E007721C-4888-4A23-B9CB-FCB11FA8DFF0}"/>
          </ac:spMkLst>
        </pc:spChg>
      </pc:sldChg>
      <pc:sldChg chg="addSp delSp modSp add mod ord">
        <pc:chgData name="Matthew Suderman" userId="2709995e-3ea8-4fb0-9b62-eb8034dec529" providerId="ADAL" clId="{D6490213-E9AC-4CA4-8C6D-871C68D5D314}" dt="2020-05-31T22:43:26.093" v="3498" actId="478"/>
        <pc:sldMkLst>
          <pc:docMk/>
          <pc:sldMk cId="1295946552" sldId="264"/>
        </pc:sldMkLst>
        <pc:spChg chg="del">
          <ac:chgData name="Matthew Suderman" userId="2709995e-3ea8-4fb0-9b62-eb8034dec529" providerId="ADAL" clId="{D6490213-E9AC-4CA4-8C6D-871C68D5D314}" dt="2020-05-31T22:43:11.037" v="3494" actId="478"/>
          <ac:spMkLst>
            <pc:docMk/>
            <pc:sldMk cId="1295946552" sldId="264"/>
            <ac:spMk id="4" creationId="{34B5CA40-DEA4-4347-9EF0-3DDD7E669490}"/>
          </ac:spMkLst>
        </pc:spChg>
        <pc:spChg chg="del">
          <ac:chgData name="Matthew Suderman" userId="2709995e-3ea8-4fb0-9b62-eb8034dec529" providerId="ADAL" clId="{D6490213-E9AC-4CA4-8C6D-871C68D5D314}" dt="2020-05-31T22:43:26.093" v="3498" actId="478"/>
          <ac:spMkLst>
            <pc:docMk/>
            <pc:sldMk cId="1295946552" sldId="264"/>
            <ac:spMk id="5" creationId="{E007721C-4888-4A23-B9CB-FCB11FA8DFF0}"/>
          </ac:spMkLst>
        </pc:spChg>
        <pc:spChg chg="add del mod">
          <ac:chgData name="Matthew Suderman" userId="2709995e-3ea8-4fb0-9b62-eb8034dec529" providerId="ADAL" clId="{D6490213-E9AC-4CA4-8C6D-871C68D5D314}" dt="2020-05-31T22:43:15.810" v="3495"/>
          <ac:spMkLst>
            <pc:docMk/>
            <pc:sldMk cId="1295946552" sldId="264"/>
            <ac:spMk id="6" creationId="{00F2CF11-B405-4385-BDA4-0F604F1D87E0}"/>
          </ac:spMkLst>
        </pc:spChg>
        <pc:spChg chg="add mod">
          <ac:chgData name="Matthew Suderman" userId="2709995e-3ea8-4fb0-9b62-eb8034dec529" providerId="ADAL" clId="{D6490213-E9AC-4CA4-8C6D-871C68D5D314}" dt="2020-05-31T22:43:19.591" v="3497" actId="1036"/>
          <ac:spMkLst>
            <pc:docMk/>
            <pc:sldMk cId="1295946552" sldId="264"/>
            <ac:spMk id="7" creationId="{A9D62A4C-22C3-4E84-A0B7-8AFF153A0F43}"/>
          </ac:spMkLst>
        </pc:spChg>
      </pc:sldChg>
      <pc:sldChg chg="del">
        <pc:chgData name="Matthew Suderman" userId="2709995e-3ea8-4fb0-9b62-eb8034dec529" providerId="ADAL" clId="{D6490213-E9AC-4CA4-8C6D-871C68D5D314}" dt="2020-05-30T21:36:06.543" v="1" actId="2696"/>
        <pc:sldMkLst>
          <pc:docMk/>
          <pc:sldMk cId="3339296983" sldId="264"/>
        </pc:sldMkLst>
      </pc:sldChg>
      <pc:sldChg chg="addSp delSp modSp add del mod ord">
        <pc:chgData name="Matthew Suderman" userId="2709995e-3ea8-4fb0-9b62-eb8034dec529" providerId="ADAL" clId="{D6490213-E9AC-4CA4-8C6D-871C68D5D314}" dt="2020-05-31T22:48:54.330" v="3596" actId="2696"/>
        <pc:sldMkLst>
          <pc:docMk/>
          <pc:sldMk cId="612311357" sldId="265"/>
        </pc:sldMkLst>
        <pc:spChg chg="add mod">
          <ac:chgData name="Matthew Suderman" userId="2709995e-3ea8-4fb0-9b62-eb8034dec529" providerId="ADAL" clId="{D6490213-E9AC-4CA4-8C6D-871C68D5D314}" dt="2020-05-31T22:36:19.321" v="3329" actId="20577"/>
          <ac:spMkLst>
            <pc:docMk/>
            <pc:sldMk cId="612311357" sldId="265"/>
            <ac:spMk id="4" creationId="{8C2815C8-707D-4276-B667-4546670C12AC}"/>
          </ac:spMkLst>
        </pc:spChg>
        <pc:picChg chg="del">
          <ac:chgData name="Matthew Suderman" userId="2709995e-3ea8-4fb0-9b62-eb8034dec529" providerId="ADAL" clId="{D6490213-E9AC-4CA4-8C6D-871C68D5D314}" dt="2020-05-31T22:48:48.596" v="3594" actId="21"/>
          <ac:picMkLst>
            <pc:docMk/>
            <pc:sldMk cId="612311357" sldId="265"/>
            <ac:picMk id="2" creationId="{46016D56-4553-4D29-85AB-CE7C17ACA45F}"/>
          </ac:picMkLst>
        </pc:picChg>
      </pc:sldChg>
      <pc:sldChg chg="del">
        <pc:chgData name="Matthew Suderman" userId="2709995e-3ea8-4fb0-9b62-eb8034dec529" providerId="ADAL" clId="{D6490213-E9AC-4CA4-8C6D-871C68D5D314}" dt="2020-05-30T21:36:06.543" v="1" actId="2696"/>
        <pc:sldMkLst>
          <pc:docMk/>
          <pc:sldMk cId="4062218972" sldId="265"/>
        </pc:sldMkLst>
      </pc:sldChg>
      <pc:sldChg chg="del">
        <pc:chgData name="Matthew Suderman" userId="2709995e-3ea8-4fb0-9b62-eb8034dec529" providerId="ADAL" clId="{D6490213-E9AC-4CA4-8C6D-871C68D5D314}" dt="2020-05-30T21:36:06.543" v="1" actId="2696"/>
        <pc:sldMkLst>
          <pc:docMk/>
          <pc:sldMk cId="1860036382" sldId="266"/>
        </pc:sldMkLst>
      </pc:sldChg>
      <pc:sldChg chg="addSp modSp add del mod">
        <pc:chgData name="Matthew Suderman" userId="2709995e-3ea8-4fb0-9b62-eb8034dec529" providerId="ADAL" clId="{D6490213-E9AC-4CA4-8C6D-871C68D5D314}" dt="2020-05-31T22:47:47.556" v="3582" actId="2696"/>
        <pc:sldMkLst>
          <pc:docMk/>
          <pc:sldMk cId="3873429029" sldId="266"/>
        </pc:sldMkLst>
        <pc:spChg chg="add mod">
          <ac:chgData name="Matthew Suderman" userId="2709995e-3ea8-4fb0-9b62-eb8034dec529" providerId="ADAL" clId="{D6490213-E9AC-4CA4-8C6D-871C68D5D314}" dt="2020-05-31T22:35:24.096" v="3321" actId="20577"/>
          <ac:spMkLst>
            <pc:docMk/>
            <pc:sldMk cId="3873429029" sldId="266"/>
            <ac:spMk id="5" creationId="{D81B6BB2-4799-4E0A-A67F-0B5F1EC6DCC0}"/>
          </ac:spMkLst>
        </pc:spChg>
      </pc:sldChg>
      <pc:sldChg chg="addSp delSp modSp mod modAnim modNotesTx">
        <pc:chgData name="Matthew Suderman" userId="2709995e-3ea8-4fb0-9b62-eb8034dec529" providerId="ADAL" clId="{D6490213-E9AC-4CA4-8C6D-871C68D5D314}" dt="2020-05-30T22:30:15.941" v="1050" actId="20577"/>
        <pc:sldMkLst>
          <pc:docMk/>
          <pc:sldMk cId="980237120" sldId="267"/>
        </pc:sldMkLst>
        <pc:spChg chg="mod">
          <ac:chgData name="Matthew Suderman" userId="2709995e-3ea8-4fb0-9b62-eb8034dec529" providerId="ADAL" clId="{D6490213-E9AC-4CA4-8C6D-871C68D5D314}" dt="2020-05-30T21:38:43.036" v="140" actId="113"/>
          <ac:spMkLst>
            <pc:docMk/>
            <pc:sldMk cId="980237120" sldId="267"/>
            <ac:spMk id="2" creationId="{A051AE55-C412-4F97-B8BC-7897E1B8FE80}"/>
          </ac:spMkLst>
        </pc:spChg>
        <pc:spChg chg="mod">
          <ac:chgData name="Matthew Suderman" userId="2709995e-3ea8-4fb0-9b62-eb8034dec529" providerId="ADAL" clId="{D6490213-E9AC-4CA4-8C6D-871C68D5D314}" dt="2020-05-30T22:30:15.941" v="1050" actId="20577"/>
          <ac:spMkLst>
            <pc:docMk/>
            <pc:sldMk cId="980237120" sldId="267"/>
            <ac:spMk id="3" creationId="{784E00D2-8947-4BC0-B376-A387D60BAC35}"/>
          </ac:spMkLst>
        </pc:spChg>
        <pc:spChg chg="mod">
          <ac:chgData name="Matthew Suderman" userId="2709995e-3ea8-4fb0-9b62-eb8034dec529" providerId="ADAL" clId="{D6490213-E9AC-4CA4-8C6D-871C68D5D314}" dt="2020-05-30T22:26:32.694" v="866" actId="20577"/>
          <ac:spMkLst>
            <pc:docMk/>
            <pc:sldMk cId="980237120" sldId="267"/>
            <ac:spMk id="4" creationId="{C6D6135E-B0E9-4A4D-A5E1-FC2244602EBB}"/>
          </ac:spMkLst>
        </pc:spChg>
        <pc:spChg chg="add mod ord">
          <ac:chgData name="Matthew Suderman" userId="2709995e-3ea8-4fb0-9b62-eb8034dec529" providerId="ADAL" clId="{D6490213-E9AC-4CA4-8C6D-871C68D5D314}" dt="2020-05-30T22:26:26.489" v="863" actId="166"/>
          <ac:spMkLst>
            <pc:docMk/>
            <pc:sldMk cId="980237120" sldId="267"/>
            <ac:spMk id="5" creationId="{F68D2A82-1D3C-4E2D-862D-3B69FB38EEDE}"/>
          </ac:spMkLst>
        </pc:spChg>
        <pc:picChg chg="add del mod">
          <ac:chgData name="Matthew Suderman" userId="2709995e-3ea8-4fb0-9b62-eb8034dec529" providerId="ADAL" clId="{D6490213-E9AC-4CA4-8C6D-871C68D5D314}" dt="2020-05-30T22:26:13.960" v="861" actId="1076"/>
          <ac:picMkLst>
            <pc:docMk/>
            <pc:sldMk cId="980237120" sldId="267"/>
            <ac:picMk id="1026" creationId="{4569187F-212B-48D6-965A-8B40C553D1B4}"/>
          </ac:picMkLst>
        </pc:picChg>
      </pc:sldChg>
      <pc:sldChg chg="modSp add del mod">
        <pc:chgData name="Matthew Suderman" userId="2709995e-3ea8-4fb0-9b62-eb8034dec529" providerId="ADAL" clId="{D6490213-E9AC-4CA4-8C6D-871C68D5D314}" dt="2020-05-31T22:16:17.600" v="3092" actId="2696"/>
        <pc:sldMkLst>
          <pc:docMk/>
          <pc:sldMk cId="2347886304" sldId="268"/>
        </pc:sldMkLst>
        <pc:spChg chg="mod">
          <ac:chgData name="Matthew Suderman" userId="2709995e-3ea8-4fb0-9b62-eb8034dec529" providerId="ADAL" clId="{D6490213-E9AC-4CA4-8C6D-871C68D5D314}" dt="2020-05-30T21:42:56.349" v="171" actId="113"/>
          <ac:spMkLst>
            <pc:docMk/>
            <pc:sldMk cId="2347886304" sldId="268"/>
            <ac:spMk id="2" creationId="{A051AE55-C412-4F97-B8BC-7897E1B8FE80}"/>
          </ac:spMkLst>
        </pc:spChg>
      </pc:sldChg>
      <pc:sldChg chg="modSp add mod modAnim">
        <pc:chgData name="Matthew Suderman" userId="2709995e-3ea8-4fb0-9b62-eb8034dec529" providerId="ADAL" clId="{D6490213-E9AC-4CA4-8C6D-871C68D5D314}" dt="2020-05-31T14:11:05.577" v="2328" actId="20577"/>
        <pc:sldMkLst>
          <pc:docMk/>
          <pc:sldMk cId="1070485980" sldId="269"/>
        </pc:sldMkLst>
        <pc:spChg chg="mod">
          <ac:chgData name="Matthew Suderman" userId="2709995e-3ea8-4fb0-9b62-eb8034dec529" providerId="ADAL" clId="{D6490213-E9AC-4CA4-8C6D-871C68D5D314}" dt="2020-05-30T21:40:51.861" v="157" actId="113"/>
          <ac:spMkLst>
            <pc:docMk/>
            <pc:sldMk cId="1070485980" sldId="269"/>
            <ac:spMk id="2" creationId="{A051AE55-C412-4F97-B8BC-7897E1B8FE80}"/>
          </ac:spMkLst>
        </pc:spChg>
        <pc:spChg chg="mod">
          <ac:chgData name="Matthew Suderman" userId="2709995e-3ea8-4fb0-9b62-eb8034dec529" providerId="ADAL" clId="{D6490213-E9AC-4CA4-8C6D-871C68D5D314}" dt="2020-05-31T14:11:05.577" v="2328" actId="20577"/>
          <ac:spMkLst>
            <pc:docMk/>
            <pc:sldMk cId="1070485980" sldId="269"/>
            <ac:spMk id="3" creationId="{784E00D2-8947-4BC0-B376-A387D60BAC35}"/>
          </ac:spMkLst>
        </pc:spChg>
        <pc:spChg chg="mod">
          <ac:chgData name="Matthew Suderman" userId="2709995e-3ea8-4fb0-9b62-eb8034dec529" providerId="ADAL" clId="{D6490213-E9AC-4CA4-8C6D-871C68D5D314}" dt="2020-05-31T14:10:23.375" v="2251" actId="20577"/>
          <ac:spMkLst>
            <pc:docMk/>
            <pc:sldMk cId="1070485980" sldId="269"/>
            <ac:spMk id="4" creationId="{C6D6135E-B0E9-4A4D-A5E1-FC2244602EBB}"/>
          </ac:spMkLst>
        </pc:spChg>
      </pc:sldChg>
      <pc:sldChg chg="modSp add del mod">
        <pc:chgData name="Matthew Suderman" userId="2709995e-3ea8-4fb0-9b62-eb8034dec529" providerId="ADAL" clId="{D6490213-E9AC-4CA4-8C6D-871C68D5D314}" dt="2020-05-30T22:31:49.123" v="1051" actId="2696"/>
        <pc:sldMkLst>
          <pc:docMk/>
          <pc:sldMk cId="622207754" sldId="270"/>
        </pc:sldMkLst>
        <pc:spChg chg="mod">
          <ac:chgData name="Matthew Suderman" userId="2709995e-3ea8-4fb0-9b62-eb8034dec529" providerId="ADAL" clId="{D6490213-E9AC-4CA4-8C6D-871C68D5D314}" dt="2020-05-30T21:39:47.937" v="149" actId="20577"/>
          <ac:spMkLst>
            <pc:docMk/>
            <pc:sldMk cId="622207754" sldId="270"/>
            <ac:spMk id="2" creationId="{A051AE55-C412-4F97-B8BC-7897E1B8FE80}"/>
          </ac:spMkLst>
        </pc:spChg>
      </pc:sldChg>
      <pc:sldChg chg="modSp add del mod">
        <pc:chgData name="Matthew Suderman" userId="2709995e-3ea8-4fb0-9b62-eb8034dec529" providerId="ADAL" clId="{D6490213-E9AC-4CA4-8C6D-871C68D5D314}" dt="2020-05-31T14:38:06.781" v="3091" actId="2696"/>
        <pc:sldMkLst>
          <pc:docMk/>
          <pc:sldMk cId="1752066322" sldId="271"/>
        </pc:sldMkLst>
        <pc:spChg chg="mod">
          <ac:chgData name="Matthew Suderman" userId="2709995e-3ea8-4fb0-9b62-eb8034dec529" providerId="ADAL" clId="{D6490213-E9AC-4CA4-8C6D-871C68D5D314}" dt="2020-05-30T21:42:28.212" v="169" actId="113"/>
          <ac:spMkLst>
            <pc:docMk/>
            <pc:sldMk cId="1752066322" sldId="271"/>
            <ac:spMk id="2" creationId="{A051AE55-C412-4F97-B8BC-7897E1B8FE80}"/>
          </ac:spMkLst>
        </pc:spChg>
      </pc:sldChg>
      <pc:sldChg chg="modSp add del mod modAnim">
        <pc:chgData name="Matthew Suderman" userId="2709995e-3ea8-4fb0-9b62-eb8034dec529" providerId="ADAL" clId="{D6490213-E9AC-4CA4-8C6D-871C68D5D314}" dt="2020-05-31T14:36:23.052" v="3090" actId="2696"/>
        <pc:sldMkLst>
          <pc:docMk/>
          <pc:sldMk cId="3528126205" sldId="272"/>
        </pc:sldMkLst>
        <pc:spChg chg="mod">
          <ac:chgData name="Matthew Suderman" userId="2709995e-3ea8-4fb0-9b62-eb8034dec529" providerId="ADAL" clId="{D6490213-E9AC-4CA4-8C6D-871C68D5D314}" dt="2020-05-30T21:42:00.118" v="166" actId="113"/>
          <ac:spMkLst>
            <pc:docMk/>
            <pc:sldMk cId="3528126205" sldId="272"/>
            <ac:spMk id="2" creationId="{A051AE55-C412-4F97-B8BC-7897E1B8FE80}"/>
          </ac:spMkLst>
        </pc:spChg>
        <pc:spChg chg="mod">
          <ac:chgData name="Matthew Suderman" userId="2709995e-3ea8-4fb0-9b62-eb8034dec529" providerId="ADAL" clId="{D6490213-E9AC-4CA4-8C6D-871C68D5D314}" dt="2020-05-31T14:35:34.487" v="3089" actId="20577"/>
          <ac:spMkLst>
            <pc:docMk/>
            <pc:sldMk cId="3528126205" sldId="272"/>
            <ac:spMk id="3" creationId="{784E00D2-8947-4BC0-B376-A387D60BAC35}"/>
          </ac:spMkLst>
        </pc:spChg>
      </pc:sldChg>
      <pc:sldChg chg="addSp modSp add mod modAnim">
        <pc:chgData name="Matthew Suderman" userId="2709995e-3ea8-4fb0-9b62-eb8034dec529" providerId="ADAL" clId="{D6490213-E9AC-4CA4-8C6D-871C68D5D314}" dt="2020-05-31T14:29:56.677" v="2942" actId="20577"/>
        <pc:sldMkLst>
          <pc:docMk/>
          <pc:sldMk cId="1834542249" sldId="273"/>
        </pc:sldMkLst>
        <pc:spChg chg="mod">
          <ac:chgData name="Matthew Suderman" userId="2709995e-3ea8-4fb0-9b62-eb8034dec529" providerId="ADAL" clId="{D6490213-E9AC-4CA4-8C6D-871C68D5D314}" dt="2020-05-30T21:41:35.265" v="163" actId="20577"/>
          <ac:spMkLst>
            <pc:docMk/>
            <pc:sldMk cId="1834542249" sldId="273"/>
            <ac:spMk id="2" creationId="{A051AE55-C412-4F97-B8BC-7897E1B8FE80}"/>
          </ac:spMkLst>
        </pc:spChg>
        <pc:spChg chg="mod">
          <ac:chgData name="Matthew Suderman" userId="2709995e-3ea8-4fb0-9b62-eb8034dec529" providerId="ADAL" clId="{D6490213-E9AC-4CA4-8C6D-871C68D5D314}" dt="2020-05-31T14:27:09.160" v="2925" actId="20577"/>
          <ac:spMkLst>
            <pc:docMk/>
            <pc:sldMk cId="1834542249" sldId="273"/>
            <ac:spMk id="3" creationId="{784E00D2-8947-4BC0-B376-A387D60BAC35}"/>
          </ac:spMkLst>
        </pc:spChg>
        <pc:spChg chg="mod">
          <ac:chgData name="Matthew Suderman" userId="2709995e-3ea8-4fb0-9b62-eb8034dec529" providerId="ADAL" clId="{D6490213-E9AC-4CA4-8C6D-871C68D5D314}" dt="2020-05-31T14:29:56.677" v="2942" actId="20577"/>
          <ac:spMkLst>
            <pc:docMk/>
            <pc:sldMk cId="1834542249" sldId="273"/>
            <ac:spMk id="4" creationId="{C6D6135E-B0E9-4A4D-A5E1-FC2244602EBB}"/>
          </ac:spMkLst>
        </pc:spChg>
        <pc:picChg chg="add mod">
          <ac:chgData name="Matthew Suderman" userId="2709995e-3ea8-4fb0-9b62-eb8034dec529" providerId="ADAL" clId="{D6490213-E9AC-4CA4-8C6D-871C68D5D314}" dt="2020-05-31T14:27:51.549" v="2931" actId="14100"/>
          <ac:picMkLst>
            <pc:docMk/>
            <pc:sldMk cId="1834542249" sldId="273"/>
            <ac:picMk id="2050" creationId="{F93C3F0C-136F-4576-ACD6-43165EFD51E1}"/>
          </ac:picMkLst>
        </pc:picChg>
      </pc:sldChg>
      <pc:sldChg chg="modSp add mod modAnim">
        <pc:chgData name="Matthew Suderman" userId="2709995e-3ea8-4fb0-9b62-eb8034dec529" providerId="ADAL" clId="{D6490213-E9AC-4CA4-8C6D-871C68D5D314}" dt="2020-05-30T22:41:29.811" v="1421" actId="20577"/>
        <pc:sldMkLst>
          <pc:docMk/>
          <pc:sldMk cId="244703395" sldId="274"/>
        </pc:sldMkLst>
        <pc:spChg chg="mod">
          <ac:chgData name="Matthew Suderman" userId="2709995e-3ea8-4fb0-9b62-eb8034dec529" providerId="ADAL" clId="{D6490213-E9AC-4CA4-8C6D-871C68D5D314}" dt="2020-05-30T21:39:43.234" v="148" actId="20577"/>
          <ac:spMkLst>
            <pc:docMk/>
            <pc:sldMk cId="244703395" sldId="274"/>
            <ac:spMk id="2" creationId="{A051AE55-C412-4F97-B8BC-7897E1B8FE80}"/>
          </ac:spMkLst>
        </pc:spChg>
        <pc:spChg chg="mod">
          <ac:chgData name="Matthew Suderman" userId="2709995e-3ea8-4fb0-9b62-eb8034dec529" providerId="ADAL" clId="{D6490213-E9AC-4CA4-8C6D-871C68D5D314}" dt="2020-05-30T22:41:29.811" v="1421" actId="20577"/>
          <ac:spMkLst>
            <pc:docMk/>
            <pc:sldMk cId="244703395" sldId="274"/>
            <ac:spMk id="3" creationId="{784E00D2-8947-4BC0-B376-A387D60BAC35}"/>
          </ac:spMkLst>
        </pc:spChg>
        <pc:spChg chg="mod">
          <ac:chgData name="Matthew Suderman" userId="2709995e-3ea8-4fb0-9b62-eb8034dec529" providerId="ADAL" clId="{D6490213-E9AC-4CA4-8C6D-871C68D5D314}" dt="2020-05-30T22:39:19.003" v="1220" actId="20577"/>
          <ac:spMkLst>
            <pc:docMk/>
            <pc:sldMk cId="244703395" sldId="274"/>
            <ac:spMk id="4" creationId="{C6D6135E-B0E9-4A4D-A5E1-FC2244602EBB}"/>
          </ac:spMkLst>
        </pc:spChg>
      </pc:sldChg>
      <pc:sldChg chg="add">
        <pc:chgData name="Matthew Suderman" userId="2709995e-3ea8-4fb0-9b62-eb8034dec529" providerId="ADAL" clId="{D6490213-E9AC-4CA4-8C6D-871C68D5D314}" dt="2020-05-31T22:19:31.930" v="3093"/>
        <pc:sldMkLst>
          <pc:docMk/>
          <pc:sldMk cId="3308921423" sldId="275"/>
        </pc:sldMkLst>
      </pc:sldChg>
      <pc:sldChg chg="modSp add del mod">
        <pc:chgData name="Matthew Suderman" userId="2709995e-3ea8-4fb0-9b62-eb8034dec529" providerId="ADAL" clId="{D6490213-E9AC-4CA4-8C6D-871C68D5D314}" dt="2020-05-30T22:48:41.059" v="1422" actId="2696"/>
        <pc:sldMkLst>
          <pc:docMk/>
          <pc:sldMk cId="3889495315" sldId="275"/>
        </pc:sldMkLst>
        <pc:spChg chg="mod">
          <ac:chgData name="Matthew Suderman" userId="2709995e-3ea8-4fb0-9b62-eb8034dec529" providerId="ADAL" clId="{D6490213-E9AC-4CA4-8C6D-871C68D5D314}" dt="2020-05-30T21:40:14.750" v="152" actId="113"/>
          <ac:spMkLst>
            <pc:docMk/>
            <pc:sldMk cId="3889495315" sldId="275"/>
            <ac:spMk id="2" creationId="{A051AE55-C412-4F97-B8BC-7897E1B8FE80}"/>
          </ac:spMkLst>
        </pc:spChg>
      </pc:sldChg>
      <pc:sldChg chg="add">
        <pc:chgData name="Matthew Suderman" userId="2709995e-3ea8-4fb0-9b62-eb8034dec529" providerId="ADAL" clId="{D6490213-E9AC-4CA4-8C6D-871C68D5D314}" dt="2020-05-31T22:19:31.930" v="3093"/>
        <pc:sldMkLst>
          <pc:docMk/>
          <pc:sldMk cId="265509522" sldId="276"/>
        </pc:sldMkLst>
      </pc:sldChg>
      <pc:sldChg chg="addSp delSp modSp add mod">
        <pc:chgData name="Matthew Suderman" userId="2709995e-3ea8-4fb0-9b62-eb8034dec529" providerId="ADAL" clId="{D6490213-E9AC-4CA4-8C6D-871C68D5D314}" dt="2020-05-31T22:22:45.577" v="3112" actId="1035"/>
        <pc:sldMkLst>
          <pc:docMk/>
          <pc:sldMk cId="864675788" sldId="277"/>
        </pc:sldMkLst>
        <pc:spChg chg="add del">
          <ac:chgData name="Matthew Suderman" userId="2709995e-3ea8-4fb0-9b62-eb8034dec529" providerId="ADAL" clId="{D6490213-E9AC-4CA4-8C6D-871C68D5D314}" dt="2020-05-31T22:22:00.694" v="3101" actId="478"/>
          <ac:spMkLst>
            <pc:docMk/>
            <pc:sldMk cId="864675788" sldId="277"/>
            <ac:spMk id="5" creationId="{20A46F5B-A5D8-4DBB-BC59-4E1F6950A3CF}"/>
          </ac:spMkLst>
        </pc:spChg>
        <pc:spChg chg="add mod">
          <ac:chgData name="Matthew Suderman" userId="2709995e-3ea8-4fb0-9b62-eb8034dec529" providerId="ADAL" clId="{D6490213-E9AC-4CA4-8C6D-871C68D5D314}" dt="2020-05-31T22:22:45.577" v="3112" actId="1035"/>
          <ac:spMkLst>
            <pc:docMk/>
            <pc:sldMk cId="864675788" sldId="277"/>
            <ac:spMk id="6" creationId="{358D6AB0-B838-42BF-81F6-1EFEC2CC0F66}"/>
          </ac:spMkLst>
        </pc:spChg>
      </pc:sldChg>
      <pc:sldChg chg="modSp add mod ord">
        <pc:chgData name="Matthew Suderman" userId="2709995e-3ea8-4fb0-9b62-eb8034dec529" providerId="ADAL" clId="{D6490213-E9AC-4CA4-8C6D-871C68D5D314}" dt="2020-05-31T22:23:30.242" v="3142" actId="1038"/>
        <pc:sldMkLst>
          <pc:docMk/>
          <pc:sldMk cId="1324647295" sldId="278"/>
        </pc:sldMkLst>
        <pc:spChg chg="mod">
          <ac:chgData name="Matthew Suderman" userId="2709995e-3ea8-4fb0-9b62-eb8034dec529" providerId="ADAL" clId="{D6490213-E9AC-4CA4-8C6D-871C68D5D314}" dt="2020-05-31T22:23:30.242" v="3142" actId="1038"/>
          <ac:spMkLst>
            <pc:docMk/>
            <pc:sldMk cId="1324647295" sldId="278"/>
            <ac:spMk id="6" creationId="{358D6AB0-B838-42BF-81F6-1EFEC2CC0F66}"/>
          </ac:spMkLst>
        </pc:spChg>
        <pc:picChg chg="mod">
          <ac:chgData name="Matthew Suderman" userId="2709995e-3ea8-4fb0-9b62-eb8034dec529" providerId="ADAL" clId="{D6490213-E9AC-4CA4-8C6D-871C68D5D314}" dt="2020-05-31T22:23:18.772" v="3119" actId="1076"/>
          <ac:picMkLst>
            <pc:docMk/>
            <pc:sldMk cId="1324647295" sldId="278"/>
            <ac:picMk id="3" creationId="{D623A8D6-4582-4186-8565-0459784C3B1B}"/>
          </ac:picMkLst>
        </pc:picChg>
      </pc:sldChg>
      <pc:sldChg chg="modSp add mod ord">
        <pc:chgData name="Matthew Suderman" userId="2709995e-3ea8-4fb0-9b62-eb8034dec529" providerId="ADAL" clId="{D6490213-E9AC-4CA4-8C6D-871C68D5D314}" dt="2020-05-31T22:24:22.345" v="3148"/>
        <pc:sldMkLst>
          <pc:docMk/>
          <pc:sldMk cId="205540030" sldId="279"/>
        </pc:sldMkLst>
        <pc:spChg chg="mod">
          <ac:chgData name="Matthew Suderman" userId="2709995e-3ea8-4fb0-9b62-eb8034dec529" providerId="ADAL" clId="{D6490213-E9AC-4CA4-8C6D-871C68D5D314}" dt="2020-05-31T22:24:19.254" v="3146" actId="1076"/>
          <ac:spMkLst>
            <pc:docMk/>
            <pc:sldMk cId="205540030" sldId="279"/>
            <ac:spMk id="6" creationId="{358D6AB0-B838-42BF-81F6-1EFEC2CC0F66}"/>
          </ac:spMkLst>
        </pc:spChg>
        <pc:picChg chg="mod">
          <ac:chgData name="Matthew Suderman" userId="2709995e-3ea8-4fb0-9b62-eb8034dec529" providerId="ADAL" clId="{D6490213-E9AC-4CA4-8C6D-871C68D5D314}" dt="2020-05-31T22:24:12.047" v="3145" actId="1076"/>
          <ac:picMkLst>
            <pc:docMk/>
            <pc:sldMk cId="205540030" sldId="279"/>
            <ac:picMk id="3" creationId="{D623A8D6-4582-4186-8565-0459784C3B1B}"/>
          </ac:picMkLst>
        </pc:picChg>
      </pc:sldChg>
      <pc:sldChg chg="modSp add mod">
        <pc:chgData name="Matthew Suderman" userId="2709995e-3ea8-4fb0-9b62-eb8034dec529" providerId="ADAL" clId="{D6490213-E9AC-4CA4-8C6D-871C68D5D314}" dt="2020-05-31T22:24:30.440" v="3150" actId="1076"/>
        <pc:sldMkLst>
          <pc:docMk/>
          <pc:sldMk cId="2889071843" sldId="280"/>
        </pc:sldMkLst>
        <pc:spChg chg="mod">
          <ac:chgData name="Matthew Suderman" userId="2709995e-3ea8-4fb0-9b62-eb8034dec529" providerId="ADAL" clId="{D6490213-E9AC-4CA4-8C6D-871C68D5D314}" dt="2020-05-31T22:24:30.440" v="3150" actId="1076"/>
          <ac:spMkLst>
            <pc:docMk/>
            <pc:sldMk cId="2889071843" sldId="280"/>
            <ac:spMk id="6" creationId="{358D6AB0-B838-42BF-81F6-1EFEC2CC0F66}"/>
          </ac:spMkLst>
        </pc:spChg>
      </pc:sldChg>
      <pc:sldChg chg="modSp add del mod ord">
        <pc:chgData name="Matthew Suderman" userId="2709995e-3ea8-4fb0-9b62-eb8034dec529" providerId="ADAL" clId="{D6490213-E9AC-4CA4-8C6D-871C68D5D314}" dt="2020-05-31T22:53:19.627" v="3655" actId="2696"/>
        <pc:sldMkLst>
          <pc:docMk/>
          <pc:sldMk cId="3039907202" sldId="281"/>
        </pc:sldMkLst>
        <pc:spChg chg="mod">
          <ac:chgData name="Matthew Suderman" userId="2709995e-3ea8-4fb0-9b62-eb8034dec529" providerId="ADAL" clId="{D6490213-E9AC-4CA4-8C6D-871C68D5D314}" dt="2020-05-31T22:25:04.666" v="3250" actId="1037"/>
          <ac:spMkLst>
            <pc:docMk/>
            <pc:sldMk cId="3039907202" sldId="281"/>
            <ac:spMk id="6" creationId="{358D6AB0-B838-42BF-81F6-1EFEC2CC0F66}"/>
          </ac:spMkLst>
        </pc:spChg>
        <pc:picChg chg="mod">
          <ac:chgData name="Matthew Suderman" userId="2709995e-3ea8-4fb0-9b62-eb8034dec529" providerId="ADAL" clId="{D6490213-E9AC-4CA4-8C6D-871C68D5D314}" dt="2020-05-31T22:24:51.968" v="3157" actId="1076"/>
          <ac:picMkLst>
            <pc:docMk/>
            <pc:sldMk cId="3039907202" sldId="281"/>
            <ac:picMk id="3" creationId="{D623A8D6-4582-4186-8565-0459784C3B1B}"/>
          </ac:picMkLst>
        </pc:picChg>
      </pc:sldChg>
      <pc:sldChg chg="addSp modSp new add del mod modAnim">
        <pc:chgData name="Matthew Suderman" userId="2709995e-3ea8-4fb0-9b62-eb8034dec529" providerId="ADAL" clId="{D6490213-E9AC-4CA4-8C6D-871C68D5D314}" dt="2020-05-31T22:53:11.573" v="3654" actId="2696"/>
        <pc:sldMkLst>
          <pc:docMk/>
          <pc:sldMk cId="2261581045" sldId="282"/>
        </pc:sldMkLst>
        <pc:spChg chg="add mod">
          <ac:chgData name="Matthew Suderman" userId="2709995e-3ea8-4fb0-9b62-eb8034dec529" providerId="ADAL" clId="{D6490213-E9AC-4CA4-8C6D-871C68D5D314}" dt="2020-05-31T22:51:21.110" v="3653" actId="20577"/>
          <ac:spMkLst>
            <pc:docMk/>
            <pc:sldMk cId="2261581045" sldId="282"/>
            <ac:spMk id="2" creationId="{F6AD961C-CCEF-4E35-AE26-627AFB7971EF}"/>
          </ac:spMkLst>
        </pc:spChg>
        <pc:picChg chg="add mod">
          <ac:chgData name="Matthew Suderman" userId="2709995e-3ea8-4fb0-9b62-eb8034dec529" providerId="ADAL" clId="{D6490213-E9AC-4CA4-8C6D-871C68D5D314}" dt="2020-05-31T22:39:09.451" v="3388" actId="1038"/>
          <ac:picMkLst>
            <pc:docMk/>
            <pc:sldMk cId="2261581045" sldId="282"/>
            <ac:picMk id="3" creationId="{D295544C-574B-4F01-B64D-B4F385BC6AE3}"/>
          </ac:picMkLst>
        </pc:picChg>
        <pc:picChg chg="add mod">
          <ac:chgData name="Matthew Suderman" userId="2709995e-3ea8-4fb0-9b62-eb8034dec529" providerId="ADAL" clId="{D6490213-E9AC-4CA4-8C6D-871C68D5D314}" dt="2020-05-31T22:39:05.679" v="3355" actId="1076"/>
          <ac:picMkLst>
            <pc:docMk/>
            <pc:sldMk cId="2261581045" sldId="282"/>
            <ac:picMk id="4" creationId="{9369A267-FBFF-4CB3-9070-1CA3FE48EFFC}"/>
          </ac:picMkLst>
        </pc:picChg>
      </pc:sldChg>
      <pc:sldChg chg="addSp modSp new mod modAnim">
        <pc:chgData name="Matthew Suderman" userId="2709995e-3ea8-4fb0-9b62-eb8034dec529" providerId="ADAL" clId="{D6490213-E9AC-4CA4-8C6D-871C68D5D314}" dt="2020-05-31T22:50:49.234" v="3614" actId="1035"/>
        <pc:sldMkLst>
          <pc:docMk/>
          <pc:sldMk cId="2238110980" sldId="283"/>
        </pc:sldMkLst>
        <pc:spChg chg="add mod">
          <ac:chgData name="Matthew Suderman" userId="2709995e-3ea8-4fb0-9b62-eb8034dec529" providerId="ADAL" clId="{D6490213-E9AC-4CA4-8C6D-871C68D5D314}" dt="2020-05-31T22:50:44.908" v="3612" actId="20577"/>
          <ac:spMkLst>
            <pc:docMk/>
            <pc:sldMk cId="2238110980" sldId="283"/>
            <ac:spMk id="2" creationId="{3B573024-F6D4-4675-9CF8-D0AA5EEFAD00}"/>
          </ac:spMkLst>
        </pc:spChg>
        <pc:picChg chg="add mod">
          <ac:chgData name="Matthew Suderman" userId="2709995e-3ea8-4fb0-9b62-eb8034dec529" providerId="ADAL" clId="{D6490213-E9AC-4CA4-8C6D-871C68D5D314}" dt="2020-05-31T22:40:19.124" v="3458" actId="1037"/>
          <ac:picMkLst>
            <pc:docMk/>
            <pc:sldMk cId="2238110980" sldId="283"/>
            <ac:picMk id="3" creationId="{01705C02-FD42-404A-85EC-261A5F56049F}"/>
          </ac:picMkLst>
        </pc:picChg>
        <pc:picChg chg="add mod">
          <ac:chgData name="Matthew Suderman" userId="2709995e-3ea8-4fb0-9b62-eb8034dec529" providerId="ADAL" clId="{D6490213-E9AC-4CA4-8C6D-871C68D5D314}" dt="2020-05-31T22:50:49.234" v="3614" actId="1035"/>
          <ac:picMkLst>
            <pc:docMk/>
            <pc:sldMk cId="2238110980" sldId="283"/>
            <ac:picMk id="4" creationId="{DDB52EFE-355A-4B47-822A-3AB78A53D051}"/>
          </ac:picMkLst>
        </pc:picChg>
      </pc:sldChg>
      <pc:sldChg chg="addSp modSp new mod modAnim">
        <pc:chgData name="Matthew Suderman" userId="2709995e-3ea8-4fb0-9b62-eb8034dec529" providerId="ADAL" clId="{D6490213-E9AC-4CA4-8C6D-871C68D5D314}" dt="2020-05-31T22:46:49.144" v="3581"/>
        <pc:sldMkLst>
          <pc:docMk/>
          <pc:sldMk cId="442124831" sldId="284"/>
        </pc:sldMkLst>
        <pc:spChg chg="add mod">
          <ac:chgData name="Matthew Suderman" userId="2709995e-3ea8-4fb0-9b62-eb8034dec529" providerId="ADAL" clId="{D6490213-E9AC-4CA4-8C6D-871C68D5D314}" dt="2020-05-31T22:44:30.023" v="3536" actId="20577"/>
          <ac:spMkLst>
            <pc:docMk/>
            <pc:sldMk cId="442124831" sldId="284"/>
            <ac:spMk id="2" creationId="{65554435-25BB-4D2C-9DFD-2FF6F09B3B53}"/>
          </ac:spMkLst>
        </pc:spChg>
        <pc:picChg chg="add mod modCrop">
          <ac:chgData name="Matthew Suderman" userId="2709995e-3ea8-4fb0-9b62-eb8034dec529" providerId="ADAL" clId="{D6490213-E9AC-4CA4-8C6D-871C68D5D314}" dt="2020-05-31T22:45:49.061" v="3570" actId="1037"/>
          <ac:picMkLst>
            <pc:docMk/>
            <pc:sldMk cId="442124831" sldId="284"/>
            <ac:picMk id="3" creationId="{0C1F334C-9E49-4070-A125-0FF5A7285004}"/>
          </ac:picMkLst>
        </pc:picChg>
        <pc:picChg chg="add mod">
          <ac:chgData name="Matthew Suderman" userId="2709995e-3ea8-4fb0-9b62-eb8034dec529" providerId="ADAL" clId="{D6490213-E9AC-4CA4-8C6D-871C68D5D314}" dt="2020-05-31T22:46:41.713" v="3580" actId="14100"/>
          <ac:picMkLst>
            <pc:docMk/>
            <pc:sldMk cId="442124831" sldId="284"/>
            <ac:picMk id="4" creationId="{F63B471A-8DF7-45A7-A1BC-5AD7182B912A}"/>
          </ac:picMkLst>
        </pc:picChg>
        <pc:picChg chg="add mod modCrop">
          <ac:chgData name="Matthew Suderman" userId="2709995e-3ea8-4fb0-9b62-eb8034dec529" providerId="ADAL" clId="{D6490213-E9AC-4CA4-8C6D-871C68D5D314}" dt="2020-05-31T22:46:24.544" v="3577" actId="1076"/>
          <ac:picMkLst>
            <pc:docMk/>
            <pc:sldMk cId="442124831" sldId="284"/>
            <ac:picMk id="5" creationId="{4AFA9871-8443-4AD9-8D33-AA8D14C62B13}"/>
          </ac:picMkLst>
        </pc:picChg>
      </pc:sldChg>
      <pc:sldChg chg="addSp delSp modSp add del mod">
        <pc:chgData name="Matthew Suderman" userId="2709995e-3ea8-4fb0-9b62-eb8034dec529" providerId="ADAL" clId="{D6490213-E9AC-4CA4-8C6D-871C68D5D314}" dt="2020-05-31T22:54:13.560" v="3666" actId="2696"/>
        <pc:sldMkLst>
          <pc:docMk/>
          <pc:sldMk cId="344684595" sldId="285"/>
        </pc:sldMkLst>
        <pc:picChg chg="del">
          <ac:chgData name="Matthew Suderman" userId="2709995e-3ea8-4fb0-9b62-eb8034dec529" providerId="ADAL" clId="{D6490213-E9AC-4CA4-8C6D-871C68D5D314}" dt="2020-05-31T22:48:42.490" v="3593" actId="478"/>
          <ac:picMkLst>
            <pc:docMk/>
            <pc:sldMk cId="344684595" sldId="285"/>
            <ac:picMk id="2" creationId="{A6E90675-316F-4591-97A1-3DE3E51BE0EA}"/>
          </ac:picMkLst>
        </pc:picChg>
        <pc:picChg chg="add del mod">
          <ac:chgData name="Matthew Suderman" userId="2709995e-3ea8-4fb0-9b62-eb8034dec529" providerId="ADAL" clId="{D6490213-E9AC-4CA4-8C6D-871C68D5D314}" dt="2020-05-31T22:53:28.658" v="3656" actId="21"/>
          <ac:picMkLst>
            <pc:docMk/>
            <pc:sldMk cId="344684595" sldId="285"/>
            <ac:picMk id="4" creationId="{3D20F91A-8E5B-45DE-843F-BEEA6D5146A7}"/>
          </ac:picMkLst>
        </pc:picChg>
      </pc:sldChg>
      <pc:sldChg chg="new del">
        <pc:chgData name="Matthew Suderman" userId="2709995e-3ea8-4fb0-9b62-eb8034dec529" providerId="ADAL" clId="{D6490213-E9AC-4CA4-8C6D-871C68D5D314}" dt="2020-05-31T22:37:45.548" v="3349" actId="47"/>
        <pc:sldMkLst>
          <pc:docMk/>
          <pc:sldMk cId="814013457" sldId="285"/>
        </pc:sldMkLst>
      </pc:sldChg>
      <pc:sldChg chg="addSp delSp modSp add del mod ord">
        <pc:chgData name="Matthew Suderman" userId="2709995e-3ea8-4fb0-9b62-eb8034dec529" providerId="ADAL" clId="{D6490213-E9AC-4CA4-8C6D-871C68D5D314}" dt="2020-05-31T22:48:17.079" v="3588" actId="2696"/>
        <pc:sldMkLst>
          <pc:docMk/>
          <pc:sldMk cId="2188397801" sldId="286"/>
        </pc:sldMkLst>
        <pc:spChg chg="del">
          <ac:chgData name="Matthew Suderman" userId="2709995e-3ea8-4fb0-9b62-eb8034dec529" providerId="ADAL" clId="{D6490213-E9AC-4CA4-8C6D-871C68D5D314}" dt="2020-05-31T22:37:02.073" v="3338" actId="478"/>
          <ac:spMkLst>
            <pc:docMk/>
            <pc:sldMk cId="2188397801" sldId="286"/>
            <ac:spMk id="4" creationId="{77DC8FE1-6EA3-46E0-9978-3BFC431E3B2C}"/>
          </ac:spMkLst>
        </pc:spChg>
        <pc:spChg chg="add mod">
          <ac:chgData name="Matthew Suderman" userId="2709995e-3ea8-4fb0-9b62-eb8034dec529" providerId="ADAL" clId="{D6490213-E9AC-4CA4-8C6D-871C68D5D314}" dt="2020-05-31T22:37:33.298" v="3348" actId="1076"/>
          <ac:spMkLst>
            <pc:docMk/>
            <pc:sldMk cId="2188397801" sldId="286"/>
            <ac:spMk id="5" creationId="{03146718-3BA8-461B-83AA-8E0575B1D76F}"/>
          </ac:spMkLst>
        </pc:spChg>
        <pc:spChg chg="del">
          <ac:chgData name="Matthew Suderman" userId="2709995e-3ea8-4fb0-9b62-eb8034dec529" providerId="ADAL" clId="{D6490213-E9AC-4CA4-8C6D-871C68D5D314}" dt="2020-05-31T22:37:02.073" v="3338" actId="478"/>
          <ac:spMkLst>
            <pc:docMk/>
            <pc:sldMk cId="2188397801" sldId="286"/>
            <ac:spMk id="6" creationId="{358D6AB0-B838-42BF-81F6-1EFEC2CC0F66}"/>
          </ac:spMkLst>
        </pc:spChg>
        <pc:picChg chg="del">
          <ac:chgData name="Matthew Suderman" userId="2709995e-3ea8-4fb0-9b62-eb8034dec529" providerId="ADAL" clId="{D6490213-E9AC-4CA4-8C6D-871C68D5D314}" dt="2020-05-31T22:37:02.073" v="3338" actId="478"/>
          <ac:picMkLst>
            <pc:docMk/>
            <pc:sldMk cId="2188397801" sldId="286"/>
            <ac:picMk id="2" creationId="{C178436D-D3EE-438B-9EEB-F8CCD14C840F}"/>
          </ac:picMkLst>
        </pc:picChg>
        <pc:picChg chg="del">
          <ac:chgData name="Matthew Suderman" userId="2709995e-3ea8-4fb0-9b62-eb8034dec529" providerId="ADAL" clId="{D6490213-E9AC-4CA4-8C6D-871C68D5D314}" dt="2020-05-31T22:37:02.073" v="3338" actId="478"/>
          <ac:picMkLst>
            <pc:docMk/>
            <pc:sldMk cId="2188397801" sldId="286"/>
            <ac:picMk id="3" creationId="{D623A8D6-4582-4186-8565-0459784C3B1B}"/>
          </ac:picMkLst>
        </pc:picChg>
      </pc:sldChg>
      <pc:sldChg chg="addSp new del">
        <pc:chgData name="Matthew Suderman" userId="2709995e-3ea8-4fb0-9b62-eb8034dec529" providerId="ADAL" clId="{D6490213-E9AC-4CA4-8C6D-871C68D5D314}" dt="2020-05-31T22:50:20.801" v="3599" actId="2696"/>
        <pc:sldMkLst>
          <pc:docMk/>
          <pc:sldMk cId="2739320884" sldId="286"/>
        </pc:sldMkLst>
        <pc:picChg chg="add">
          <ac:chgData name="Matthew Suderman" userId="2709995e-3ea8-4fb0-9b62-eb8034dec529" providerId="ADAL" clId="{D6490213-E9AC-4CA4-8C6D-871C68D5D314}" dt="2020-05-31T22:50:12.628" v="3598"/>
          <ac:picMkLst>
            <pc:docMk/>
            <pc:sldMk cId="2739320884" sldId="286"/>
            <ac:picMk id="3" creationId="{6F7C8AC1-FC67-4C27-9912-10FDFFA01BBB}"/>
          </ac:picMkLst>
        </pc:picChg>
      </pc:sldChg>
    </pc:docChg>
  </pc:docChgLst>
  <pc:docChgLst>
    <pc:chgData name="Matthew Suderman" userId="S::ms13525@bristol.ac.uk::2709995e-3ea8-4fb0-9b62-eb8034dec529" providerId="AD" clId="Web-{0F312D90-5604-B5D3-B01B-48B3A03EC642}"/>
    <pc:docChg chg="addSld delSld modSld">
      <pc:chgData name="Matthew Suderman" userId="S::ms13525@bristol.ac.uk::2709995e-3ea8-4fb0-9b62-eb8034dec529" providerId="AD" clId="Web-{0F312D90-5604-B5D3-B01B-48B3A03EC642}" dt="2020-08-03T09:13:01.093" v="121"/>
      <pc:docMkLst>
        <pc:docMk/>
      </pc:docMkLst>
      <pc:sldChg chg="modSp">
        <pc:chgData name="Matthew Suderman" userId="S::ms13525@bristol.ac.uk::2709995e-3ea8-4fb0-9b62-eb8034dec529" providerId="AD" clId="Web-{0F312D90-5604-B5D3-B01B-48B3A03EC642}" dt="2020-08-03T09:05:44.207" v="1"/>
        <pc:sldMkLst>
          <pc:docMk/>
          <pc:sldMk cId="3975880408" sldId="259"/>
        </pc:sldMkLst>
        <pc:graphicFrameChg chg="mod modGraphic">
          <ac:chgData name="Matthew Suderman" userId="S::ms13525@bristol.ac.uk::2709995e-3ea8-4fb0-9b62-eb8034dec529" providerId="AD" clId="Web-{0F312D90-5604-B5D3-B01B-48B3A03EC642}" dt="2020-08-03T09:05:44.207" v="1"/>
          <ac:graphicFrameMkLst>
            <pc:docMk/>
            <pc:sldMk cId="3975880408" sldId="259"/>
            <ac:graphicFrameMk id="5" creationId="{CEA37789-E764-494C-AC19-7DAFF4C6D7E8}"/>
          </ac:graphicFrameMkLst>
        </pc:graphicFrameChg>
      </pc:sldChg>
      <pc:sldChg chg="new del">
        <pc:chgData name="Matthew Suderman" userId="S::ms13525@bristol.ac.uk::2709995e-3ea8-4fb0-9b62-eb8034dec529" providerId="AD" clId="Web-{0F312D90-5604-B5D3-B01B-48B3A03EC642}" dt="2020-08-03T09:06:14.691" v="4"/>
        <pc:sldMkLst>
          <pc:docMk/>
          <pc:sldMk cId="1254942573" sldId="291"/>
        </pc:sldMkLst>
      </pc:sldChg>
      <pc:sldChg chg="addSp delSp modSp add replId">
        <pc:chgData name="Matthew Suderman" userId="S::ms13525@bristol.ac.uk::2709995e-3ea8-4fb0-9b62-eb8034dec529" providerId="AD" clId="Web-{0F312D90-5604-B5D3-B01B-48B3A03EC642}" dt="2020-08-03T09:13:01.093" v="121"/>
        <pc:sldMkLst>
          <pc:docMk/>
          <pc:sldMk cId="2685404808" sldId="292"/>
        </pc:sldMkLst>
        <pc:spChg chg="mod">
          <ac:chgData name="Matthew Suderman" userId="S::ms13525@bristol.ac.uk::2709995e-3ea8-4fb0-9b62-eb8034dec529" providerId="AD" clId="Web-{0F312D90-5604-B5D3-B01B-48B3A03EC642}" dt="2020-08-03T09:12:31.719" v="115" actId="14100"/>
          <ac:spMkLst>
            <pc:docMk/>
            <pc:sldMk cId="2685404808" sldId="292"/>
            <ac:spMk id="2" creationId="{B02455BB-573A-4D87-BBA4-FE7B114B37BC}"/>
          </ac:spMkLst>
        </pc:spChg>
        <pc:spChg chg="mod">
          <ac:chgData name="Matthew Suderman" userId="S::ms13525@bristol.ac.uk::2709995e-3ea8-4fb0-9b62-eb8034dec529" providerId="AD" clId="Web-{0F312D90-5604-B5D3-B01B-48B3A03EC642}" dt="2020-08-03T09:12:32.812" v="116" actId="14100"/>
          <ac:spMkLst>
            <pc:docMk/>
            <pc:sldMk cId="2685404808" sldId="292"/>
            <ac:spMk id="3" creationId="{84786220-116F-4CC8-9389-6EBE3889D3A6}"/>
          </ac:spMkLst>
        </pc:spChg>
        <pc:picChg chg="add del mod">
          <ac:chgData name="Matthew Suderman" userId="S::ms13525@bristol.ac.uk::2709995e-3ea8-4fb0-9b62-eb8034dec529" providerId="AD" clId="Web-{0F312D90-5604-B5D3-B01B-48B3A03EC642}" dt="2020-08-03T09:13:01.093" v="121"/>
          <ac:picMkLst>
            <pc:docMk/>
            <pc:sldMk cId="2685404808" sldId="292"/>
            <ac:picMk id="4" creationId="{473E708A-29D6-4558-89D3-009094EED86D}"/>
          </ac:picMkLst>
        </pc:picChg>
      </pc:sldChg>
      <pc:sldChg chg="delSp new mod modClrScheme chgLayout">
        <pc:chgData name="Matthew Suderman" userId="S::ms13525@bristol.ac.uk::2709995e-3ea8-4fb0-9b62-eb8034dec529" providerId="AD" clId="Web-{0F312D90-5604-B5D3-B01B-48B3A03EC642}" dt="2020-08-03T09:12:49.250" v="120"/>
        <pc:sldMkLst>
          <pc:docMk/>
          <pc:sldMk cId="1678706050" sldId="293"/>
        </pc:sldMkLst>
        <pc:spChg chg="del">
          <ac:chgData name="Matthew Suderman" userId="S::ms13525@bristol.ac.uk::2709995e-3ea8-4fb0-9b62-eb8034dec529" providerId="AD" clId="Web-{0F312D90-5604-B5D3-B01B-48B3A03EC642}" dt="2020-08-03T09:12:49.250" v="120"/>
          <ac:spMkLst>
            <pc:docMk/>
            <pc:sldMk cId="1678706050" sldId="293"/>
            <ac:spMk id="2" creationId="{74A8BD5A-AED1-4F16-B884-E621BCE198C7}"/>
          </ac:spMkLst>
        </pc:spChg>
        <pc:spChg chg="del">
          <ac:chgData name="Matthew Suderman" userId="S::ms13525@bristol.ac.uk::2709995e-3ea8-4fb0-9b62-eb8034dec529" providerId="AD" clId="Web-{0F312D90-5604-B5D3-B01B-48B3A03EC642}" dt="2020-08-03T09:12:49.250" v="120"/>
          <ac:spMkLst>
            <pc:docMk/>
            <pc:sldMk cId="1678706050" sldId="293"/>
            <ac:spMk id="3" creationId="{2ACE051A-BA60-4EA7-84FD-8C62F853ABAF}"/>
          </ac:spMkLst>
        </pc:spChg>
      </pc:sldChg>
    </pc:docChg>
  </pc:docChgLst>
  <pc:docChgLst>
    <pc:chgData name="Matthew Suderman" userId="2709995e-3ea8-4fb0-9b62-eb8034dec529" providerId="ADAL" clId="{A6161DE5-8AC0-428E-8129-CE9EB59C3021}"/>
    <pc:docChg chg="undo custSel addSld delSld modSld">
      <pc:chgData name="Matthew Suderman" userId="2709995e-3ea8-4fb0-9b62-eb8034dec529" providerId="ADAL" clId="{A6161DE5-8AC0-428E-8129-CE9EB59C3021}" dt="2020-07-13T10:53:32.556" v="5691" actId="20577"/>
      <pc:docMkLst>
        <pc:docMk/>
      </pc:docMkLst>
      <pc:sldChg chg="modSp mod">
        <pc:chgData name="Matthew Suderman" userId="2709995e-3ea8-4fb0-9b62-eb8034dec529" providerId="ADAL" clId="{A6161DE5-8AC0-428E-8129-CE9EB59C3021}" dt="2020-07-13T10:53:32.556" v="5691" actId="20577"/>
        <pc:sldMkLst>
          <pc:docMk/>
          <pc:sldMk cId="3975880408" sldId="259"/>
        </pc:sldMkLst>
        <pc:graphicFrameChg chg="modGraphic">
          <ac:chgData name="Matthew Suderman" userId="2709995e-3ea8-4fb0-9b62-eb8034dec529" providerId="ADAL" clId="{A6161DE5-8AC0-428E-8129-CE9EB59C3021}" dt="2020-07-13T10:53:32.556" v="5691" actId="20577"/>
          <ac:graphicFrameMkLst>
            <pc:docMk/>
            <pc:sldMk cId="3975880408" sldId="259"/>
            <ac:graphicFrameMk id="5" creationId="{CEA37789-E764-494C-AC19-7DAFF4C6D7E8}"/>
          </ac:graphicFrameMkLst>
        </pc:graphicFrameChg>
      </pc:sldChg>
      <pc:sldChg chg="modSp del mod modAnim">
        <pc:chgData name="Matthew Suderman" userId="2709995e-3ea8-4fb0-9b62-eb8034dec529" providerId="ADAL" clId="{A6161DE5-8AC0-428E-8129-CE9EB59C3021}" dt="2020-07-12T23:35:08.466" v="2030" actId="2696"/>
        <pc:sldMkLst>
          <pc:docMk/>
          <pc:sldMk cId="1665227953" sldId="278"/>
        </pc:sldMkLst>
        <pc:spChg chg="mod">
          <ac:chgData name="Matthew Suderman" userId="2709995e-3ea8-4fb0-9b62-eb8034dec529" providerId="ADAL" clId="{A6161DE5-8AC0-428E-8129-CE9EB59C3021}" dt="2020-07-12T23:08:36.707" v="1632" actId="20577"/>
          <ac:spMkLst>
            <pc:docMk/>
            <pc:sldMk cId="1665227953" sldId="278"/>
            <ac:spMk id="2" creationId="{A051AE55-C412-4F97-B8BC-7897E1B8FE80}"/>
          </ac:spMkLst>
        </pc:spChg>
        <pc:spChg chg="mod">
          <ac:chgData name="Matthew Suderman" userId="2709995e-3ea8-4fb0-9b62-eb8034dec529" providerId="ADAL" clId="{A6161DE5-8AC0-428E-8129-CE9EB59C3021}" dt="2020-07-12T23:08:56.428" v="1703" actId="20577"/>
          <ac:spMkLst>
            <pc:docMk/>
            <pc:sldMk cId="1665227953" sldId="278"/>
            <ac:spMk id="3" creationId="{784E00D2-8947-4BC0-B376-A387D60BAC35}"/>
          </ac:spMkLst>
        </pc:spChg>
        <pc:spChg chg="mod">
          <ac:chgData name="Matthew Suderman" userId="2709995e-3ea8-4fb0-9b62-eb8034dec529" providerId="ADAL" clId="{A6161DE5-8AC0-428E-8129-CE9EB59C3021}" dt="2020-07-12T23:08:41.975" v="1635" actId="20577"/>
          <ac:spMkLst>
            <pc:docMk/>
            <pc:sldMk cId="1665227953" sldId="278"/>
            <ac:spMk id="4" creationId="{C6D6135E-B0E9-4A4D-A5E1-FC2244602EBB}"/>
          </ac:spMkLst>
        </pc:spChg>
      </pc:sldChg>
      <pc:sldChg chg="addSp delSp modSp mod modAnim">
        <pc:chgData name="Matthew Suderman" userId="2709995e-3ea8-4fb0-9b62-eb8034dec529" providerId="ADAL" clId="{A6161DE5-8AC0-428E-8129-CE9EB59C3021}" dt="2020-07-12T23:08:18.671" v="1631"/>
        <pc:sldMkLst>
          <pc:docMk/>
          <pc:sldMk cId="1318713235" sldId="282"/>
        </pc:sldMkLst>
        <pc:spChg chg="add mod">
          <ac:chgData name="Matthew Suderman" userId="2709995e-3ea8-4fb0-9b62-eb8034dec529" providerId="ADAL" clId="{A6161DE5-8AC0-428E-8129-CE9EB59C3021}" dt="2020-07-12T23:07:56.993" v="1630" actId="14100"/>
          <ac:spMkLst>
            <pc:docMk/>
            <pc:sldMk cId="1318713235" sldId="282"/>
            <ac:spMk id="2" creationId="{93226515-344B-45F7-AE3A-8E6335B208EE}"/>
          </ac:spMkLst>
        </pc:spChg>
        <pc:spChg chg="del">
          <ac:chgData name="Matthew Suderman" userId="2709995e-3ea8-4fb0-9b62-eb8034dec529" providerId="ADAL" clId="{A6161DE5-8AC0-428E-8129-CE9EB59C3021}" dt="2020-07-12T22:54:19.384" v="1566" actId="478"/>
          <ac:spMkLst>
            <pc:docMk/>
            <pc:sldMk cId="1318713235" sldId="282"/>
            <ac:spMk id="9" creationId="{D12C4E7B-298C-4C00-902C-8AFB52B472A7}"/>
          </ac:spMkLst>
        </pc:spChg>
        <pc:spChg chg="del">
          <ac:chgData name="Matthew Suderman" userId="2709995e-3ea8-4fb0-9b62-eb8034dec529" providerId="ADAL" clId="{A6161DE5-8AC0-428E-8129-CE9EB59C3021}" dt="2020-07-12T22:54:18.418" v="1565" actId="478"/>
          <ac:spMkLst>
            <pc:docMk/>
            <pc:sldMk cId="1318713235" sldId="282"/>
            <ac:spMk id="11" creationId="{4AA6120D-DA38-4D1C-AF50-9644B3AEAD09}"/>
          </ac:spMkLst>
        </pc:spChg>
        <pc:spChg chg="del">
          <ac:chgData name="Matthew Suderman" userId="2709995e-3ea8-4fb0-9b62-eb8034dec529" providerId="ADAL" clId="{A6161DE5-8AC0-428E-8129-CE9EB59C3021}" dt="2020-07-12T22:54:17.595" v="1564" actId="478"/>
          <ac:spMkLst>
            <pc:docMk/>
            <pc:sldMk cId="1318713235" sldId="282"/>
            <ac:spMk id="12" creationId="{F1EE33A0-9E92-4FD3-B94D-87543DDEE377}"/>
          </ac:spMkLst>
        </pc:spChg>
        <pc:spChg chg="del">
          <ac:chgData name="Matthew Suderman" userId="2709995e-3ea8-4fb0-9b62-eb8034dec529" providerId="ADAL" clId="{A6161DE5-8AC0-428E-8129-CE9EB59C3021}" dt="2020-07-12T22:54:16.833" v="1563" actId="478"/>
          <ac:spMkLst>
            <pc:docMk/>
            <pc:sldMk cId="1318713235" sldId="282"/>
            <ac:spMk id="13" creationId="{46022C0F-2E4E-4903-BBFC-2E7501E191BC}"/>
          </ac:spMkLst>
        </pc:spChg>
        <pc:spChg chg="del">
          <ac:chgData name="Matthew Suderman" userId="2709995e-3ea8-4fb0-9b62-eb8034dec529" providerId="ADAL" clId="{A6161DE5-8AC0-428E-8129-CE9EB59C3021}" dt="2020-07-12T22:54:16.128" v="1562" actId="478"/>
          <ac:spMkLst>
            <pc:docMk/>
            <pc:sldMk cId="1318713235" sldId="282"/>
            <ac:spMk id="14" creationId="{CC450831-D131-46D9-968E-3B9775F01872}"/>
          </ac:spMkLst>
        </pc:spChg>
        <pc:spChg chg="del">
          <ac:chgData name="Matthew Suderman" userId="2709995e-3ea8-4fb0-9b62-eb8034dec529" providerId="ADAL" clId="{A6161DE5-8AC0-428E-8129-CE9EB59C3021}" dt="2020-07-12T22:54:15.335" v="1561" actId="478"/>
          <ac:spMkLst>
            <pc:docMk/>
            <pc:sldMk cId="1318713235" sldId="282"/>
            <ac:spMk id="15" creationId="{DC792072-899E-421E-897C-E520306C3607}"/>
          </ac:spMkLst>
        </pc:spChg>
        <pc:spChg chg="del">
          <ac:chgData name="Matthew Suderman" userId="2709995e-3ea8-4fb0-9b62-eb8034dec529" providerId="ADAL" clId="{A6161DE5-8AC0-428E-8129-CE9EB59C3021}" dt="2020-07-12T22:54:14.402" v="1560" actId="478"/>
          <ac:spMkLst>
            <pc:docMk/>
            <pc:sldMk cId="1318713235" sldId="282"/>
            <ac:spMk id="16" creationId="{11F5B0D4-27C2-4AF4-89AB-C84A738EDCBC}"/>
          </ac:spMkLst>
        </pc:spChg>
        <pc:spChg chg="add del mod">
          <ac:chgData name="Matthew Suderman" userId="2709995e-3ea8-4fb0-9b62-eb8034dec529" providerId="ADAL" clId="{A6161DE5-8AC0-428E-8129-CE9EB59C3021}" dt="2020-07-12T23:03:32.040" v="1589" actId="478"/>
          <ac:spMkLst>
            <pc:docMk/>
            <pc:sldMk cId="1318713235" sldId="282"/>
            <ac:spMk id="17" creationId="{35D57346-C2AC-4E29-AAA6-EF4A023D0D68}"/>
          </ac:spMkLst>
        </pc:spChg>
        <pc:spChg chg="add del mod">
          <ac:chgData name="Matthew Suderman" userId="2709995e-3ea8-4fb0-9b62-eb8034dec529" providerId="ADAL" clId="{A6161DE5-8AC0-428E-8129-CE9EB59C3021}" dt="2020-07-12T23:03:29.263" v="1588" actId="478"/>
          <ac:spMkLst>
            <pc:docMk/>
            <pc:sldMk cId="1318713235" sldId="282"/>
            <ac:spMk id="18" creationId="{3A4C1B45-BACE-46EE-885C-4C2F2406CAEA}"/>
          </ac:spMkLst>
        </pc:spChg>
        <pc:spChg chg="add mod">
          <ac:chgData name="Matthew Suderman" userId="2709995e-3ea8-4fb0-9b62-eb8034dec529" providerId="ADAL" clId="{A6161DE5-8AC0-428E-8129-CE9EB59C3021}" dt="2020-07-12T23:06:49.195" v="1622" actId="1037"/>
          <ac:spMkLst>
            <pc:docMk/>
            <pc:sldMk cId="1318713235" sldId="282"/>
            <ac:spMk id="19" creationId="{86678182-A08A-40A5-B061-D2AE1AC2F00F}"/>
          </ac:spMkLst>
        </pc:spChg>
        <pc:spChg chg="add mod">
          <ac:chgData name="Matthew Suderman" userId="2709995e-3ea8-4fb0-9b62-eb8034dec529" providerId="ADAL" clId="{A6161DE5-8AC0-428E-8129-CE9EB59C3021}" dt="2020-07-12T23:06:49.195" v="1622" actId="1037"/>
          <ac:spMkLst>
            <pc:docMk/>
            <pc:sldMk cId="1318713235" sldId="282"/>
            <ac:spMk id="20" creationId="{2ACF10A8-5BCB-4621-95C7-A6423DECD68B}"/>
          </ac:spMkLst>
        </pc:spChg>
        <pc:spChg chg="add mod">
          <ac:chgData name="Matthew Suderman" userId="2709995e-3ea8-4fb0-9b62-eb8034dec529" providerId="ADAL" clId="{A6161DE5-8AC0-428E-8129-CE9EB59C3021}" dt="2020-07-12T23:06:49.195" v="1622" actId="1037"/>
          <ac:spMkLst>
            <pc:docMk/>
            <pc:sldMk cId="1318713235" sldId="282"/>
            <ac:spMk id="21" creationId="{0E70FA71-352B-4A69-B31B-4887481E6F9D}"/>
          </ac:spMkLst>
        </pc:spChg>
        <pc:spChg chg="add mod">
          <ac:chgData name="Matthew Suderman" userId="2709995e-3ea8-4fb0-9b62-eb8034dec529" providerId="ADAL" clId="{A6161DE5-8AC0-428E-8129-CE9EB59C3021}" dt="2020-07-12T23:06:49.195" v="1622" actId="1037"/>
          <ac:spMkLst>
            <pc:docMk/>
            <pc:sldMk cId="1318713235" sldId="282"/>
            <ac:spMk id="22" creationId="{93C46FAE-217B-4810-ACCE-10F8484334CB}"/>
          </ac:spMkLst>
        </pc:spChg>
        <pc:spChg chg="add mod">
          <ac:chgData name="Matthew Suderman" userId="2709995e-3ea8-4fb0-9b62-eb8034dec529" providerId="ADAL" clId="{A6161DE5-8AC0-428E-8129-CE9EB59C3021}" dt="2020-07-12T23:06:49.195" v="1622" actId="1037"/>
          <ac:spMkLst>
            <pc:docMk/>
            <pc:sldMk cId="1318713235" sldId="282"/>
            <ac:spMk id="23" creationId="{9B0CD7A2-B97D-47AF-B2BB-54BE91EE1A2E}"/>
          </ac:spMkLst>
        </pc:spChg>
        <pc:spChg chg="add mod">
          <ac:chgData name="Matthew Suderman" userId="2709995e-3ea8-4fb0-9b62-eb8034dec529" providerId="ADAL" clId="{A6161DE5-8AC0-428E-8129-CE9EB59C3021}" dt="2020-07-12T23:06:49.195" v="1622" actId="1037"/>
          <ac:spMkLst>
            <pc:docMk/>
            <pc:sldMk cId="1318713235" sldId="282"/>
            <ac:spMk id="24" creationId="{2C43C27C-E899-4CEE-8973-B788CC0184FE}"/>
          </ac:spMkLst>
        </pc:spChg>
        <pc:graphicFrameChg chg="mod modGraphic">
          <ac:chgData name="Matthew Suderman" userId="2709995e-3ea8-4fb0-9b62-eb8034dec529" providerId="ADAL" clId="{A6161DE5-8AC0-428E-8129-CE9EB59C3021}" dt="2020-07-12T22:53:42.320" v="1552" actId="1076"/>
          <ac:graphicFrameMkLst>
            <pc:docMk/>
            <pc:sldMk cId="1318713235" sldId="282"/>
            <ac:graphicFrameMk id="4" creationId="{A02E2500-4313-433A-AB6B-86A8EC73AEA8}"/>
          </ac:graphicFrameMkLst>
        </pc:graphicFrameChg>
      </pc:sldChg>
      <pc:sldChg chg="modSp new mod">
        <pc:chgData name="Matthew Suderman" userId="2709995e-3ea8-4fb0-9b62-eb8034dec529" providerId="ADAL" clId="{A6161DE5-8AC0-428E-8129-CE9EB59C3021}" dt="2020-07-12T23:25:01.225" v="2029" actId="207"/>
        <pc:sldMkLst>
          <pc:docMk/>
          <pc:sldMk cId="2900562679" sldId="283"/>
        </pc:sldMkLst>
        <pc:spChg chg="mod">
          <ac:chgData name="Matthew Suderman" userId="2709995e-3ea8-4fb0-9b62-eb8034dec529" providerId="ADAL" clId="{A6161DE5-8AC0-428E-8129-CE9EB59C3021}" dt="2020-07-12T23:25:01.225" v="2029" actId="207"/>
          <ac:spMkLst>
            <pc:docMk/>
            <pc:sldMk cId="2900562679" sldId="283"/>
            <ac:spMk id="2" creationId="{B02455BB-573A-4D87-BBA4-FE7B114B37BC}"/>
          </ac:spMkLst>
        </pc:spChg>
        <pc:spChg chg="mod">
          <ac:chgData name="Matthew Suderman" userId="2709995e-3ea8-4fb0-9b62-eb8034dec529" providerId="ADAL" clId="{A6161DE5-8AC0-428E-8129-CE9EB59C3021}" dt="2020-07-12T23:22:59.604" v="2018" actId="20577"/>
          <ac:spMkLst>
            <pc:docMk/>
            <pc:sldMk cId="2900562679" sldId="283"/>
            <ac:spMk id="3" creationId="{84786220-116F-4CC8-9389-6EBE3889D3A6}"/>
          </ac:spMkLst>
        </pc:spChg>
      </pc:sldChg>
      <pc:sldChg chg="modSp add mod">
        <pc:chgData name="Matthew Suderman" userId="2709995e-3ea8-4fb0-9b62-eb8034dec529" providerId="ADAL" clId="{A6161DE5-8AC0-428E-8129-CE9EB59C3021}" dt="2020-07-12T23:48:39.855" v="4277" actId="20577"/>
        <pc:sldMkLst>
          <pc:docMk/>
          <pc:sldMk cId="2595551224" sldId="284"/>
        </pc:sldMkLst>
        <pc:spChg chg="mod">
          <ac:chgData name="Matthew Suderman" userId="2709995e-3ea8-4fb0-9b62-eb8034dec529" providerId="ADAL" clId="{A6161DE5-8AC0-428E-8129-CE9EB59C3021}" dt="2020-07-12T23:48:06.327" v="4237" actId="20577"/>
          <ac:spMkLst>
            <pc:docMk/>
            <pc:sldMk cId="2595551224" sldId="284"/>
            <ac:spMk id="2" creationId="{B02455BB-573A-4D87-BBA4-FE7B114B37BC}"/>
          </ac:spMkLst>
        </pc:spChg>
        <pc:spChg chg="mod">
          <ac:chgData name="Matthew Suderman" userId="2709995e-3ea8-4fb0-9b62-eb8034dec529" providerId="ADAL" clId="{A6161DE5-8AC0-428E-8129-CE9EB59C3021}" dt="2020-07-12T23:48:39.855" v="4277" actId="20577"/>
          <ac:spMkLst>
            <pc:docMk/>
            <pc:sldMk cId="2595551224" sldId="284"/>
            <ac:spMk id="3" creationId="{84786220-116F-4CC8-9389-6EBE3889D3A6}"/>
          </ac:spMkLst>
        </pc:spChg>
      </pc:sldChg>
      <pc:sldChg chg="modSp add mod">
        <pc:chgData name="Matthew Suderman" userId="2709995e-3ea8-4fb0-9b62-eb8034dec529" providerId="ADAL" clId="{A6161DE5-8AC0-428E-8129-CE9EB59C3021}" dt="2020-07-13T00:12:08.112" v="5663" actId="20577"/>
        <pc:sldMkLst>
          <pc:docMk/>
          <pc:sldMk cId="762492126" sldId="285"/>
        </pc:sldMkLst>
        <pc:spChg chg="mod">
          <ac:chgData name="Matthew Suderman" userId="2709995e-3ea8-4fb0-9b62-eb8034dec529" providerId="ADAL" clId="{A6161DE5-8AC0-428E-8129-CE9EB59C3021}" dt="2020-07-13T00:12:08.112" v="5663" actId="20577"/>
          <ac:spMkLst>
            <pc:docMk/>
            <pc:sldMk cId="762492126" sldId="285"/>
            <ac:spMk id="2" creationId="{B02455BB-573A-4D87-BBA4-FE7B114B37BC}"/>
          </ac:spMkLst>
        </pc:spChg>
        <pc:spChg chg="mod">
          <ac:chgData name="Matthew Suderman" userId="2709995e-3ea8-4fb0-9b62-eb8034dec529" providerId="ADAL" clId="{A6161DE5-8AC0-428E-8129-CE9EB59C3021}" dt="2020-07-13T00:11:09.366" v="5503" actId="20577"/>
          <ac:spMkLst>
            <pc:docMk/>
            <pc:sldMk cId="762492126" sldId="285"/>
            <ac:spMk id="3" creationId="{84786220-116F-4CC8-9389-6EBE3889D3A6}"/>
          </ac:spMkLst>
        </pc:spChg>
      </pc:sldChg>
    </pc:docChg>
  </pc:docChgLst>
  <pc:docChgLst>
    <pc:chgData name="Matthew Suderman" userId="2709995e-3ea8-4fb0-9b62-eb8034dec529" providerId="ADAL" clId="{7BEFF3EF-D322-4273-89DF-788D4AC191ED}"/>
    <pc:docChg chg="undo custSel addSld delSld modSld sldOrd">
      <pc:chgData name="Matthew Suderman" userId="2709995e-3ea8-4fb0-9b62-eb8034dec529" providerId="ADAL" clId="{7BEFF3EF-D322-4273-89DF-788D4AC191ED}" dt="2020-08-03T09:46:30.893" v="8575" actId="20577"/>
      <pc:docMkLst>
        <pc:docMk/>
      </pc:docMkLst>
      <pc:sldChg chg="modSp mod">
        <pc:chgData name="Matthew Suderman" userId="2709995e-3ea8-4fb0-9b62-eb8034dec529" providerId="ADAL" clId="{7BEFF3EF-D322-4273-89DF-788D4AC191ED}" dt="2020-08-03T09:46:30.893" v="8575" actId="20577"/>
        <pc:sldMkLst>
          <pc:docMk/>
          <pc:sldMk cId="3975880408" sldId="259"/>
        </pc:sldMkLst>
        <pc:spChg chg="mod">
          <ac:chgData name="Matthew Suderman" userId="2709995e-3ea8-4fb0-9b62-eb8034dec529" providerId="ADAL" clId="{7BEFF3EF-D322-4273-89DF-788D4AC191ED}" dt="2020-08-03T09:46:30.893" v="8575" actId="20577"/>
          <ac:spMkLst>
            <pc:docMk/>
            <pc:sldMk cId="3975880408" sldId="259"/>
            <ac:spMk id="2" creationId="{00000000-0000-0000-0000-000000000000}"/>
          </ac:spMkLst>
        </pc:spChg>
        <pc:graphicFrameChg chg="modGraphic">
          <ac:chgData name="Matthew Suderman" userId="2709995e-3ea8-4fb0-9b62-eb8034dec529" providerId="ADAL" clId="{7BEFF3EF-D322-4273-89DF-788D4AC191ED}" dt="2020-08-03T00:07:15.432" v="4322" actId="20577"/>
          <ac:graphicFrameMkLst>
            <pc:docMk/>
            <pc:sldMk cId="3975880408" sldId="259"/>
            <ac:graphicFrameMk id="5" creationId="{CEA37789-E764-494C-AC19-7DAFF4C6D7E8}"/>
          </ac:graphicFrameMkLst>
        </pc:graphicFrameChg>
      </pc:sldChg>
      <pc:sldChg chg="addSp delSp modSp mod delAnim modAnim">
        <pc:chgData name="Matthew Suderman" userId="2709995e-3ea8-4fb0-9b62-eb8034dec529" providerId="ADAL" clId="{7BEFF3EF-D322-4273-89DF-788D4AC191ED}" dt="2020-08-02T21:57:28.498" v="1887" actId="1076"/>
        <pc:sldMkLst>
          <pc:docMk/>
          <pc:sldMk cId="1318713235" sldId="282"/>
        </pc:sldMkLst>
        <pc:spChg chg="del">
          <ac:chgData name="Matthew Suderman" userId="2709995e-3ea8-4fb0-9b62-eb8034dec529" providerId="ADAL" clId="{7BEFF3EF-D322-4273-89DF-788D4AC191ED}" dt="2020-08-02T20:14:08.793" v="115" actId="478"/>
          <ac:spMkLst>
            <pc:docMk/>
            <pc:sldMk cId="1318713235" sldId="282"/>
            <ac:spMk id="2" creationId="{93226515-344B-45F7-AE3A-8E6335B208EE}"/>
          </ac:spMkLst>
        </pc:spChg>
        <pc:spChg chg="add del mod">
          <ac:chgData name="Matthew Suderman" userId="2709995e-3ea8-4fb0-9b62-eb8034dec529" providerId="ADAL" clId="{7BEFF3EF-D322-4273-89DF-788D4AC191ED}" dt="2020-08-02T21:50:24.566" v="1770" actId="478"/>
          <ac:spMkLst>
            <pc:docMk/>
            <pc:sldMk cId="1318713235" sldId="282"/>
            <ac:spMk id="3" creationId="{4EE4ECA1-F429-429F-9263-47781E063597}"/>
          </ac:spMkLst>
        </pc:spChg>
        <pc:spChg chg="add mod">
          <ac:chgData name="Matthew Suderman" userId="2709995e-3ea8-4fb0-9b62-eb8034dec529" providerId="ADAL" clId="{7BEFF3EF-D322-4273-89DF-788D4AC191ED}" dt="2020-08-02T21:55:58.486" v="1870" actId="1036"/>
          <ac:spMkLst>
            <pc:docMk/>
            <pc:sldMk cId="1318713235" sldId="282"/>
            <ac:spMk id="6" creationId="{95C419D9-7569-4470-AA18-75B9D4094B22}"/>
          </ac:spMkLst>
        </pc:spChg>
        <pc:spChg chg="add del mod">
          <ac:chgData name="Matthew Suderman" userId="2709995e-3ea8-4fb0-9b62-eb8034dec529" providerId="ADAL" clId="{7BEFF3EF-D322-4273-89DF-788D4AC191ED}" dt="2020-08-02T21:50:24.566" v="1770" actId="478"/>
          <ac:spMkLst>
            <pc:docMk/>
            <pc:sldMk cId="1318713235" sldId="282"/>
            <ac:spMk id="13" creationId="{D4FD5337-6216-4859-8E94-BAB9F3E44C59}"/>
          </ac:spMkLst>
        </pc:spChg>
        <pc:spChg chg="add del mod">
          <ac:chgData name="Matthew Suderman" userId="2709995e-3ea8-4fb0-9b62-eb8034dec529" providerId="ADAL" clId="{7BEFF3EF-D322-4273-89DF-788D4AC191ED}" dt="2020-08-02T21:50:24.566" v="1770" actId="478"/>
          <ac:spMkLst>
            <pc:docMk/>
            <pc:sldMk cId="1318713235" sldId="282"/>
            <ac:spMk id="14" creationId="{960BBC7E-4D15-4890-A9B3-714E7F63983A}"/>
          </ac:spMkLst>
        </pc:spChg>
        <pc:spChg chg="add del mod">
          <ac:chgData name="Matthew Suderman" userId="2709995e-3ea8-4fb0-9b62-eb8034dec529" providerId="ADAL" clId="{7BEFF3EF-D322-4273-89DF-788D4AC191ED}" dt="2020-08-02T21:50:24.566" v="1770" actId="478"/>
          <ac:spMkLst>
            <pc:docMk/>
            <pc:sldMk cId="1318713235" sldId="282"/>
            <ac:spMk id="15" creationId="{D024920E-F5C3-4941-AD97-CB674ACCC67A}"/>
          </ac:spMkLst>
        </pc:spChg>
        <pc:spChg chg="add del mod">
          <ac:chgData name="Matthew Suderman" userId="2709995e-3ea8-4fb0-9b62-eb8034dec529" providerId="ADAL" clId="{7BEFF3EF-D322-4273-89DF-788D4AC191ED}" dt="2020-08-02T21:50:24.566" v="1770" actId="478"/>
          <ac:spMkLst>
            <pc:docMk/>
            <pc:sldMk cId="1318713235" sldId="282"/>
            <ac:spMk id="16" creationId="{98E80D93-2FE2-4F43-9C30-CB992646115C}"/>
          </ac:spMkLst>
        </pc:spChg>
        <pc:spChg chg="add del mod">
          <ac:chgData name="Matthew Suderman" userId="2709995e-3ea8-4fb0-9b62-eb8034dec529" providerId="ADAL" clId="{7BEFF3EF-D322-4273-89DF-788D4AC191ED}" dt="2020-08-02T21:50:24.566" v="1770" actId="478"/>
          <ac:spMkLst>
            <pc:docMk/>
            <pc:sldMk cId="1318713235" sldId="282"/>
            <ac:spMk id="17" creationId="{A1C428A4-61B4-4A29-A64A-1D46122F0749}"/>
          </ac:spMkLst>
        </pc:spChg>
        <pc:spChg chg="add del mod">
          <ac:chgData name="Matthew Suderman" userId="2709995e-3ea8-4fb0-9b62-eb8034dec529" providerId="ADAL" clId="{7BEFF3EF-D322-4273-89DF-788D4AC191ED}" dt="2020-08-02T21:50:24.566" v="1770" actId="478"/>
          <ac:spMkLst>
            <pc:docMk/>
            <pc:sldMk cId="1318713235" sldId="282"/>
            <ac:spMk id="18" creationId="{0A8ABB1B-97FE-4521-B174-1E592A072CD1}"/>
          </ac:spMkLst>
        </pc:spChg>
        <pc:spChg chg="del">
          <ac:chgData name="Matthew Suderman" userId="2709995e-3ea8-4fb0-9b62-eb8034dec529" providerId="ADAL" clId="{7BEFF3EF-D322-4273-89DF-788D4AC191ED}" dt="2020-08-02T20:14:06.816" v="114" actId="478"/>
          <ac:spMkLst>
            <pc:docMk/>
            <pc:sldMk cId="1318713235" sldId="282"/>
            <ac:spMk id="19" creationId="{86678182-A08A-40A5-B061-D2AE1AC2F00F}"/>
          </ac:spMkLst>
        </pc:spChg>
        <pc:spChg chg="del">
          <ac:chgData name="Matthew Suderman" userId="2709995e-3ea8-4fb0-9b62-eb8034dec529" providerId="ADAL" clId="{7BEFF3EF-D322-4273-89DF-788D4AC191ED}" dt="2020-08-02T20:14:04.733" v="113" actId="478"/>
          <ac:spMkLst>
            <pc:docMk/>
            <pc:sldMk cId="1318713235" sldId="282"/>
            <ac:spMk id="20" creationId="{2ACF10A8-5BCB-4621-95C7-A6423DECD68B}"/>
          </ac:spMkLst>
        </pc:spChg>
        <pc:spChg chg="del">
          <ac:chgData name="Matthew Suderman" userId="2709995e-3ea8-4fb0-9b62-eb8034dec529" providerId="ADAL" clId="{7BEFF3EF-D322-4273-89DF-788D4AC191ED}" dt="2020-08-02T20:14:02.590" v="112" actId="478"/>
          <ac:spMkLst>
            <pc:docMk/>
            <pc:sldMk cId="1318713235" sldId="282"/>
            <ac:spMk id="21" creationId="{0E70FA71-352B-4A69-B31B-4887481E6F9D}"/>
          </ac:spMkLst>
        </pc:spChg>
        <pc:spChg chg="del">
          <ac:chgData name="Matthew Suderman" userId="2709995e-3ea8-4fb0-9b62-eb8034dec529" providerId="ADAL" clId="{7BEFF3EF-D322-4273-89DF-788D4AC191ED}" dt="2020-08-02T20:14:00.370" v="111" actId="478"/>
          <ac:spMkLst>
            <pc:docMk/>
            <pc:sldMk cId="1318713235" sldId="282"/>
            <ac:spMk id="22" creationId="{93C46FAE-217B-4810-ACCE-10F8484334CB}"/>
          </ac:spMkLst>
        </pc:spChg>
        <pc:spChg chg="del">
          <ac:chgData name="Matthew Suderman" userId="2709995e-3ea8-4fb0-9b62-eb8034dec529" providerId="ADAL" clId="{7BEFF3EF-D322-4273-89DF-788D4AC191ED}" dt="2020-08-02T20:14:17.571" v="116" actId="478"/>
          <ac:spMkLst>
            <pc:docMk/>
            <pc:sldMk cId="1318713235" sldId="282"/>
            <ac:spMk id="23" creationId="{9B0CD7A2-B97D-47AF-B2BB-54BE91EE1A2E}"/>
          </ac:spMkLst>
        </pc:spChg>
        <pc:spChg chg="del">
          <ac:chgData name="Matthew Suderman" userId="2709995e-3ea8-4fb0-9b62-eb8034dec529" providerId="ADAL" clId="{7BEFF3EF-D322-4273-89DF-788D4AC191ED}" dt="2020-08-02T20:13:57.818" v="110" actId="478"/>
          <ac:spMkLst>
            <pc:docMk/>
            <pc:sldMk cId="1318713235" sldId="282"/>
            <ac:spMk id="24" creationId="{2C43C27C-E899-4CEE-8973-B788CC0184FE}"/>
          </ac:spMkLst>
        </pc:spChg>
        <pc:spChg chg="add mod">
          <ac:chgData name="Matthew Suderman" userId="2709995e-3ea8-4fb0-9b62-eb8034dec529" providerId="ADAL" clId="{7BEFF3EF-D322-4273-89DF-788D4AC191ED}" dt="2020-08-02T21:54:00.134" v="1799" actId="14100"/>
          <ac:spMkLst>
            <pc:docMk/>
            <pc:sldMk cId="1318713235" sldId="282"/>
            <ac:spMk id="25" creationId="{5708A6E0-7752-434C-9539-D50D19E8C8F4}"/>
          </ac:spMkLst>
        </pc:spChg>
        <pc:spChg chg="add mod">
          <ac:chgData name="Matthew Suderman" userId="2709995e-3ea8-4fb0-9b62-eb8034dec529" providerId="ADAL" clId="{7BEFF3EF-D322-4273-89DF-788D4AC191ED}" dt="2020-08-02T21:54:18.298" v="1839" actId="1035"/>
          <ac:spMkLst>
            <pc:docMk/>
            <pc:sldMk cId="1318713235" sldId="282"/>
            <ac:spMk id="26" creationId="{4605A197-5228-4F1E-A828-4B6831FCA9A0}"/>
          </ac:spMkLst>
        </pc:spChg>
        <pc:spChg chg="add mod">
          <ac:chgData name="Matthew Suderman" userId="2709995e-3ea8-4fb0-9b62-eb8034dec529" providerId="ADAL" clId="{7BEFF3EF-D322-4273-89DF-788D4AC191ED}" dt="2020-08-02T21:54:25.981" v="1848" actId="1035"/>
          <ac:spMkLst>
            <pc:docMk/>
            <pc:sldMk cId="1318713235" sldId="282"/>
            <ac:spMk id="27" creationId="{5E820AFA-B1C9-4A97-987F-7838529470C1}"/>
          </ac:spMkLst>
        </pc:spChg>
        <pc:spChg chg="add mod">
          <ac:chgData name="Matthew Suderman" userId="2709995e-3ea8-4fb0-9b62-eb8034dec529" providerId="ADAL" clId="{7BEFF3EF-D322-4273-89DF-788D4AC191ED}" dt="2020-08-02T21:54:39.830" v="1855" actId="1035"/>
          <ac:spMkLst>
            <pc:docMk/>
            <pc:sldMk cId="1318713235" sldId="282"/>
            <ac:spMk id="28" creationId="{54358D58-961A-4A91-9B46-04F6041308EF}"/>
          </ac:spMkLst>
        </pc:spChg>
        <pc:spChg chg="add mod">
          <ac:chgData name="Matthew Suderman" userId="2709995e-3ea8-4fb0-9b62-eb8034dec529" providerId="ADAL" clId="{7BEFF3EF-D322-4273-89DF-788D4AC191ED}" dt="2020-08-02T21:54:58.120" v="1861" actId="1035"/>
          <ac:spMkLst>
            <pc:docMk/>
            <pc:sldMk cId="1318713235" sldId="282"/>
            <ac:spMk id="29" creationId="{3D4BAE7D-B952-4013-9428-36B2B066EB21}"/>
          </ac:spMkLst>
        </pc:spChg>
        <pc:spChg chg="add mod">
          <ac:chgData name="Matthew Suderman" userId="2709995e-3ea8-4fb0-9b62-eb8034dec529" providerId="ADAL" clId="{7BEFF3EF-D322-4273-89DF-788D4AC191ED}" dt="2020-08-02T21:55:07.392" v="1864" actId="1036"/>
          <ac:spMkLst>
            <pc:docMk/>
            <pc:sldMk cId="1318713235" sldId="282"/>
            <ac:spMk id="30" creationId="{3AF6C56F-2377-4931-9EDE-22A8AD1811C0}"/>
          </ac:spMkLst>
        </pc:spChg>
        <pc:graphicFrameChg chg="mod modGraphic">
          <ac:chgData name="Matthew Suderman" userId="2709995e-3ea8-4fb0-9b62-eb8034dec529" providerId="ADAL" clId="{7BEFF3EF-D322-4273-89DF-788D4AC191ED}" dt="2020-08-02T21:52:56.094" v="1780"/>
          <ac:graphicFrameMkLst>
            <pc:docMk/>
            <pc:sldMk cId="1318713235" sldId="282"/>
            <ac:graphicFrameMk id="4" creationId="{A02E2500-4313-433A-AB6B-86A8EC73AEA8}"/>
          </ac:graphicFrameMkLst>
        </pc:graphicFrameChg>
        <pc:picChg chg="add mod">
          <ac:chgData name="Matthew Suderman" userId="2709995e-3ea8-4fb0-9b62-eb8034dec529" providerId="ADAL" clId="{7BEFF3EF-D322-4273-89DF-788D4AC191ED}" dt="2020-08-02T21:57:28.498" v="1887" actId="1076"/>
          <ac:picMkLst>
            <pc:docMk/>
            <pc:sldMk cId="1318713235" sldId="282"/>
            <ac:picMk id="1026" creationId="{2DA62270-7CCE-4A7C-A509-06540FA852C8}"/>
          </ac:picMkLst>
        </pc:picChg>
      </pc:sldChg>
      <pc:sldChg chg="addSp modSp mod ord modAnim">
        <pc:chgData name="Matthew Suderman" userId="2709995e-3ea8-4fb0-9b62-eb8034dec529" providerId="ADAL" clId="{7BEFF3EF-D322-4273-89DF-788D4AC191ED}" dt="2020-08-02T21:59:01.782" v="2024" actId="20577"/>
        <pc:sldMkLst>
          <pc:docMk/>
          <pc:sldMk cId="2900562679" sldId="283"/>
        </pc:sldMkLst>
        <pc:spChg chg="mod">
          <ac:chgData name="Matthew Suderman" userId="2709995e-3ea8-4fb0-9b62-eb8034dec529" providerId="ADAL" clId="{7BEFF3EF-D322-4273-89DF-788D4AC191ED}" dt="2020-08-02T21:59:01.782" v="2024" actId="20577"/>
          <ac:spMkLst>
            <pc:docMk/>
            <pc:sldMk cId="2900562679" sldId="283"/>
            <ac:spMk id="2" creationId="{B02455BB-573A-4D87-BBA4-FE7B114B37BC}"/>
          </ac:spMkLst>
        </pc:spChg>
        <pc:spChg chg="mod">
          <ac:chgData name="Matthew Suderman" userId="2709995e-3ea8-4fb0-9b62-eb8034dec529" providerId="ADAL" clId="{7BEFF3EF-D322-4273-89DF-788D4AC191ED}" dt="2020-08-02T20:31:27.274" v="257" actId="404"/>
          <ac:spMkLst>
            <pc:docMk/>
            <pc:sldMk cId="2900562679" sldId="283"/>
            <ac:spMk id="3" creationId="{84786220-116F-4CC8-9389-6EBE3889D3A6}"/>
          </ac:spMkLst>
        </pc:spChg>
        <pc:spChg chg="add mod">
          <ac:chgData name="Matthew Suderman" userId="2709995e-3ea8-4fb0-9b62-eb8034dec529" providerId="ADAL" clId="{7BEFF3EF-D322-4273-89DF-788D4AC191ED}" dt="2020-08-02T20:46:23.253" v="637" actId="1038"/>
          <ac:spMkLst>
            <pc:docMk/>
            <pc:sldMk cId="2900562679" sldId="283"/>
            <ac:spMk id="6" creationId="{F6833B4F-D170-490D-9BCB-F712AB83DE08}"/>
          </ac:spMkLst>
        </pc:spChg>
        <pc:spChg chg="add mod">
          <ac:chgData name="Matthew Suderman" userId="2709995e-3ea8-4fb0-9b62-eb8034dec529" providerId="ADAL" clId="{7BEFF3EF-D322-4273-89DF-788D4AC191ED}" dt="2020-08-02T20:46:23.253" v="637" actId="1038"/>
          <ac:spMkLst>
            <pc:docMk/>
            <pc:sldMk cId="2900562679" sldId="283"/>
            <ac:spMk id="7" creationId="{A9AA7E06-6F58-4255-97AB-9B3C6D41BB4C}"/>
          </ac:spMkLst>
        </pc:spChg>
        <pc:spChg chg="add mod">
          <ac:chgData name="Matthew Suderman" userId="2709995e-3ea8-4fb0-9b62-eb8034dec529" providerId="ADAL" clId="{7BEFF3EF-D322-4273-89DF-788D4AC191ED}" dt="2020-08-02T20:46:23.253" v="637" actId="1038"/>
          <ac:spMkLst>
            <pc:docMk/>
            <pc:sldMk cId="2900562679" sldId="283"/>
            <ac:spMk id="8" creationId="{BBA6C12D-4D96-4654-A7DD-2D6F51084DA2}"/>
          </ac:spMkLst>
        </pc:spChg>
        <pc:spChg chg="add mod">
          <ac:chgData name="Matthew Suderman" userId="2709995e-3ea8-4fb0-9b62-eb8034dec529" providerId="ADAL" clId="{7BEFF3EF-D322-4273-89DF-788D4AC191ED}" dt="2020-08-02T20:46:23.253" v="637" actId="1038"/>
          <ac:spMkLst>
            <pc:docMk/>
            <pc:sldMk cId="2900562679" sldId="283"/>
            <ac:spMk id="9" creationId="{25ADC2E9-0986-4340-A683-7131C9C9E8DF}"/>
          </ac:spMkLst>
        </pc:spChg>
        <pc:spChg chg="add mod">
          <ac:chgData name="Matthew Suderman" userId="2709995e-3ea8-4fb0-9b62-eb8034dec529" providerId="ADAL" clId="{7BEFF3EF-D322-4273-89DF-788D4AC191ED}" dt="2020-08-02T20:46:23.253" v="637" actId="1038"/>
          <ac:spMkLst>
            <pc:docMk/>
            <pc:sldMk cId="2900562679" sldId="283"/>
            <ac:spMk id="10" creationId="{9AC420A7-7DE3-4854-99F4-BFDB911F5B6C}"/>
          </ac:spMkLst>
        </pc:spChg>
        <pc:spChg chg="add mod">
          <ac:chgData name="Matthew Suderman" userId="2709995e-3ea8-4fb0-9b62-eb8034dec529" providerId="ADAL" clId="{7BEFF3EF-D322-4273-89DF-788D4AC191ED}" dt="2020-08-02T20:46:23.253" v="637" actId="1038"/>
          <ac:spMkLst>
            <pc:docMk/>
            <pc:sldMk cId="2900562679" sldId="283"/>
            <ac:spMk id="11" creationId="{AC536947-A66C-4B10-B464-2A8C51A5EC34}"/>
          </ac:spMkLst>
        </pc:spChg>
        <pc:spChg chg="add mod">
          <ac:chgData name="Matthew Suderman" userId="2709995e-3ea8-4fb0-9b62-eb8034dec529" providerId="ADAL" clId="{7BEFF3EF-D322-4273-89DF-788D4AC191ED}" dt="2020-08-02T20:46:23.253" v="637" actId="1038"/>
          <ac:spMkLst>
            <pc:docMk/>
            <pc:sldMk cId="2900562679" sldId="283"/>
            <ac:spMk id="12" creationId="{B8C1CBCF-0670-4F17-ABD2-291532AD5ED0}"/>
          </ac:spMkLst>
        </pc:spChg>
        <pc:picChg chg="add mod modCrop">
          <ac:chgData name="Matthew Suderman" userId="2709995e-3ea8-4fb0-9b62-eb8034dec529" providerId="ADAL" clId="{7BEFF3EF-D322-4273-89DF-788D4AC191ED}" dt="2020-08-02T20:46:32.291" v="672" actId="1038"/>
          <ac:picMkLst>
            <pc:docMk/>
            <pc:sldMk cId="2900562679" sldId="283"/>
            <ac:picMk id="4" creationId="{D22C9A95-C211-4284-B96F-EA5201B6D7E4}"/>
          </ac:picMkLst>
        </pc:picChg>
        <pc:picChg chg="add mod">
          <ac:chgData name="Matthew Suderman" userId="2709995e-3ea8-4fb0-9b62-eb8034dec529" providerId="ADAL" clId="{7BEFF3EF-D322-4273-89DF-788D4AC191ED}" dt="2020-08-02T20:46:32.291" v="672" actId="1038"/>
          <ac:picMkLst>
            <pc:docMk/>
            <pc:sldMk cId="2900562679" sldId="283"/>
            <ac:picMk id="5" creationId="{8CA4EFA6-A71B-4C80-A0CC-B64F73065646}"/>
          </ac:picMkLst>
        </pc:picChg>
      </pc:sldChg>
      <pc:sldChg chg="addSp delSp modSp add mod ord delAnim modAnim">
        <pc:chgData name="Matthew Suderman" userId="2709995e-3ea8-4fb0-9b62-eb8034dec529" providerId="ADAL" clId="{7BEFF3EF-D322-4273-89DF-788D4AC191ED}" dt="2020-08-02T23:48:30.210" v="3658" actId="20577"/>
        <pc:sldMkLst>
          <pc:docMk/>
          <pc:sldMk cId="1992379863" sldId="284"/>
        </pc:sldMkLst>
        <pc:spChg chg="mod">
          <ac:chgData name="Matthew Suderman" userId="2709995e-3ea8-4fb0-9b62-eb8034dec529" providerId="ADAL" clId="{7BEFF3EF-D322-4273-89DF-788D4AC191ED}" dt="2020-08-02T23:48:30.210" v="3658" actId="20577"/>
          <ac:spMkLst>
            <pc:docMk/>
            <pc:sldMk cId="1992379863" sldId="284"/>
            <ac:spMk id="2" creationId="{B02455BB-573A-4D87-BBA4-FE7B114B37BC}"/>
          </ac:spMkLst>
        </pc:spChg>
        <pc:spChg chg="mod">
          <ac:chgData name="Matthew Suderman" userId="2709995e-3ea8-4fb0-9b62-eb8034dec529" providerId="ADAL" clId="{7BEFF3EF-D322-4273-89DF-788D4AC191ED}" dt="2020-08-02T23:24:42.295" v="2551" actId="20577"/>
          <ac:spMkLst>
            <pc:docMk/>
            <pc:sldMk cId="1992379863" sldId="284"/>
            <ac:spMk id="3" creationId="{84786220-116F-4CC8-9389-6EBE3889D3A6}"/>
          </ac:spMkLst>
        </pc:spChg>
        <pc:spChg chg="del">
          <ac:chgData name="Matthew Suderman" userId="2709995e-3ea8-4fb0-9b62-eb8034dec529" providerId="ADAL" clId="{7BEFF3EF-D322-4273-89DF-788D4AC191ED}" dt="2020-08-02T21:57:51.986" v="1891" actId="478"/>
          <ac:spMkLst>
            <pc:docMk/>
            <pc:sldMk cId="1992379863" sldId="284"/>
            <ac:spMk id="6" creationId="{F6833B4F-D170-490D-9BCB-F712AB83DE08}"/>
          </ac:spMkLst>
        </pc:spChg>
        <pc:spChg chg="del">
          <ac:chgData name="Matthew Suderman" userId="2709995e-3ea8-4fb0-9b62-eb8034dec529" providerId="ADAL" clId="{7BEFF3EF-D322-4273-89DF-788D4AC191ED}" dt="2020-08-02T21:57:51.986" v="1891" actId="478"/>
          <ac:spMkLst>
            <pc:docMk/>
            <pc:sldMk cId="1992379863" sldId="284"/>
            <ac:spMk id="7" creationId="{A9AA7E06-6F58-4255-97AB-9B3C6D41BB4C}"/>
          </ac:spMkLst>
        </pc:spChg>
        <pc:spChg chg="del">
          <ac:chgData name="Matthew Suderman" userId="2709995e-3ea8-4fb0-9b62-eb8034dec529" providerId="ADAL" clId="{7BEFF3EF-D322-4273-89DF-788D4AC191ED}" dt="2020-08-02T21:57:51.986" v="1891" actId="478"/>
          <ac:spMkLst>
            <pc:docMk/>
            <pc:sldMk cId="1992379863" sldId="284"/>
            <ac:spMk id="8" creationId="{BBA6C12D-4D96-4654-A7DD-2D6F51084DA2}"/>
          </ac:spMkLst>
        </pc:spChg>
        <pc:spChg chg="del">
          <ac:chgData name="Matthew Suderman" userId="2709995e-3ea8-4fb0-9b62-eb8034dec529" providerId="ADAL" clId="{7BEFF3EF-D322-4273-89DF-788D4AC191ED}" dt="2020-08-02T21:57:51.986" v="1891" actId="478"/>
          <ac:spMkLst>
            <pc:docMk/>
            <pc:sldMk cId="1992379863" sldId="284"/>
            <ac:spMk id="9" creationId="{25ADC2E9-0986-4340-A683-7131C9C9E8DF}"/>
          </ac:spMkLst>
        </pc:spChg>
        <pc:spChg chg="del">
          <ac:chgData name="Matthew Suderman" userId="2709995e-3ea8-4fb0-9b62-eb8034dec529" providerId="ADAL" clId="{7BEFF3EF-D322-4273-89DF-788D4AC191ED}" dt="2020-08-02T21:57:51.986" v="1891" actId="478"/>
          <ac:spMkLst>
            <pc:docMk/>
            <pc:sldMk cId="1992379863" sldId="284"/>
            <ac:spMk id="10" creationId="{9AC420A7-7DE3-4854-99F4-BFDB911F5B6C}"/>
          </ac:spMkLst>
        </pc:spChg>
        <pc:spChg chg="del">
          <ac:chgData name="Matthew Suderman" userId="2709995e-3ea8-4fb0-9b62-eb8034dec529" providerId="ADAL" clId="{7BEFF3EF-D322-4273-89DF-788D4AC191ED}" dt="2020-08-02T21:57:51.986" v="1891" actId="478"/>
          <ac:spMkLst>
            <pc:docMk/>
            <pc:sldMk cId="1992379863" sldId="284"/>
            <ac:spMk id="11" creationId="{AC536947-A66C-4B10-B464-2A8C51A5EC34}"/>
          </ac:spMkLst>
        </pc:spChg>
        <pc:spChg chg="del">
          <ac:chgData name="Matthew Suderman" userId="2709995e-3ea8-4fb0-9b62-eb8034dec529" providerId="ADAL" clId="{7BEFF3EF-D322-4273-89DF-788D4AC191ED}" dt="2020-08-02T21:57:51.986" v="1891" actId="478"/>
          <ac:spMkLst>
            <pc:docMk/>
            <pc:sldMk cId="1992379863" sldId="284"/>
            <ac:spMk id="12" creationId="{B8C1CBCF-0670-4F17-ABD2-291532AD5ED0}"/>
          </ac:spMkLst>
        </pc:spChg>
        <pc:graphicFrameChg chg="add mod modGraphic">
          <ac:chgData name="Matthew Suderman" userId="2709995e-3ea8-4fb0-9b62-eb8034dec529" providerId="ADAL" clId="{7BEFF3EF-D322-4273-89DF-788D4AC191ED}" dt="2020-08-02T23:28:36.487" v="2702" actId="20577"/>
          <ac:graphicFrameMkLst>
            <pc:docMk/>
            <pc:sldMk cId="1992379863" sldId="284"/>
            <ac:graphicFrameMk id="13" creationId="{C26136ED-7B4D-4702-B188-03DFEB7C4527}"/>
          </ac:graphicFrameMkLst>
        </pc:graphicFrameChg>
        <pc:picChg chg="del">
          <ac:chgData name="Matthew Suderman" userId="2709995e-3ea8-4fb0-9b62-eb8034dec529" providerId="ADAL" clId="{7BEFF3EF-D322-4273-89DF-788D4AC191ED}" dt="2020-08-02T21:57:51.986" v="1891" actId="478"/>
          <ac:picMkLst>
            <pc:docMk/>
            <pc:sldMk cId="1992379863" sldId="284"/>
            <ac:picMk id="4" creationId="{D22C9A95-C211-4284-B96F-EA5201B6D7E4}"/>
          </ac:picMkLst>
        </pc:picChg>
        <pc:picChg chg="del">
          <ac:chgData name="Matthew Suderman" userId="2709995e-3ea8-4fb0-9b62-eb8034dec529" providerId="ADAL" clId="{7BEFF3EF-D322-4273-89DF-788D4AC191ED}" dt="2020-08-02T21:57:51.986" v="1891" actId="478"/>
          <ac:picMkLst>
            <pc:docMk/>
            <pc:sldMk cId="1992379863" sldId="284"/>
            <ac:picMk id="5" creationId="{8CA4EFA6-A71B-4C80-A0CC-B64F73065646}"/>
          </ac:picMkLst>
        </pc:picChg>
      </pc:sldChg>
      <pc:sldChg chg="del">
        <pc:chgData name="Matthew Suderman" userId="2709995e-3ea8-4fb0-9b62-eb8034dec529" providerId="ADAL" clId="{7BEFF3EF-D322-4273-89DF-788D4AC191ED}" dt="2020-08-02T20:13:10.091" v="0" actId="47"/>
        <pc:sldMkLst>
          <pc:docMk/>
          <pc:sldMk cId="2595551224" sldId="284"/>
        </pc:sldMkLst>
      </pc:sldChg>
      <pc:sldChg chg="del">
        <pc:chgData name="Matthew Suderman" userId="2709995e-3ea8-4fb0-9b62-eb8034dec529" providerId="ADAL" clId="{7BEFF3EF-D322-4273-89DF-788D4AC191ED}" dt="2020-08-02T20:13:10.091" v="0" actId="47"/>
        <pc:sldMkLst>
          <pc:docMk/>
          <pc:sldMk cId="762492126" sldId="285"/>
        </pc:sldMkLst>
      </pc:sldChg>
      <pc:sldChg chg="new del">
        <pc:chgData name="Matthew Suderman" userId="2709995e-3ea8-4fb0-9b62-eb8034dec529" providerId="ADAL" clId="{7BEFF3EF-D322-4273-89DF-788D4AC191ED}" dt="2020-08-02T23:29:19.207" v="2708" actId="47"/>
        <pc:sldMkLst>
          <pc:docMk/>
          <pc:sldMk cId="1526909349" sldId="285"/>
        </pc:sldMkLst>
      </pc:sldChg>
      <pc:sldChg chg="delSp modSp add mod ord delAnim modAnim">
        <pc:chgData name="Matthew Suderman" userId="2709995e-3ea8-4fb0-9b62-eb8034dec529" providerId="ADAL" clId="{7BEFF3EF-D322-4273-89DF-788D4AC191ED}" dt="2020-08-02T23:48:46.233" v="3668" actId="20577"/>
        <pc:sldMkLst>
          <pc:docMk/>
          <pc:sldMk cId="3993544942" sldId="286"/>
        </pc:sldMkLst>
        <pc:spChg chg="mod">
          <ac:chgData name="Matthew Suderman" userId="2709995e-3ea8-4fb0-9b62-eb8034dec529" providerId="ADAL" clId="{7BEFF3EF-D322-4273-89DF-788D4AC191ED}" dt="2020-08-02T23:48:46.233" v="3668" actId="20577"/>
          <ac:spMkLst>
            <pc:docMk/>
            <pc:sldMk cId="3993544942" sldId="286"/>
            <ac:spMk id="2" creationId="{B02455BB-573A-4D87-BBA4-FE7B114B37BC}"/>
          </ac:spMkLst>
        </pc:spChg>
        <pc:spChg chg="mod">
          <ac:chgData name="Matthew Suderman" userId="2709995e-3ea8-4fb0-9b62-eb8034dec529" providerId="ADAL" clId="{7BEFF3EF-D322-4273-89DF-788D4AC191ED}" dt="2020-08-02T23:47:37.773" v="3559" actId="20577"/>
          <ac:spMkLst>
            <pc:docMk/>
            <pc:sldMk cId="3993544942" sldId="286"/>
            <ac:spMk id="3" creationId="{84786220-116F-4CC8-9389-6EBE3889D3A6}"/>
          </ac:spMkLst>
        </pc:spChg>
        <pc:spChg chg="del">
          <ac:chgData name="Matthew Suderman" userId="2709995e-3ea8-4fb0-9b62-eb8034dec529" providerId="ADAL" clId="{7BEFF3EF-D322-4273-89DF-788D4AC191ED}" dt="2020-08-02T23:29:51.354" v="2716" actId="478"/>
          <ac:spMkLst>
            <pc:docMk/>
            <pc:sldMk cId="3993544942" sldId="286"/>
            <ac:spMk id="6" creationId="{F6833B4F-D170-490D-9BCB-F712AB83DE08}"/>
          </ac:spMkLst>
        </pc:spChg>
        <pc:spChg chg="del">
          <ac:chgData name="Matthew Suderman" userId="2709995e-3ea8-4fb0-9b62-eb8034dec529" providerId="ADAL" clId="{7BEFF3EF-D322-4273-89DF-788D4AC191ED}" dt="2020-08-02T23:29:51.354" v="2716" actId="478"/>
          <ac:spMkLst>
            <pc:docMk/>
            <pc:sldMk cId="3993544942" sldId="286"/>
            <ac:spMk id="7" creationId="{A9AA7E06-6F58-4255-97AB-9B3C6D41BB4C}"/>
          </ac:spMkLst>
        </pc:spChg>
        <pc:spChg chg="del">
          <ac:chgData name="Matthew Suderman" userId="2709995e-3ea8-4fb0-9b62-eb8034dec529" providerId="ADAL" clId="{7BEFF3EF-D322-4273-89DF-788D4AC191ED}" dt="2020-08-02T23:29:51.354" v="2716" actId="478"/>
          <ac:spMkLst>
            <pc:docMk/>
            <pc:sldMk cId="3993544942" sldId="286"/>
            <ac:spMk id="8" creationId="{BBA6C12D-4D96-4654-A7DD-2D6F51084DA2}"/>
          </ac:spMkLst>
        </pc:spChg>
        <pc:spChg chg="del">
          <ac:chgData name="Matthew Suderman" userId="2709995e-3ea8-4fb0-9b62-eb8034dec529" providerId="ADAL" clId="{7BEFF3EF-D322-4273-89DF-788D4AC191ED}" dt="2020-08-02T23:29:51.354" v="2716" actId="478"/>
          <ac:spMkLst>
            <pc:docMk/>
            <pc:sldMk cId="3993544942" sldId="286"/>
            <ac:spMk id="9" creationId="{25ADC2E9-0986-4340-A683-7131C9C9E8DF}"/>
          </ac:spMkLst>
        </pc:spChg>
        <pc:spChg chg="del">
          <ac:chgData name="Matthew Suderman" userId="2709995e-3ea8-4fb0-9b62-eb8034dec529" providerId="ADAL" clId="{7BEFF3EF-D322-4273-89DF-788D4AC191ED}" dt="2020-08-02T23:29:51.354" v="2716" actId="478"/>
          <ac:spMkLst>
            <pc:docMk/>
            <pc:sldMk cId="3993544942" sldId="286"/>
            <ac:spMk id="10" creationId="{9AC420A7-7DE3-4854-99F4-BFDB911F5B6C}"/>
          </ac:spMkLst>
        </pc:spChg>
        <pc:spChg chg="del">
          <ac:chgData name="Matthew Suderman" userId="2709995e-3ea8-4fb0-9b62-eb8034dec529" providerId="ADAL" clId="{7BEFF3EF-D322-4273-89DF-788D4AC191ED}" dt="2020-08-02T23:29:51.354" v="2716" actId="478"/>
          <ac:spMkLst>
            <pc:docMk/>
            <pc:sldMk cId="3993544942" sldId="286"/>
            <ac:spMk id="11" creationId="{AC536947-A66C-4B10-B464-2A8C51A5EC34}"/>
          </ac:spMkLst>
        </pc:spChg>
        <pc:spChg chg="del">
          <ac:chgData name="Matthew Suderman" userId="2709995e-3ea8-4fb0-9b62-eb8034dec529" providerId="ADAL" clId="{7BEFF3EF-D322-4273-89DF-788D4AC191ED}" dt="2020-08-02T23:29:51.354" v="2716" actId="478"/>
          <ac:spMkLst>
            <pc:docMk/>
            <pc:sldMk cId="3993544942" sldId="286"/>
            <ac:spMk id="12" creationId="{B8C1CBCF-0670-4F17-ABD2-291532AD5ED0}"/>
          </ac:spMkLst>
        </pc:spChg>
        <pc:picChg chg="del">
          <ac:chgData name="Matthew Suderman" userId="2709995e-3ea8-4fb0-9b62-eb8034dec529" providerId="ADAL" clId="{7BEFF3EF-D322-4273-89DF-788D4AC191ED}" dt="2020-08-02T23:29:44.895" v="2715" actId="478"/>
          <ac:picMkLst>
            <pc:docMk/>
            <pc:sldMk cId="3993544942" sldId="286"/>
            <ac:picMk id="4" creationId="{D22C9A95-C211-4284-B96F-EA5201B6D7E4}"/>
          </ac:picMkLst>
        </pc:picChg>
        <pc:picChg chg="del">
          <ac:chgData name="Matthew Suderman" userId="2709995e-3ea8-4fb0-9b62-eb8034dec529" providerId="ADAL" clId="{7BEFF3EF-D322-4273-89DF-788D4AC191ED}" dt="2020-08-02T23:29:43.389" v="2714" actId="478"/>
          <ac:picMkLst>
            <pc:docMk/>
            <pc:sldMk cId="3993544942" sldId="286"/>
            <ac:picMk id="5" creationId="{8CA4EFA6-A71B-4C80-A0CC-B64F73065646}"/>
          </ac:picMkLst>
        </pc:picChg>
      </pc:sldChg>
      <pc:sldChg chg="modSp add del mod modAnim">
        <pc:chgData name="Matthew Suderman" userId="2709995e-3ea8-4fb0-9b62-eb8034dec529" providerId="ADAL" clId="{7BEFF3EF-D322-4273-89DF-788D4AC191ED}" dt="2020-08-03T00:07:10.293" v="4320" actId="2696"/>
        <pc:sldMkLst>
          <pc:docMk/>
          <pc:sldMk cId="1196823482" sldId="287"/>
        </pc:sldMkLst>
        <pc:spChg chg="mod">
          <ac:chgData name="Matthew Suderman" userId="2709995e-3ea8-4fb0-9b62-eb8034dec529" providerId="ADAL" clId="{7BEFF3EF-D322-4273-89DF-788D4AC191ED}" dt="2020-08-02T23:50:10.184" v="3676" actId="20577"/>
          <ac:spMkLst>
            <pc:docMk/>
            <pc:sldMk cId="1196823482" sldId="287"/>
            <ac:spMk id="2" creationId="{B02455BB-573A-4D87-BBA4-FE7B114B37BC}"/>
          </ac:spMkLst>
        </pc:spChg>
        <pc:spChg chg="mod">
          <ac:chgData name="Matthew Suderman" userId="2709995e-3ea8-4fb0-9b62-eb8034dec529" providerId="ADAL" clId="{7BEFF3EF-D322-4273-89DF-788D4AC191ED}" dt="2020-08-03T00:01:10.075" v="4319" actId="20577"/>
          <ac:spMkLst>
            <pc:docMk/>
            <pc:sldMk cId="1196823482" sldId="287"/>
            <ac:spMk id="3" creationId="{84786220-116F-4CC8-9389-6EBE3889D3A6}"/>
          </ac:spMkLst>
        </pc:spChg>
      </pc:sldChg>
      <pc:sldChg chg="modSp add mod modAnim">
        <pc:chgData name="Matthew Suderman" userId="2709995e-3ea8-4fb0-9b62-eb8034dec529" providerId="ADAL" clId="{7BEFF3EF-D322-4273-89DF-788D4AC191ED}" dt="2020-08-03T01:22:04.076" v="7640"/>
        <pc:sldMkLst>
          <pc:docMk/>
          <pc:sldMk cId="2827897777" sldId="288"/>
        </pc:sldMkLst>
        <pc:spChg chg="mod">
          <ac:chgData name="Matthew Suderman" userId="2709995e-3ea8-4fb0-9b62-eb8034dec529" providerId="ADAL" clId="{7BEFF3EF-D322-4273-89DF-788D4AC191ED}" dt="2020-08-03T01:21:07.568" v="7636" actId="20577"/>
          <ac:spMkLst>
            <pc:docMk/>
            <pc:sldMk cId="2827897777" sldId="288"/>
            <ac:spMk id="2" creationId="{B02455BB-573A-4D87-BBA4-FE7B114B37BC}"/>
          </ac:spMkLst>
        </pc:spChg>
        <pc:spChg chg="mod">
          <ac:chgData name="Matthew Suderman" userId="2709995e-3ea8-4fb0-9b62-eb8034dec529" providerId="ADAL" clId="{7BEFF3EF-D322-4273-89DF-788D4AC191ED}" dt="2020-08-03T01:18:50.024" v="7581" actId="313"/>
          <ac:spMkLst>
            <pc:docMk/>
            <pc:sldMk cId="2827897777" sldId="288"/>
            <ac:spMk id="3" creationId="{84786220-116F-4CC8-9389-6EBE3889D3A6}"/>
          </ac:spMkLst>
        </pc:spChg>
      </pc:sldChg>
      <pc:sldChg chg="modSp add mod modAnim">
        <pc:chgData name="Matthew Suderman" userId="2709995e-3ea8-4fb0-9b62-eb8034dec529" providerId="ADAL" clId="{7BEFF3EF-D322-4273-89DF-788D4AC191ED}" dt="2020-08-03T01:08:14.473" v="6930"/>
        <pc:sldMkLst>
          <pc:docMk/>
          <pc:sldMk cId="4100965336" sldId="289"/>
        </pc:sldMkLst>
        <pc:spChg chg="mod">
          <ac:chgData name="Matthew Suderman" userId="2709995e-3ea8-4fb0-9b62-eb8034dec529" providerId="ADAL" clId="{7BEFF3EF-D322-4273-89DF-788D4AC191ED}" dt="2020-08-03T00:49:01.234" v="5875" actId="20577"/>
          <ac:spMkLst>
            <pc:docMk/>
            <pc:sldMk cId="4100965336" sldId="289"/>
            <ac:spMk id="2" creationId="{B02455BB-573A-4D87-BBA4-FE7B114B37BC}"/>
          </ac:spMkLst>
        </pc:spChg>
        <pc:spChg chg="mod">
          <ac:chgData name="Matthew Suderman" userId="2709995e-3ea8-4fb0-9b62-eb8034dec529" providerId="ADAL" clId="{7BEFF3EF-D322-4273-89DF-788D4AC191ED}" dt="2020-08-03T01:06:08.385" v="6919" actId="20577"/>
          <ac:spMkLst>
            <pc:docMk/>
            <pc:sldMk cId="4100965336" sldId="289"/>
            <ac:spMk id="3" creationId="{84786220-116F-4CC8-9389-6EBE3889D3A6}"/>
          </ac:spMkLst>
        </pc:spChg>
      </pc:sldChg>
      <pc:sldChg chg="modSp add mod modAnim">
        <pc:chgData name="Matthew Suderman" userId="2709995e-3ea8-4fb0-9b62-eb8034dec529" providerId="ADAL" clId="{7BEFF3EF-D322-4273-89DF-788D4AC191ED}" dt="2020-08-03T00:46:37.070" v="5775" actId="113"/>
        <pc:sldMkLst>
          <pc:docMk/>
          <pc:sldMk cId="2138397177" sldId="290"/>
        </pc:sldMkLst>
        <pc:spChg chg="mod">
          <ac:chgData name="Matthew Suderman" userId="2709995e-3ea8-4fb0-9b62-eb8034dec529" providerId="ADAL" clId="{7BEFF3EF-D322-4273-89DF-788D4AC191ED}" dt="2020-08-03T00:44:25.534" v="5738" actId="20577"/>
          <ac:spMkLst>
            <pc:docMk/>
            <pc:sldMk cId="2138397177" sldId="290"/>
            <ac:spMk id="2" creationId="{B02455BB-573A-4D87-BBA4-FE7B114B37BC}"/>
          </ac:spMkLst>
        </pc:spChg>
        <pc:spChg chg="mod">
          <ac:chgData name="Matthew Suderman" userId="2709995e-3ea8-4fb0-9b62-eb8034dec529" providerId="ADAL" clId="{7BEFF3EF-D322-4273-89DF-788D4AC191ED}" dt="2020-08-03T00:46:37.070" v="5775" actId="113"/>
          <ac:spMkLst>
            <pc:docMk/>
            <pc:sldMk cId="2138397177" sldId="290"/>
            <ac:spMk id="3" creationId="{84786220-116F-4CC8-9389-6EBE3889D3A6}"/>
          </ac:spMkLst>
        </pc:spChg>
      </pc:sldChg>
      <pc:sldChg chg="modSp mod">
        <pc:chgData name="Matthew Suderman" userId="2709995e-3ea8-4fb0-9b62-eb8034dec529" providerId="ADAL" clId="{7BEFF3EF-D322-4273-89DF-788D4AC191ED}" dt="2020-08-03T09:45:25.554" v="8562" actId="20577"/>
        <pc:sldMkLst>
          <pc:docMk/>
          <pc:sldMk cId="2685404808" sldId="292"/>
        </pc:sldMkLst>
        <pc:spChg chg="mod">
          <ac:chgData name="Matthew Suderman" userId="2709995e-3ea8-4fb0-9b62-eb8034dec529" providerId="ADAL" clId="{7BEFF3EF-D322-4273-89DF-788D4AC191ED}" dt="2020-08-03T09:45:25.554" v="8562" actId="20577"/>
          <ac:spMkLst>
            <pc:docMk/>
            <pc:sldMk cId="2685404808" sldId="292"/>
            <ac:spMk id="2" creationId="{B02455BB-573A-4D87-BBA4-FE7B114B37BC}"/>
          </ac:spMkLst>
        </pc:spChg>
        <pc:spChg chg="mod">
          <ac:chgData name="Matthew Suderman" userId="2709995e-3ea8-4fb0-9b62-eb8034dec529" providerId="ADAL" clId="{7BEFF3EF-D322-4273-89DF-788D4AC191ED}" dt="2020-08-03T09:24:59.290" v="8216" actId="20577"/>
          <ac:spMkLst>
            <pc:docMk/>
            <pc:sldMk cId="2685404808" sldId="292"/>
            <ac:spMk id="3" creationId="{84786220-116F-4CC8-9389-6EBE3889D3A6}"/>
          </ac:spMkLst>
        </pc:spChg>
      </pc:sldChg>
      <pc:sldChg chg="addSp delSp modSp mod modAnim">
        <pc:chgData name="Matthew Suderman" userId="2709995e-3ea8-4fb0-9b62-eb8034dec529" providerId="ADAL" clId="{7BEFF3EF-D322-4273-89DF-788D4AC191ED}" dt="2020-08-03T09:37:38.483" v="8390"/>
        <pc:sldMkLst>
          <pc:docMk/>
          <pc:sldMk cId="1678706050" sldId="293"/>
        </pc:sldMkLst>
        <pc:spChg chg="add del">
          <ac:chgData name="Matthew Suderman" userId="2709995e-3ea8-4fb0-9b62-eb8034dec529" providerId="ADAL" clId="{7BEFF3EF-D322-4273-89DF-788D4AC191ED}" dt="2020-08-03T09:15:45.965" v="7642" actId="478"/>
          <ac:spMkLst>
            <pc:docMk/>
            <pc:sldMk cId="1678706050" sldId="293"/>
            <ac:spMk id="2" creationId="{1F9A584C-16E2-4E6B-8CAB-B00198F5EE68}"/>
          </ac:spMkLst>
        </pc:spChg>
        <pc:spChg chg="add del">
          <ac:chgData name="Matthew Suderman" userId="2709995e-3ea8-4fb0-9b62-eb8034dec529" providerId="ADAL" clId="{7BEFF3EF-D322-4273-89DF-788D4AC191ED}" dt="2020-08-03T09:15:51.466" v="7644"/>
          <ac:spMkLst>
            <pc:docMk/>
            <pc:sldMk cId="1678706050" sldId="293"/>
            <ac:spMk id="3" creationId="{4AB1F4B0-D38A-4FCD-A3DC-FCB28168A2E2}"/>
          </ac:spMkLst>
        </pc:spChg>
        <pc:spChg chg="add mod">
          <ac:chgData name="Matthew Suderman" userId="2709995e-3ea8-4fb0-9b62-eb8034dec529" providerId="ADAL" clId="{7BEFF3EF-D322-4273-89DF-788D4AC191ED}" dt="2020-08-03T09:30:04.143" v="8249" actId="1037"/>
          <ac:spMkLst>
            <pc:docMk/>
            <pc:sldMk cId="1678706050" sldId="293"/>
            <ac:spMk id="6" creationId="{AFB381F5-FF4B-44D5-ADAE-26F4024EBFAB}"/>
          </ac:spMkLst>
        </pc:spChg>
        <pc:spChg chg="add mod">
          <ac:chgData name="Matthew Suderman" userId="2709995e-3ea8-4fb0-9b62-eb8034dec529" providerId="ADAL" clId="{7BEFF3EF-D322-4273-89DF-788D4AC191ED}" dt="2020-08-03T09:34:52.257" v="8371" actId="164"/>
          <ac:spMkLst>
            <pc:docMk/>
            <pc:sldMk cId="1678706050" sldId="293"/>
            <ac:spMk id="7" creationId="{2F5518A0-1F19-408E-A7B3-941C24C13C81}"/>
          </ac:spMkLst>
        </pc:spChg>
        <pc:spChg chg="add del mod">
          <ac:chgData name="Matthew Suderman" userId="2709995e-3ea8-4fb0-9b62-eb8034dec529" providerId="ADAL" clId="{7BEFF3EF-D322-4273-89DF-788D4AC191ED}" dt="2020-08-03T09:30:58.709" v="8317" actId="478"/>
          <ac:spMkLst>
            <pc:docMk/>
            <pc:sldMk cId="1678706050" sldId="293"/>
            <ac:spMk id="8" creationId="{85BACB14-78BB-46FC-BFD0-F7E596F98BFD}"/>
          </ac:spMkLst>
        </pc:spChg>
        <pc:spChg chg="add mod">
          <ac:chgData name="Matthew Suderman" userId="2709995e-3ea8-4fb0-9b62-eb8034dec529" providerId="ADAL" clId="{7BEFF3EF-D322-4273-89DF-788D4AC191ED}" dt="2020-08-03T09:35:21.224" v="8373" actId="164"/>
          <ac:spMkLst>
            <pc:docMk/>
            <pc:sldMk cId="1678706050" sldId="293"/>
            <ac:spMk id="9" creationId="{F88CB38B-0112-43E9-8359-8ABCE56C0519}"/>
          </ac:spMkLst>
        </pc:spChg>
        <pc:spChg chg="add mod">
          <ac:chgData name="Matthew Suderman" userId="2709995e-3ea8-4fb0-9b62-eb8034dec529" providerId="ADAL" clId="{7BEFF3EF-D322-4273-89DF-788D4AC191ED}" dt="2020-08-03T09:33:51.441" v="8364" actId="1038"/>
          <ac:spMkLst>
            <pc:docMk/>
            <pc:sldMk cId="1678706050" sldId="293"/>
            <ac:spMk id="10" creationId="{91DFCD75-358A-4705-95E9-6A28372BE7CD}"/>
          </ac:spMkLst>
        </pc:spChg>
        <pc:spChg chg="add mod">
          <ac:chgData name="Matthew Suderman" userId="2709995e-3ea8-4fb0-9b62-eb8034dec529" providerId="ADAL" clId="{7BEFF3EF-D322-4273-89DF-788D4AC191ED}" dt="2020-08-03T09:35:11.161" v="8372" actId="164"/>
          <ac:spMkLst>
            <pc:docMk/>
            <pc:sldMk cId="1678706050" sldId="293"/>
            <ac:spMk id="11" creationId="{F3D49728-6E89-47FB-9AAD-17B6E8B2182B}"/>
          </ac:spMkLst>
        </pc:spChg>
        <pc:spChg chg="add mod">
          <ac:chgData name="Matthew Suderman" userId="2709995e-3ea8-4fb0-9b62-eb8034dec529" providerId="ADAL" clId="{7BEFF3EF-D322-4273-89DF-788D4AC191ED}" dt="2020-08-03T09:33:51.441" v="8364" actId="1038"/>
          <ac:spMkLst>
            <pc:docMk/>
            <pc:sldMk cId="1678706050" sldId="293"/>
            <ac:spMk id="12" creationId="{68D5F845-B7DF-41D8-9EA9-EFC23D7DE267}"/>
          </ac:spMkLst>
        </pc:spChg>
        <pc:spChg chg="add mod">
          <ac:chgData name="Matthew Suderman" userId="2709995e-3ea8-4fb0-9b62-eb8034dec529" providerId="ADAL" clId="{7BEFF3EF-D322-4273-89DF-788D4AC191ED}" dt="2020-08-03T09:35:21.224" v="8373" actId="164"/>
          <ac:spMkLst>
            <pc:docMk/>
            <pc:sldMk cId="1678706050" sldId="293"/>
            <ac:spMk id="13" creationId="{40E798A1-7024-4C37-BDD7-18D4F1DEE4FD}"/>
          </ac:spMkLst>
        </pc:spChg>
        <pc:spChg chg="add mod">
          <ac:chgData name="Matthew Suderman" userId="2709995e-3ea8-4fb0-9b62-eb8034dec529" providerId="ADAL" clId="{7BEFF3EF-D322-4273-89DF-788D4AC191ED}" dt="2020-08-03T09:34:52.257" v="8371" actId="164"/>
          <ac:spMkLst>
            <pc:docMk/>
            <pc:sldMk cId="1678706050" sldId="293"/>
            <ac:spMk id="14" creationId="{04C06F32-CAE0-43A3-BBC0-0617A67408E6}"/>
          </ac:spMkLst>
        </pc:spChg>
        <pc:spChg chg="add mod">
          <ac:chgData name="Matthew Suderman" userId="2709995e-3ea8-4fb0-9b62-eb8034dec529" providerId="ADAL" clId="{7BEFF3EF-D322-4273-89DF-788D4AC191ED}" dt="2020-08-03T09:34:52.257" v="8371" actId="164"/>
          <ac:spMkLst>
            <pc:docMk/>
            <pc:sldMk cId="1678706050" sldId="293"/>
            <ac:spMk id="15" creationId="{5A4AC82F-776D-44E6-8BA7-E2F13AA59833}"/>
          </ac:spMkLst>
        </pc:spChg>
        <pc:spChg chg="add mod">
          <ac:chgData name="Matthew Suderman" userId="2709995e-3ea8-4fb0-9b62-eb8034dec529" providerId="ADAL" clId="{7BEFF3EF-D322-4273-89DF-788D4AC191ED}" dt="2020-08-03T09:34:52.257" v="8371" actId="164"/>
          <ac:spMkLst>
            <pc:docMk/>
            <pc:sldMk cId="1678706050" sldId="293"/>
            <ac:spMk id="16" creationId="{74EBA131-3D7E-4993-AB94-C385BE092D51}"/>
          </ac:spMkLst>
        </pc:spChg>
        <pc:spChg chg="add mod">
          <ac:chgData name="Matthew Suderman" userId="2709995e-3ea8-4fb0-9b62-eb8034dec529" providerId="ADAL" clId="{7BEFF3EF-D322-4273-89DF-788D4AC191ED}" dt="2020-08-03T09:35:11.161" v="8372" actId="164"/>
          <ac:spMkLst>
            <pc:docMk/>
            <pc:sldMk cId="1678706050" sldId="293"/>
            <ac:spMk id="17" creationId="{551CDAF7-C7D5-451A-8BB8-9CCEC4B31770}"/>
          </ac:spMkLst>
        </pc:spChg>
        <pc:spChg chg="add mod">
          <ac:chgData name="Matthew Suderman" userId="2709995e-3ea8-4fb0-9b62-eb8034dec529" providerId="ADAL" clId="{7BEFF3EF-D322-4273-89DF-788D4AC191ED}" dt="2020-08-03T09:35:11.161" v="8372" actId="164"/>
          <ac:spMkLst>
            <pc:docMk/>
            <pc:sldMk cId="1678706050" sldId="293"/>
            <ac:spMk id="18" creationId="{69C24816-997F-476D-B1F5-E92F12C79C86}"/>
          </ac:spMkLst>
        </pc:spChg>
        <pc:spChg chg="add mod">
          <ac:chgData name="Matthew Suderman" userId="2709995e-3ea8-4fb0-9b62-eb8034dec529" providerId="ADAL" clId="{7BEFF3EF-D322-4273-89DF-788D4AC191ED}" dt="2020-08-03T09:34:52.257" v="8371" actId="164"/>
          <ac:spMkLst>
            <pc:docMk/>
            <pc:sldMk cId="1678706050" sldId="293"/>
            <ac:spMk id="19" creationId="{AE4EF59D-5D39-488C-BBEB-B5BFCBE0C734}"/>
          </ac:spMkLst>
        </pc:spChg>
        <pc:spChg chg="add mod">
          <ac:chgData name="Matthew Suderman" userId="2709995e-3ea8-4fb0-9b62-eb8034dec529" providerId="ADAL" clId="{7BEFF3EF-D322-4273-89DF-788D4AC191ED}" dt="2020-08-03T09:34:52.257" v="8371" actId="164"/>
          <ac:spMkLst>
            <pc:docMk/>
            <pc:sldMk cId="1678706050" sldId="293"/>
            <ac:spMk id="20" creationId="{60CA63E6-0BF8-47AD-BEC2-9C2A3A51FF45}"/>
          </ac:spMkLst>
        </pc:spChg>
        <pc:spChg chg="add mod">
          <ac:chgData name="Matthew Suderman" userId="2709995e-3ea8-4fb0-9b62-eb8034dec529" providerId="ADAL" clId="{7BEFF3EF-D322-4273-89DF-788D4AC191ED}" dt="2020-08-03T09:34:52.257" v="8371" actId="164"/>
          <ac:spMkLst>
            <pc:docMk/>
            <pc:sldMk cId="1678706050" sldId="293"/>
            <ac:spMk id="21" creationId="{B837CB82-1681-4981-810E-6748961AC34D}"/>
          </ac:spMkLst>
        </pc:spChg>
        <pc:spChg chg="add mod">
          <ac:chgData name="Matthew Suderman" userId="2709995e-3ea8-4fb0-9b62-eb8034dec529" providerId="ADAL" clId="{7BEFF3EF-D322-4273-89DF-788D4AC191ED}" dt="2020-08-03T09:35:21.224" v="8373" actId="164"/>
          <ac:spMkLst>
            <pc:docMk/>
            <pc:sldMk cId="1678706050" sldId="293"/>
            <ac:spMk id="22" creationId="{9286E898-CB96-413B-ACE5-BC278D3DE542}"/>
          </ac:spMkLst>
        </pc:spChg>
        <pc:grpChg chg="add mod">
          <ac:chgData name="Matthew Suderman" userId="2709995e-3ea8-4fb0-9b62-eb8034dec529" providerId="ADAL" clId="{7BEFF3EF-D322-4273-89DF-788D4AC191ED}" dt="2020-08-03T09:34:52.257" v="8371" actId="164"/>
          <ac:grpSpMkLst>
            <pc:docMk/>
            <pc:sldMk cId="1678706050" sldId="293"/>
            <ac:grpSpMk id="23" creationId="{E4B3C892-0242-4E3D-811D-7F9975A02930}"/>
          </ac:grpSpMkLst>
        </pc:grpChg>
        <pc:grpChg chg="add mod">
          <ac:chgData name="Matthew Suderman" userId="2709995e-3ea8-4fb0-9b62-eb8034dec529" providerId="ADAL" clId="{7BEFF3EF-D322-4273-89DF-788D4AC191ED}" dt="2020-08-03T09:35:11.161" v="8372" actId="164"/>
          <ac:grpSpMkLst>
            <pc:docMk/>
            <pc:sldMk cId="1678706050" sldId="293"/>
            <ac:grpSpMk id="24" creationId="{5B1C6A97-2C98-41F5-AF37-20F7863221E9}"/>
          </ac:grpSpMkLst>
        </pc:grpChg>
        <pc:grpChg chg="add mod">
          <ac:chgData name="Matthew Suderman" userId="2709995e-3ea8-4fb0-9b62-eb8034dec529" providerId="ADAL" clId="{7BEFF3EF-D322-4273-89DF-788D4AC191ED}" dt="2020-08-03T09:35:21.224" v="8373" actId="164"/>
          <ac:grpSpMkLst>
            <pc:docMk/>
            <pc:sldMk cId="1678706050" sldId="293"/>
            <ac:grpSpMk id="25" creationId="{86110B05-C152-4A01-BF80-7B6EA1F6E707}"/>
          </ac:grpSpMkLst>
        </pc:grpChg>
        <pc:picChg chg="add mod">
          <ac:chgData name="Matthew Suderman" userId="2709995e-3ea8-4fb0-9b62-eb8034dec529" providerId="ADAL" clId="{7BEFF3EF-D322-4273-89DF-788D4AC191ED}" dt="2020-08-03T09:16:14.635" v="7647" actId="962"/>
          <ac:picMkLst>
            <pc:docMk/>
            <pc:sldMk cId="1678706050" sldId="293"/>
            <ac:picMk id="5" creationId="{A379C8E2-F74A-425A-9CAC-366F23963E12}"/>
          </ac:picMkLst>
        </pc:picChg>
      </pc:sldChg>
      <pc:sldChg chg="addSp modSp new mod">
        <pc:chgData name="Matthew Suderman" userId="2709995e-3ea8-4fb0-9b62-eb8034dec529" providerId="ADAL" clId="{7BEFF3EF-D322-4273-89DF-788D4AC191ED}" dt="2020-08-03T09:43:55.854" v="8502" actId="1076"/>
        <pc:sldMkLst>
          <pc:docMk/>
          <pc:sldMk cId="2170830905" sldId="294"/>
        </pc:sldMkLst>
        <pc:spChg chg="add mod">
          <ac:chgData name="Matthew Suderman" userId="2709995e-3ea8-4fb0-9b62-eb8034dec529" providerId="ADAL" clId="{7BEFF3EF-D322-4273-89DF-788D4AC191ED}" dt="2020-08-03T09:43:14.977" v="8495" actId="1037"/>
          <ac:spMkLst>
            <pc:docMk/>
            <pc:sldMk cId="2170830905" sldId="294"/>
            <ac:spMk id="2" creationId="{65B1CA3E-FF55-4D44-A940-BF4C5C31DFA2}"/>
          </ac:spMkLst>
        </pc:spChg>
        <pc:spChg chg="add mod">
          <ac:chgData name="Matthew Suderman" userId="2709995e-3ea8-4fb0-9b62-eb8034dec529" providerId="ADAL" clId="{7BEFF3EF-D322-4273-89DF-788D4AC191ED}" dt="2020-08-03T09:43:14.977" v="8495" actId="1037"/>
          <ac:spMkLst>
            <pc:docMk/>
            <pc:sldMk cId="2170830905" sldId="294"/>
            <ac:spMk id="4" creationId="{E93D8779-7DAA-4F96-BB39-A3FC1F753CE5}"/>
          </ac:spMkLst>
        </pc:spChg>
        <pc:spChg chg="add mod">
          <ac:chgData name="Matthew Suderman" userId="2709995e-3ea8-4fb0-9b62-eb8034dec529" providerId="ADAL" clId="{7BEFF3EF-D322-4273-89DF-788D4AC191ED}" dt="2020-08-03T09:43:14.977" v="8495" actId="1037"/>
          <ac:spMkLst>
            <pc:docMk/>
            <pc:sldMk cId="2170830905" sldId="294"/>
            <ac:spMk id="5" creationId="{C7DFD77D-9274-4FA3-8FB4-22AFD32CDC6A}"/>
          </ac:spMkLst>
        </pc:spChg>
        <pc:spChg chg="add mod">
          <ac:chgData name="Matthew Suderman" userId="2709995e-3ea8-4fb0-9b62-eb8034dec529" providerId="ADAL" clId="{7BEFF3EF-D322-4273-89DF-788D4AC191ED}" dt="2020-08-03T09:43:14.977" v="8495" actId="1037"/>
          <ac:spMkLst>
            <pc:docMk/>
            <pc:sldMk cId="2170830905" sldId="294"/>
            <ac:spMk id="6" creationId="{74D61B1E-A46A-4BB2-A7B1-7ED9D6FB3827}"/>
          </ac:spMkLst>
        </pc:spChg>
        <pc:spChg chg="add mod">
          <ac:chgData name="Matthew Suderman" userId="2709995e-3ea8-4fb0-9b62-eb8034dec529" providerId="ADAL" clId="{7BEFF3EF-D322-4273-89DF-788D4AC191ED}" dt="2020-08-03T09:43:14.977" v="8495" actId="1037"/>
          <ac:spMkLst>
            <pc:docMk/>
            <pc:sldMk cId="2170830905" sldId="294"/>
            <ac:spMk id="7" creationId="{8BB461EE-7715-4173-85E0-E96D9B948BC3}"/>
          </ac:spMkLst>
        </pc:spChg>
        <pc:spChg chg="add mod">
          <ac:chgData name="Matthew Suderman" userId="2709995e-3ea8-4fb0-9b62-eb8034dec529" providerId="ADAL" clId="{7BEFF3EF-D322-4273-89DF-788D4AC191ED}" dt="2020-08-03T09:43:14.977" v="8495" actId="1037"/>
          <ac:spMkLst>
            <pc:docMk/>
            <pc:sldMk cId="2170830905" sldId="294"/>
            <ac:spMk id="8" creationId="{BA4C873E-CFF2-4DBE-9B8E-881A03DDC6C7}"/>
          </ac:spMkLst>
        </pc:spChg>
        <pc:spChg chg="add mod">
          <ac:chgData name="Matthew Suderman" userId="2709995e-3ea8-4fb0-9b62-eb8034dec529" providerId="ADAL" clId="{7BEFF3EF-D322-4273-89DF-788D4AC191ED}" dt="2020-08-03T09:43:14.977" v="8495" actId="1037"/>
          <ac:spMkLst>
            <pc:docMk/>
            <pc:sldMk cId="2170830905" sldId="294"/>
            <ac:spMk id="9" creationId="{3F0F3071-7410-40B8-B5D3-0D704F6C7662}"/>
          </ac:spMkLst>
        </pc:spChg>
        <pc:grpChg chg="add mod">
          <ac:chgData name="Matthew Suderman" userId="2709995e-3ea8-4fb0-9b62-eb8034dec529" providerId="ADAL" clId="{7BEFF3EF-D322-4273-89DF-788D4AC191ED}" dt="2020-08-03T09:42:46.579" v="8471" actId="164"/>
          <ac:grpSpMkLst>
            <pc:docMk/>
            <pc:sldMk cId="2170830905" sldId="294"/>
            <ac:grpSpMk id="3" creationId="{DC1927DF-92A4-43D1-A06C-846E5D4C9462}"/>
          </ac:grpSpMkLst>
        </pc:grpChg>
        <pc:picChg chg="add mod">
          <ac:chgData name="Matthew Suderman" userId="2709995e-3ea8-4fb0-9b62-eb8034dec529" providerId="ADAL" clId="{7BEFF3EF-D322-4273-89DF-788D4AC191ED}" dt="2020-08-03T09:43:55.854" v="8502" actId="1076"/>
          <ac:picMkLst>
            <pc:docMk/>
            <pc:sldMk cId="2170830905" sldId="294"/>
            <ac:picMk id="2050" creationId="{C7077DCC-4E17-46E4-B597-3B0B58387086}"/>
          </ac:picMkLst>
        </pc:picChg>
        <pc:cxnChg chg="add">
          <ac:chgData name="Matthew Suderman" userId="2709995e-3ea8-4fb0-9b62-eb8034dec529" providerId="ADAL" clId="{7BEFF3EF-D322-4273-89DF-788D4AC191ED}" dt="2020-08-03T09:43:34.109" v="8496" actId="11529"/>
          <ac:cxnSpMkLst>
            <pc:docMk/>
            <pc:sldMk cId="2170830905" sldId="294"/>
            <ac:cxnSpMk id="11" creationId="{AF5C55BA-0F08-42E1-B4D4-CCAB478F2EFD}"/>
          </ac:cxnSpMkLst>
        </pc:cxnChg>
        <pc:cxnChg chg="add mod">
          <ac:chgData name="Matthew Suderman" userId="2709995e-3ea8-4fb0-9b62-eb8034dec529" providerId="ADAL" clId="{7BEFF3EF-D322-4273-89DF-788D4AC191ED}" dt="2020-08-03T09:43:42.456" v="8498" actId="1076"/>
          <ac:cxnSpMkLst>
            <pc:docMk/>
            <pc:sldMk cId="2170830905" sldId="294"/>
            <ac:cxnSpMk id="13" creationId="{F9BB0111-4415-4B7E-81AC-AB81FBD29F1D}"/>
          </ac:cxnSpMkLst>
        </pc:cxnChg>
        <pc:cxnChg chg="add mod">
          <ac:chgData name="Matthew Suderman" userId="2709995e-3ea8-4fb0-9b62-eb8034dec529" providerId="ADAL" clId="{7BEFF3EF-D322-4273-89DF-788D4AC191ED}" dt="2020-08-03T09:43:50.121" v="8500" actId="1076"/>
          <ac:cxnSpMkLst>
            <pc:docMk/>
            <pc:sldMk cId="2170830905" sldId="294"/>
            <ac:cxnSpMk id="14" creationId="{AA4B5001-7430-47D7-87DD-6541BEE17190}"/>
          </ac:cxnSpMkLst>
        </pc:cxnChg>
      </pc:sldChg>
    </pc:docChg>
  </pc:docChgLst>
  <pc:docChgLst>
    <pc:chgData name="Matthew Suderman" userId="2709995e-3ea8-4fb0-9b62-eb8034dec529" providerId="ADAL" clId="{2DCC39B9-FA29-4482-8133-94BB6E86D2A5}"/>
    <pc:docChg chg="undo custSel addSld delSld modSld">
      <pc:chgData name="Matthew Suderman" userId="2709995e-3ea8-4fb0-9b62-eb8034dec529" providerId="ADAL" clId="{2DCC39B9-FA29-4482-8133-94BB6E86D2A5}" dt="2020-06-15T01:11:30.651" v="4368" actId="20577"/>
      <pc:docMkLst>
        <pc:docMk/>
      </pc:docMkLst>
      <pc:sldChg chg="del">
        <pc:chgData name="Matthew Suderman" userId="2709995e-3ea8-4fb0-9b62-eb8034dec529" providerId="ADAL" clId="{2DCC39B9-FA29-4482-8133-94BB6E86D2A5}" dt="2020-06-14T22:22:51.278" v="5" actId="47"/>
        <pc:sldMkLst>
          <pc:docMk/>
          <pc:sldMk cId="109857222" sldId="256"/>
        </pc:sldMkLst>
      </pc:sldChg>
      <pc:sldChg chg="del">
        <pc:chgData name="Matthew Suderman" userId="2709995e-3ea8-4fb0-9b62-eb8034dec529" providerId="ADAL" clId="{2DCC39B9-FA29-4482-8133-94BB6E86D2A5}" dt="2020-06-14T22:22:51.572" v="6" actId="47"/>
        <pc:sldMkLst>
          <pc:docMk/>
          <pc:sldMk cId="2396732745" sldId="257"/>
        </pc:sldMkLst>
      </pc:sldChg>
      <pc:sldChg chg="del">
        <pc:chgData name="Matthew Suderman" userId="2709995e-3ea8-4fb0-9b62-eb8034dec529" providerId="ADAL" clId="{2DCC39B9-FA29-4482-8133-94BB6E86D2A5}" dt="2020-06-14T22:22:51.846" v="8" actId="47"/>
        <pc:sldMkLst>
          <pc:docMk/>
          <pc:sldMk cId="3970180476" sldId="258"/>
        </pc:sldMkLst>
      </pc:sldChg>
      <pc:sldChg chg="modSp mod">
        <pc:chgData name="Matthew Suderman" userId="2709995e-3ea8-4fb0-9b62-eb8034dec529" providerId="ADAL" clId="{2DCC39B9-FA29-4482-8133-94BB6E86D2A5}" dt="2020-06-15T01:11:30.651" v="4368" actId="20577"/>
        <pc:sldMkLst>
          <pc:docMk/>
          <pc:sldMk cId="3975880408" sldId="259"/>
        </pc:sldMkLst>
        <pc:spChg chg="mod">
          <ac:chgData name="Matthew Suderman" userId="2709995e-3ea8-4fb0-9b62-eb8034dec529" providerId="ADAL" clId="{2DCC39B9-FA29-4482-8133-94BB6E86D2A5}" dt="2020-06-14T22:22:29.515" v="0" actId="20577"/>
          <ac:spMkLst>
            <pc:docMk/>
            <pc:sldMk cId="3975880408" sldId="259"/>
            <ac:spMk id="2" creationId="{00000000-0000-0000-0000-000000000000}"/>
          </ac:spMkLst>
        </pc:spChg>
        <pc:graphicFrameChg chg="modGraphic">
          <ac:chgData name="Matthew Suderman" userId="2709995e-3ea8-4fb0-9b62-eb8034dec529" providerId="ADAL" clId="{2DCC39B9-FA29-4482-8133-94BB6E86D2A5}" dt="2020-06-15T01:11:30.651" v="4368" actId="20577"/>
          <ac:graphicFrameMkLst>
            <pc:docMk/>
            <pc:sldMk cId="3975880408" sldId="259"/>
            <ac:graphicFrameMk id="5" creationId="{CEA37789-E764-494C-AC19-7DAFF4C6D7E8}"/>
          </ac:graphicFrameMkLst>
        </pc:graphicFrameChg>
      </pc:sldChg>
      <pc:sldChg chg="del">
        <pc:chgData name="Matthew Suderman" userId="2709995e-3ea8-4fb0-9b62-eb8034dec529" providerId="ADAL" clId="{2DCC39B9-FA29-4482-8133-94BB6E86D2A5}" dt="2020-06-14T22:22:52.036" v="9" actId="47"/>
        <pc:sldMkLst>
          <pc:docMk/>
          <pc:sldMk cId="692168980" sldId="260"/>
        </pc:sldMkLst>
      </pc:sldChg>
      <pc:sldChg chg="del">
        <pc:chgData name="Matthew Suderman" userId="2709995e-3ea8-4fb0-9b62-eb8034dec529" providerId="ADAL" clId="{2DCC39B9-FA29-4482-8133-94BB6E86D2A5}" dt="2020-06-14T22:22:52.537" v="11" actId="47"/>
        <pc:sldMkLst>
          <pc:docMk/>
          <pc:sldMk cId="2331892085" sldId="261"/>
        </pc:sldMkLst>
      </pc:sldChg>
      <pc:sldChg chg="del">
        <pc:chgData name="Matthew Suderman" userId="2709995e-3ea8-4fb0-9b62-eb8034dec529" providerId="ADAL" clId="{2DCC39B9-FA29-4482-8133-94BB6E86D2A5}" dt="2020-06-14T22:22:54.042" v="19" actId="47"/>
        <pc:sldMkLst>
          <pc:docMk/>
          <pc:sldMk cId="1907214546" sldId="263"/>
        </pc:sldMkLst>
      </pc:sldChg>
      <pc:sldChg chg="del">
        <pc:chgData name="Matthew Suderman" userId="2709995e-3ea8-4fb0-9b62-eb8034dec529" providerId="ADAL" clId="{2DCC39B9-FA29-4482-8133-94BB6E86D2A5}" dt="2020-06-14T22:22:52.674" v="13" actId="47"/>
        <pc:sldMkLst>
          <pc:docMk/>
          <pc:sldMk cId="1295946552" sldId="264"/>
        </pc:sldMkLst>
      </pc:sldChg>
      <pc:sldChg chg="del">
        <pc:chgData name="Matthew Suderman" userId="2709995e-3ea8-4fb0-9b62-eb8034dec529" providerId="ADAL" clId="{2DCC39B9-FA29-4482-8133-94BB6E86D2A5}" dt="2020-06-14T22:22:48.368" v="2" actId="47"/>
        <pc:sldMkLst>
          <pc:docMk/>
          <pc:sldMk cId="980237120" sldId="267"/>
        </pc:sldMkLst>
      </pc:sldChg>
      <pc:sldChg chg="del">
        <pc:chgData name="Matthew Suderman" userId="2709995e-3ea8-4fb0-9b62-eb8034dec529" providerId="ADAL" clId="{2DCC39B9-FA29-4482-8133-94BB6E86D2A5}" dt="2020-06-14T22:22:50.513" v="3" actId="47"/>
        <pc:sldMkLst>
          <pc:docMk/>
          <pc:sldMk cId="1070485980" sldId="269"/>
        </pc:sldMkLst>
      </pc:sldChg>
      <pc:sldChg chg="del">
        <pc:chgData name="Matthew Suderman" userId="2709995e-3ea8-4fb0-9b62-eb8034dec529" providerId="ADAL" clId="{2DCC39B9-FA29-4482-8133-94BB6E86D2A5}" dt="2020-06-14T22:22:50.807" v="4" actId="47"/>
        <pc:sldMkLst>
          <pc:docMk/>
          <pc:sldMk cId="1834542249" sldId="273"/>
        </pc:sldMkLst>
      </pc:sldChg>
      <pc:sldChg chg="addSp delSp modSp add del mod modAnim">
        <pc:chgData name="Matthew Suderman" userId="2709995e-3ea8-4fb0-9b62-eb8034dec529" providerId="ADAL" clId="{2DCC39B9-FA29-4482-8133-94BB6E86D2A5}" dt="2020-06-14T23:56:37.530" v="2825" actId="27636"/>
        <pc:sldMkLst>
          <pc:docMk/>
          <pc:sldMk cId="244703395" sldId="274"/>
        </pc:sldMkLst>
        <pc:spChg chg="mod">
          <ac:chgData name="Matthew Suderman" userId="2709995e-3ea8-4fb0-9b62-eb8034dec529" providerId="ADAL" clId="{2DCC39B9-FA29-4482-8133-94BB6E86D2A5}" dt="2020-06-14T23:51:56.963" v="2288" actId="14100"/>
          <ac:spMkLst>
            <pc:docMk/>
            <pc:sldMk cId="244703395" sldId="274"/>
            <ac:spMk id="2" creationId="{A051AE55-C412-4F97-B8BC-7897E1B8FE80}"/>
          </ac:spMkLst>
        </pc:spChg>
        <pc:spChg chg="mod">
          <ac:chgData name="Matthew Suderman" userId="2709995e-3ea8-4fb0-9b62-eb8034dec529" providerId="ADAL" clId="{2DCC39B9-FA29-4482-8133-94BB6E86D2A5}" dt="2020-06-14T23:56:37.530" v="2825" actId="27636"/>
          <ac:spMkLst>
            <pc:docMk/>
            <pc:sldMk cId="244703395" sldId="274"/>
            <ac:spMk id="3" creationId="{784E00D2-8947-4BC0-B376-A387D60BAC35}"/>
          </ac:spMkLst>
        </pc:spChg>
        <pc:spChg chg="mod">
          <ac:chgData name="Matthew Suderman" userId="2709995e-3ea8-4fb0-9b62-eb8034dec529" providerId="ADAL" clId="{2DCC39B9-FA29-4482-8133-94BB6E86D2A5}" dt="2020-06-14T23:38:38.256" v="2045" actId="20577"/>
          <ac:spMkLst>
            <pc:docMk/>
            <pc:sldMk cId="244703395" sldId="274"/>
            <ac:spMk id="4" creationId="{C6D6135E-B0E9-4A4D-A5E1-FC2244602EBB}"/>
          </ac:spMkLst>
        </pc:spChg>
        <pc:spChg chg="add del mod">
          <ac:chgData name="Matthew Suderman" userId="2709995e-3ea8-4fb0-9b62-eb8034dec529" providerId="ADAL" clId="{2DCC39B9-FA29-4482-8133-94BB6E86D2A5}" dt="2020-06-14T23:49:07.205" v="2279" actId="478"/>
          <ac:spMkLst>
            <pc:docMk/>
            <pc:sldMk cId="244703395" sldId="274"/>
            <ac:spMk id="5" creationId="{0A1811E1-1B35-4C71-B9A1-2F7C451F77FB}"/>
          </ac:spMkLst>
        </pc:spChg>
        <pc:spChg chg="add del">
          <ac:chgData name="Matthew Suderman" userId="2709995e-3ea8-4fb0-9b62-eb8034dec529" providerId="ADAL" clId="{2DCC39B9-FA29-4482-8133-94BB6E86D2A5}" dt="2020-06-14T23:49:30.978" v="2281" actId="478"/>
          <ac:spMkLst>
            <pc:docMk/>
            <pc:sldMk cId="244703395" sldId="274"/>
            <ac:spMk id="6" creationId="{539FA937-A562-4539-B972-CA6A679330E1}"/>
          </ac:spMkLst>
        </pc:spChg>
        <pc:picChg chg="add mod">
          <ac:chgData name="Matthew Suderman" userId="2709995e-3ea8-4fb0-9b62-eb8034dec529" providerId="ADAL" clId="{2DCC39B9-FA29-4482-8133-94BB6E86D2A5}" dt="2020-06-14T23:51:45.636" v="2285" actId="1076"/>
          <ac:picMkLst>
            <pc:docMk/>
            <pc:sldMk cId="244703395" sldId="274"/>
            <ac:picMk id="8" creationId="{A121BD29-954C-48DE-BEC0-CFE38ADA5B7D}"/>
          </ac:picMkLst>
        </pc:picChg>
      </pc:sldChg>
      <pc:sldChg chg="del">
        <pc:chgData name="Matthew Suderman" userId="2709995e-3ea8-4fb0-9b62-eb8034dec529" providerId="ADAL" clId="{2DCC39B9-FA29-4482-8133-94BB6E86D2A5}" dt="2020-06-14T22:22:51.692" v="7" actId="47"/>
        <pc:sldMkLst>
          <pc:docMk/>
          <pc:sldMk cId="3308921423" sldId="275"/>
        </pc:sldMkLst>
      </pc:sldChg>
      <pc:sldChg chg="add del">
        <pc:chgData name="Matthew Suderman" userId="2709995e-3ea8-4fb0-9b62-eb8034dec529" providerId="ADAL" clId="{2DCC39B9-FA29-4482-8133-94BB6E86D2A5}" dt="2020-06-15T00:55:33" v="3627" actId="47"/>
        <pc:sldMkLst>
          <pc:docMk/>
          <pc:sldMk cId="3312567759" sldId="275"/>
        </pc:sldMkLst>
      </pc:sldChg>
      <pc:sldChg chg="del">
        <pc:chgData name="Matthew Suderman" userId="2709995e-3ea8-4fb0-9b62-eb8034dec529" providerId="ADAL" clId="{2DCC39B9-FA29-4482-8133-94BB6E86D2A5}" dt="2020-06-14T22:22:52.563" v="12" actId="47"/>
        <pc:sldMkLst>
          <pc:docMk/>
          <pc:sldMk cId="265509522" sldId="276"/>
        </pc:sldMkLst>
      </pc:sldChg>
      <pc:sldChg chg="add del">
        <pc:chgData name="Matthew Suderman" userId="2709995e-3ea8-4fb0-9b62-eb8034dec529" providerId="ADAL" clId="{2DCC39B9-FA29-4482-8133-94BB6E86D2A5}" dt="2020-06-15T00:55:32.791" v="3626" actId="47"/>
        <pc:sldMkLst>
          <pc:docMk/>
          <pc:sldMk cId="1452798065" sldId="276"/>
        </pc:sldMkLst>
      </pc:sldChg>
      <pc:sldChg chg="del">
        <pc:chgData name="Matthew Suderman" userId="2709995e-3ea8-4fb0-9b62-eb8034dec529" providerId="ADAL" clId="{2DCC39B9-FA29-4482-8133-94BB6E86D2A5}" dt="2020-06-14T22:22:52.203" v="10" actId="47"/>
        <pc:sldMkLst>
          <pc:docMk/>
          <pc:sldMk cId="864675788" sldId="277"/>
        </pc:sldMkLst>
      </pc:sldChg>
      <pc:sldChg chg="addSp modSp add mod modAnim">
        <pc:chgData name="Matthew Suderman" userId="2709995e-3ea8-4fb0-9b62-eb8034dec529" providerId="ADAL" clId="{2DCC39B9-FA29-4482-8133-94BB6E86D2A5}" dt="2020-06-15T00:56:31.262" v="3636" actId="20577"/>
        <pc:sldMkLst>
          <pc:docMk/>
          <pc:sldMk cId="883006403" sldId="277"/>
        </pc:sldMkLst>
        <pc:spChg chg="mod">
          <ac:chgData name="Matthew Suderman" userId="2709995e-3ea8-4fb0-9b62-eb8034dec529" providerId="ADAL" clId="{2DCC39B9-FA29-4482-8133-94BB6E86D2A5}" dt="2020-06-15T00:19:20.384" v="2898" actId="113"/>
          <ac:spMkLst>
            <pc:docMk/>
            <pc:sldMk cId="883006403" sldId="277"/>
            <ac:spMk id="2" creationId="{A051AE55-C412-4F97-B8BC-7897E1B8FE80}"/>
          </ac:spMkLst>
        </pc:spChg>
        <pc:spChg chg="mod">
          <ac:chgData name="Matthew Suderman" userId="2709995e-3ea8-4fb0-9b62-eb8034dec529" providerId="ADAL" clId="{2DCC39B9-FA29-4482-8133-94BB6E86D2A5}" dt="2020-06-15T00:56:31.262" v="3636" actId="20577"/>
          <ac:spMkLst>
            <pc:docMk/>
            <pc:sldMk cId="883006403" sldId="277"/>
            <ac:spMk id="3" creationId="{784E00D2-8947-4BC0-B376-A387D60BAC35}"/>
          </ac:spMkLst>
        </pc:spChg>
        <pc:spChg chg="mod">
          <ac:chgData name="Matthew Suderman" userId="2709995e-3ea8-4fb0-9b62-eb8034dec529" providerId="ADAL" clId="{2DCC39B9-FA29-4482-8133-94BB6E86D2A5}" dt="2020-06-15T00:30:53.690" v="3021" actId="20577"/>
          <ac:spMkLst>
            <pc:docMk/>
            <pc:sldMk cId="883006403" sldId="277"/>
            <ac:spMk id="4" creationId="{C6D6135E-B0E9-4A4D-A5E1-FC2244602EBB}"/>
          </ac:spMkLst>
        </pc:spChg>
        <pc:picChg chg="add mod ord">
          <ac:chgData name="Matthew Suderman" userId="2709995e-3ea8-4fb0-9b62-eb8034dec529" providerId="ADAL" clId="{2DCC39B9-FA29-4482-8133-94BB6E86D2A5}" dt="2020-06-15T00:27:57.451" v="2943" actId="167"/>
          <ac:picMkLst>
            <pc:docMk/>
            <pc:sldMk cId="883006403" sldId="277"/>
            <ac:picMk id="6" creationId="{AD4DFBEB-E695-4238-8D3C-94E984D969F7}"/>
          </ac:picMkLst>
        </pc:picChg>
        <pc:picChg chg="add mod modCrop">
          <ac:chgData name="Matthew Suderman" userId="2709995e-3ea8-4fb0-9b62-eb8034dec529" providerId="ADAL" clId="{2DCC39B9-FA29-4482-8133-94BB6E86D2A5}" dt="2020-06-15T00:50:46.623" v="3464" actId="1076"/>
          <ac:picMkLst>
            <pc:docMk/>
            <pc:sldMk cId="883006403" sldId="277"/>
            <ac:picMk id="8" creationId="{E0285516-E594-40A9-9F64-53AFFB2A6470}"/>
          </ac:picMkLst>
        </pc:picChg>
      </pc:sldChg>
      <pc:sldChg chg="del">
        <pc:chgData name="Matthew Suderman" userId="2709995e-3ea8-4fb0-9b62-eb8034dec529" providerId="ADAL" clId="{2DCC39B9-FA29-4482-8133-94BB6E86D2A5}" dt="2020-06-14T22:22:53.784" v="18" actId="47"/>
        <pc:sldMkLst>
          <pc:docMk/>
          <pc:sldMk cId="1324647295" sldId="278"/>
        </pc:sldMkLst>
      </pc:sldChg>
      <pc:sldChg chg="modSp add mod modAnim">
        <pc:chgData name="Matthew Suderman" userId="2709995e-3ea8-4fb0-9b62-eb8034dec529" providerId="ADAL" clId="{2DCC39B9-FA29-4482-8133-94BB6E86D2A5}" dt="2020-06-15T01:05:44.166" v="4313" actId="20577"/>
        <pc:sldMkLst>
          <pc:docMk/>
          <pc:sldMk cId="1665227953" sldId="278"/>
        </pc:sldMkLst>
        <pc:spChg chg="mod">
          <ac:chgData name="Matthew Suderman" userId="2709995e-3ea8-4fb0-9b62-eb8034dec529" providerId="ADAL" clId="{2DCC39B9-FA29-4482-8133-94BB6E86D2A5}" dt="2020-06-15T00:59:52.080" v="3691" actId="113"/>
          <ac:spMkLst>
            <pc:docMk/>
            <pc:sldMk cId="1665227953" sldId="278"/>
            <ac:spMk id="2" creationId="{A051AE55-C412-4F97-B8BC-7897E1B8FE80}"/>
          </ac:spMkLst>
        </pc:spChg>
        <pc:spChg chg="mod">
          <ac:chgData name="Matthew Suderman" userId="2709995e-3ea8-4fb0-9b62-eb8034dec529" providerId="ADAL" clId="{2DCC39B9-FA29-4482-8133-94BB6E86D2A5}" dt="2020-06-15T01:05:44.166" v="4313" actId="20577"/>
          <ac:spMkLst>
            <pc:docMk/>
            <pc:sldMk cId="1665227953" sldId="278"/>
            <ac:spMk id="3" creationId="{784E00D2-8947-4BC0-B376-A387D60BAC35}"/>
          </ac:spMkLst>
        </pc:spChg>
        <pc:spChg chg="mod">
          <ac:chgData name="Matthew Suderman" userId="2709995e-3ea8-4fb0-9b62-eb8034dec529" providerId="ADAL" clId="{2DCC39B9-FA29-4482-8133-94BB6E86D2A5}" dt="2020-06-15T00:59:05.270" v="3665" actId="20577"/>
          <ac:spMkLst>
            <pc:docMk/>
            <pc:sldMk cId="1665227953" sldId="278"/>
            <ac:spMk id="4" creationId="{C6D6135E-B0E9-4A4D-A5E1-FC2244602EBB}"/>
          </ac:spMkLst>
        </pc:spChg>
      </pc:sldChg>
      <pc:sldChg chg="del">
        <pc:chgData name="Matthew Suderman" userId="2709995e-3ea8-4fb0-9b62-eb8034dec529" providerId="ADAL" clId="{2DCC39B9-FA29-4482-8133-94BB6E86D2A5}" dt="2020-06-14T22:22:52.885" v="14" actId="47"/>
        <pc:sldMkLst>
          <pc:docMk/>
          <pc:sldMk cId="205540030" sldId="279"/>
        </pc:sldMkLst>
      </pc:sldChg>
      <pc:sldChg chg="add del">
        <pc:chgData name="Matthew Suderman" userId="2709995e-3ea8-4fb0-9b62-eb8034dec529" providerId="ADAL" clId="{2DCC39B9-FA29-4482-8133-94BB6E86D2A5}" dt="2020-06-15T00:55:32.592" v="3625" actId="47"/>
        <pc:sldMkLst>
          <pc:docMk/>
          <pc:sldMk cId="2149765556" sldId="279"/>
        </pc:sldMkLst>
      </pc:sldChg>
      <pc:sldChg chg="add del">
        <pc:chgData name="Matthew Suderman" userId="2709995e-3ea8-4fb0-9b62-eb8034dec529" providerId="ADAL" clId="{2DCC39B9-FA29-4482-8133-94BB6E86D2A5}" dt="2020-06-15T00:55:32.424" v="3624" actId="47"/>
        <pc:sldMkLst>
          <pc:docMk/>
          <pc:sldMk cId="1159460512" sldId="280"/>
        </pc:sldMkLst>
      </pc:sldChg>
      <pc:sldChg chg="del">
        <pc:chgData name="Matthew Suderman" userId="2709995e-3ea8-4fb0-9b62-eb8034dec529" providerId="ADAL" clId="{2DCC39B9-FA29-4482-8133-94BB6E86D2A5}" dt="2020-06-14T22:22:53.213" v="16" actId="47"/>
        <pc:sldMkLst>
          <pc:docMk/>
          <pc:sldMk cId="2889071843" sldId="280"/>
        </pc:sldMkLst>
      </pc:sldChg>
      <pc:sldChg chg="add del">
        <pc:chgData name="Matthew Suderman" userId="2709995e-3ea8-4fb0-9b62-eb8034dec529" providerId="ADAL" clId="{2DCC39B9-FA29-4482-8133-94BB6E86D2A5}" dt="2020-06-15T00:55:32.178" v="3623" actId="47"/>
        <pc:sldMkLst>
          <pc:docMk/>
          <pc:sldMk cId="1204435049" sldId="281"/>
        </pc:sldMkLst>
      </pc:sldChg>
      <pc:sldChg chg="addSp delSp modSp new mod delAnim modAnim">
        <pc:chgData name="Matthew Suderman" userId="2709995e-3ea8-4fb0-9b62-eb8034dec529" providerId="ADAL" clId="{2DCC39B9-FA29-4482-8133-94BB6E86D2A5}" dt="2020-06-14T23:34:08.587" v="2027" actId="167"/>
        <pc:sldMkLst>
          <pc:docMk/>
          <pc:sldMk cId="1318713235" sldId="282"/>
        </pc:sldMkLst>
        <pc:spChg chg="del mod">
          <ac:chgData name="Matthew Suderman" userId="2709995e-3ea8-4fb0-9b62-eb8034dec529" providerId="ADAL" clId="{2DCC39B9-FA29-4482-8133-94BB6E86D2A5}" dt="2020-06-14T23:19:22.863" v="1852" actId="478"/>
          <ac:spMkLst>
            <pc:docMk/>
            <pc:sldMk cId="1318713235" sldId="282"/>
            <ac:spMk id="2" creationId="{D3F8179C-D8A4-4320-8F8C-9EDD8256334E}"/>
          </ac:spMkLst>
        </pc:spChg>
        <pc:spChg chg="del">
          <ac:chgData name="Matthew Suderman" userId="2709995e-3ea8-4fb0-9b62-eb8034dec529" providerId="ADAL" clId="{2DCC39B9-FA29-4482-8133-94BB6E86D2A5}" dt="2020-06-14T22:24:08.097" v="54" actId="478"/>
          <ac:spMkLst>
            <pc:docMk/>
            <pc:sldMk cId="1318713235" sldId="282"/>
            <ac:spMk id="3" creationId="{E27F6B46-651A-45BB-9C75-BB2AA3DAEA8D}"/>
          </ac:spMkLst>
        </pc:spChg>
        <pc:spChg chg="add mod">
          <ac:chgData name="Matthew Suderman" userId="2709995e-3ea8-4fb0-9b62-eb8034dec529" providerId="ADAL" clId="{2DCC39B9-FA29-4482-8133-94BB6E86D2A5}" dt="2020-06-14T23:19:15.252" v="1851"/>
          <ac:spMkLst>
            <pc:docMk/>
            <pc:sldMk cId="1318713235" sldId="282"/>
            <ac:spMk id="5" creationId="{F68F30A7-F9C1-4598-96DA-5ACE2CEB9765}"/>
          </ac:spMkLst>
        </pc:spChg>
        <pc:spChg chg="add del mod">
          <ac:chgData name="Matthew Suderman" userId="2709995e-3ea8-4fb0-9b62-eb8034dec529" providerId="ADAL" clId="{2DCC39B9-FA29-4482-8133-94BB6E86D2A5}" dt="2020-06-14T23:19:26.768" v="1853" actId="478"/>
          <ac:spMkLst>
            <pc:docMk/>
            <pc:sldMk cId="1318713235" sldId="282"/>
            <ac:spMk id="7" creationId="{1829D101-F658-4A68-89C1-D1ABFBE9393B}"/>
          </ac:spMkLst>
        </pc:spChg>
        <pc:spChg chg="add del mod">
          <ac:chgData name="Matthew Suderman" userId="2709995e-3ea8-4fb0-9b62-eb8034dec529" providerId="ADAL" clId="{2DCC39B9-FA29-4482-8133-94BB6E86D2A5}" dt="2020-06-14T23:30:19.113" v="1964" actId="478"/>
          <ac:spMkLst>
            <pc:docMk/>
            <pc:sldMk cId="1318713235" sldId="282"/>
            <ac:spMk id="8" creationId="{2E27CF4D-062E-4459-9FD2-312FBBF500CD}"/>
          </ac:spMkLst>
        </pc:spChg>
        <pc:spChg chg="add mod">
          <ac:chgData name="Matthew Suderman" userId="2709995e-3ea8-4fb0-9b62-eb8034dec529" providerId="ADAL" clId="{2DCC39B9-FA29-4482-8133-94BB6E86D2A5}" dt="2020-06-14T23:33:54.641" v="2026" actId="1036"/>
          <ac:spMkLst>
            <pc:docMk/>
            <pc:sldMk cId="1318713235" sldId="282"/>
            <ac:spMk id="9" creationId="{D12C4E7B-298C-4C00-902C-8AFB52B472A7}"/>
          </ac:spMkLst>
        </pc:spChg>
        <pc:spChg chg="add del mod">
          <ac:chgData name="Matthew Suderman" userId="2709995e-3ea8-4fb0-9b62-eb8034dec529" providerId="ADAL" clId="{2DCC39B9-FA29-4482-8133-94BB6E86D2A5}" dt="2020-06-14T23:30:21.859" v="1965" actId="478"/>
          <ac:spMkLst>
            <pc:docMk/>
            <pc:sldMk cId="1318713235" sldId="282"/>
            <ac:spMk id="10" creationId="{BDCD0F76-8F53-4AF2-AEA4-EE4D7B4874C9}"/>
          </ac:spMkLst>
        </pc:spChg>
        <pc:spChg chg="add mod">
          <ac:chgData name="Matthew Suderman" userId="2709995e-3ea8-4fb0-9b62-eb8034dec529" providerId="ADAL" clId="{2DCC39B9-FA29-4482-8133-94BB6E86D2A5}" dt="2020-06-14T23:33:54.641" v="2026" actId="1036"/>
          <ac:spMkLst>
            <pc:docMk/>
            <pc:sldMk cId="1318713235" sldId="282"/>
            <ac:spMk id="11" creationId="{4AA6120D-DA38-4D1C-AF50-9644B3AEAD09}"/>
          </ac:spMkLst>
        </pc:spChg>
        <pc:spChg chg="add mod">
          <ac:chgData name="Matthew Suderman" userId="2709995e-3ea8-4fb0-9b62-eb8034dec529" providerId="ADAL" clId="{2DCC39B9-FA29-4482-8133-94BB6E86D2A5}" dt="2020-06-14T23:33:54.641" v="2026" actId="1036"/>
          <ac:spMkLst>
            <pc:docMk/>
            <pc:sldMk cId="1318713235" sldId="282"/>
            <ac:spMk id="12" creationId="{F1EE33A0-9E92-4FD3-B94D-87543DDEE377}"/>
          </ac:spMkLst>
        </pc:spChg>
        <pc:spChg chg="add mod">
          <ac:chgData name="Matthew Suderman" userId="2709995e-3ea8-4fb0-9b62-eb8034dec529" providerId="ADAL" clId="{2DCC39B9-FA29-4482-8133-94BB6E86D2A5}" dt="2020-06-14T23:31:23.107" v="1979" actId="14100"/>
          <ac:spMkLst>
            <pc:docMk/>
            <pc:sldMk cId="1318713235" sldId="282"/>
            <ac:spMk id="13" creationId="{46022C0F-2E4E-4903-BBFC-2E7501E191BC}"/>
          </ac:spMkLst>
        </pc:spChg>
        <pc:spChg chg="add mod">
          <ac:chgData name="Matthew Suderman" userId="2709995e-3ea8-4fb0-9b62-eb8034dec529" providerId="ADAL" clId="{2DCC39B9-FA29-4482-8133-94BB6E86D2A5}" dt="2020-06-14T23:31:40.588" v="1983" actId="14100"/>
          <ac:spMkLst>
            <pc:docMk/>
            <pc:sldMk cId="1318713235" sldId="282"/>
            <ac:spMk id="14" creationId="{CC450831-D131-46D9-968E-3B9775F01872}"/>
          </ac:spMkLst>
        </pc:spChg>
        <pc:spChg chg="add mod">
          <ac:chgData name="Matthew Suderman" userId="2709995e-3ea8-4fb0-9b62-eb8034dec529" providerId="ADAL" clId="{2DCC39B9-FA29-4482-8133-94BB6E86D2A5}" dt="2020-06-14T23:31:57.268" v="1992" actId="14100"/>
          <ac:spMkLst>
            <pc:docMk/>
            <pc:sldMk cId="1318713235" sldId="282"/>
            <ac:spMk id="15" creationId="{DC792072-899E-421E-897C-E520306C3607}"/>
          </ac:spMkLst>
        </pc:spChg>
        <pc:spChg chg="add mod">
          <ac:chgData name="Matthew Suderman" userId="2709995e-3ea8-4fb0-9b62-eb8034dec529" providerId="ADAL" clId="{2DCC39B9-FA29-4482-8133-94BB6E86D2A5}" dt="2020-06-14T23:32:14.175" v="2018" actId="14100"/>
          <ac:spMkLst>
            <pc:docMk/>
            <pc:sldMk cId="1318713235" sldId="282"/>
            <ac:spMk id="16" creationId="{11F5B0D4-27C2-4AF4-89AB-C84A738EDCBC}"/>
          </ac:spMkLst>
        </pc:spChg>
        <pc:graphicFrameChg chg="add mod ord modGraphic">
          <ac:chgData name="Matthew Suderman" userId="2709995e-3ea8-4fb0-9b62-eb8034dec529" providerId="ADAL" clId="{2DCC39B9-FA29-4482-8133-94BB6E86D2A5}" dt="2020-06-14T23:34:08.587" v="2027" actId="167"/>
          <ac:graphicFrameMkLst>
            <pc:docMk/>
            <pc:sldMk cId="1318713235" sldId="282"/>
            <ac:graphicFrameMk id="4" creationId="{A02E2500-4313-433A-AB6B-86A8EC73AEA8}"/>
          </ac:graphicFrameMkLst>
        </pc:graphicFrameChg>
      </pc:sldChg>
      <pc:sldChg chg="del">
        <pc:chgData name="Matthew Suderman" userId="2709995e-3ea8-4fb0-9b62-eb8034dec529" providerId="ADAL" clId="{2DCC39B9-FA29-4482-8133-94BB6E86D2A5}" dt="2020-06-14T22:22:52.984" v="15" actId="47"/>
        <pc:sldMkLst>
          <pc:docMk/>
          <pc:sldMk cId="2238110980" sldId="283"/>
        </pc:sldMkLst>
      </pc:sldChg>
      <pc:sldChg chg="del">
        <pc:chgData name="Matthew Suderman" userId="2709995e-3ea8-4fb0-9b62-eb8034dec529" providerId="ADAL" clId="{2DCC39B9-FA29-4482-8133-94BB6E86D2A5}" dt="2020-06-14T22:22:53.419" v="17" actId="47"/>
        <pc:sldMkLst>
          <pc:docMk/>
          <pc:sldMk cId="442124831" sldId="284"/>
        </pc:sldMkLst>
      </pc:sldChg>
    </pc:docChg>
  </pc:docChgLst>
  <pc:docChgLst>
    <pc:chgData name="Matthew Suderman" userId="S::ms13525@bristol.ac.uk::2709995e-3ea8-4fb0-9b62-eb8034dec529" providerId="AD" clId="Web-{FA35B7BE-8B2E-F369-211A-F25F50F0FAFD}"/>
    <pc:docChg chg="delSld modSld">
      <pc:chgData name="Matthew Suderman" userId="S::ms13525@bristol.ac.uk::2709995e-3ea8-4fb0-9b62-eb8034dec529" providerId="AD" clId="Web-{FA35B7BE-8B2E-F369-211A-F25F50F0FAFD}" dt="2020-07-12T21:45:17.580" v="67"/>
      <pc:docMkLst>
        <pc:docMk/>
      </pc:docMkLst>
      <pc:sldChg chg="modSp">
        <pc:chgData name="Matthew Suderman" userId="S::ms13525@bristol.ac.uk::2709995e-3ea8-4fb0-9b62-eb8034dec529" providerId="AD" clId="Web-{FA35B7BE-8B2E-F369-211A-F25F50F0FAFD}" dt="2020-07-12T21:45:17.580" v="67"/>
        <pc:sldMkLst>
          <pc:docMk/>
          <pc:sldMk cId="3975880408" sldId="259"/>
        </pc:sldMkLst>
        <pc:spChg chg="mod">
          <ac:chgData name="Matthew Suderman" userId="S::ms13525@bristol.ac.uk::2709995e-3ea8-4fb0-9b62-eb8034dec529" providerId="AD" clId="Web-{FA35B7BE-8B2E-F369-211A-F25F50F0FAFD}" dt="2020-07-12T21:43:16.133" v="6" actId="20577"/>
          <ac:spMkLst>
            <pc:docMk/>
            <pc:sldMk cId="3975880408" sldId="259"/>
            <ac:spMk id="2" creationId="{00000000-0000-0000-0000-000000000000}"/>
          </ac:spMkLst>
        </pc:spChg>
        <pc:graphicFrameChg chg="mod modGraphic">
          <ac:chgData name="Matthew Suderman" userId="S::ms13525@bristol.ac.uk::2709995e-3ea8-4fb0-9b62-eb8034dec529" providerId="AD" clId="Web-{FA35B7BE-8B2E-F369-211A-F25F50F0FAFD}" dt="2020-07-12T21:45:17.580" v="67"/>
          <ac:graphicFrameMkLst>
            <pc:docMk/>
            <pc:sldMk cId="3975880408" sldId="259"/>
            <ac:graphicFrameMk id="5" creationId="{CEA37789-E764-494C-AC19-7DAFF4C6D7E8}"/>
          </ac:graphicFrameMkLst>
        </pc:graphicFrameChg>
      </pc:sldChg>
      <pc:sldChg chg="del">
        <pc:chgData name="Matthew Suderman" userId="S::ms13525@bristol.ac.uk::2709995e-3ea8-4fb0-9b62-eb8034dec529" providerId="AD" clId="Web-{FA35B7BE-8B2E-F369-211A-F25F50F0FAFD}" dt="2020-07-12T21:42:59.990" v="1"/>
        <pc:sldMkLst>
          <pc:docMk/>
          <pc:sldMk cId="244703395" sldId="274"/>
        </pc:sldMkLst>
      </pc:sldChg>
      <pc:sldChg chg="del">
        <pc:chgData name="Matthew Suderman" userId="S::ms13525@bristol.ac.uk::2709995e-3ea8-4fb0-9b62-eb8034dec529" providerId="AD" clId="Web-{FA35B7BE-8B2E-F369-211A-F25F50F0FAFD}" dt="2020-07-12T21:42:56.490" v="0"/>
        <pc:sldMkLst>
          <pc:docMk/>
          <pc:sldMk cId="883006403" sldId="277"/>
        </pc:sldMkLst>
      </pc:sldChg>
      <pc:sldChg chg="modSp">
        <pc:chgData name="Matthew Suderman" userId="S::ms13525@bristol.ac.uk::2709995e-3ea8-4fb0-9b62-eb8034dec529" providerId="AD" clId="Web-{FA35B7BE-8B2E-F369-211A-F25F50F0FAFD}" dt="2020-07-12T21:44:50.998" v="63"/>
        <pc:sldMkLst>
          <pc:docMk/>
          <pc:sldMk cId="1318713235" sldId="282"/>
        </pc:sldMkLst>
        <pc:graphicFrameChg chg="mod ord modGraphic">
          <ac:chgData name="Matthew Suderman" userId="S::ms13525@bristol.ac.uk::2709995e-3ea8-4fb0-9b62-eb8034dec529" providerId="AD" clId="Web-{FA35B7BE-8B2E-F369-211A-F25F50F0FAFD}" dt="2020-07-12T21:44:50.998" v="63"/>
          <ac:graphicFrameMkLst>
            <pc:docMk/>
            <pc:sldMk cId="1318713235" sldId="282"/>
            <ac:graphicFrameMk id="4" creationId="{A02E2500-4313-433A-AB6B-86A8EC73AEA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B5896-3F35-4831-BB7E-21A81A4AC4F7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AC5F4B-71E9-41AC-82A9-C645CE466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927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AC5F4B-71E9-41AC-82A9-C645CE466DF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275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Journal club</a:t>
            </a:r>
            <a:br>
              <a:rPr lang="en-GB" dirty="0">
                <a:cs typeface="Calibri Light"/>
              </a:rPr>
            </a:br>
            <a:r>
              <a:rPr lang="en-GB" dirty="0">
                <a:cs typeface="Calibri Light"/>
              </a:rPr>
              <a:t>August 3, 2020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A37789-E764-494C-AC19-7DAFF4C6D7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485970"/>
              </p:ext>
            </p:extLst>
          </p:nvPr>
        </p:nvGraphicFramePr>
        <p:xfrm>
          <a:off x="4109498" y="3726324"/>
          <a:ext cx="3800475" cy="18288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733675">
                  <a:extLst>
                    <a:ext uri="{9D8B030D-6E8A-4147-A177-3AD203B41FA5}">
                      <a16:colId xmlns:a16="http://schemas.microsoft.com/office/drawing/2014/main" val="174175604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556219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GB" sz="1800" dirty="0">
                          <a:effectLst/>
                        </a:rPr>
                        <a:t>Categories​</a:t>
                      </a:r>
                      <a:endParaRPr lang="en-GB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800" dirty="0">
                          <a:effectLst/>
                        </a:rPr>
                        <a:t>Number​</a:t>
                      </a:r>
                      <a:endParaRPr lang="en-GB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014248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EWAS​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800" dirty="0">
                          <a:effectLst/>
                        </a:rPr>
                        <a:t>8</a:t>
                      </a:r>
                      <a:endParaRPr lang="en-GB" sz="18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292884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dirty="0" err="1">
                          <a:effectLst/>
                        </a:rPr>
                        <a:t>DNAm</a:t>
                      </a:r>
                      <a:r>
                        <a:rPr lang="en-US" dirty="0">
                          <a:effectLst/>
                        </a:rPr>
                        <a:t>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800" dirty="0">
                          <a:effectLst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088128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800" dirty="0">
                          <a:effectLst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687309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dirty="0" err="1">
                          <a:effectLst/>
                        </a:rPr>
                        <a:t>meQTL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800" dirty="0">
                          <a:effectLst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598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880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455BB-573A-4D87-BBA4-FE7B114B37B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  <a:ln w="25400">
            <a:noFill/>
          </a:ln>
        </p:spPr>
        <p:txBody>
          <a:bodyPr/>
          <a:lstStyle/>
          <a:p>
            <a:r>
              <a:rPr lang="en-CA" i="1" dirty="0"/>
              <a:t>Forget about </a:t>
            </a:r>
            <a:r>
              <a:rPr lang="en-CA" i="1" dirty="0" err="1"/>
              <a:t>meQTLs</a:t>
            </a:r>
            <a:r>
              <a:rPr lang="en-CA" i="1" dirty="0"/>
              <a:t>, here </a:t>
            </a:r>
            <a:r>
              <a:rPr lang="en-CA" i="1" dirty="0" err="1"/>
              <a:t>DNAm</a:t>
            </a:r>
            <a:r>
              <a:rPr lang="en-CA" i="1" dirty="0"/>
              <a:t> modifies SNP effects</a:t>
            </a:r>
            <a:endParaRPr lang="en-GB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86220-116F-4CC8-9389-6EBE3889D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err="1"/>
              <a:t>Romanowska</a:t>
            </a:r>
            <a:r>
              <a:rPr lang="en-GB" sz="2400" dirty="0"/>
              <a:t> J, </a:t>
            </a:r>
            <a:r>
              <a:rPr lang="en-GB" sz="2400" dirty="0" err="1"/>
              <a:t>Haaland</a:t>
            </a:r>
            <a:r>
              <a:rPr lang="en-GB" sz="2400" dirty="0"/>
              <a:t> ØA, </a:t>
            </a:r>
            <a:r>
              <a:rPr lang="en-GB" sz="2400" dirty="0" err="1"/>
              <a:t>Jugessur</a:t>
            </a:r>
            <a:r>
              <a:rPr lang="en-GB" sz="2400" dirty="0"/>
              <a:t> A, et al. </a:t>
            </a:r>
            <a:r>
              <a:rPr lang="en-GB" sz="2400" b="1" dirty="0"/>
              <a:t>Gene-methylation interactions: discovering region-wise DNA methylation levels that modify SNP-associated disease risk.</a:t>
            </a:r>
            <a:r>
              <a:rPr lang="en-GB" sz="2400" dirty="0"/>
              <a:t> Clin Epigenetics. 2020;12(1):109. </a:t>
            </a:r>
            <a:br>
              <a:rPr lang="en-GB" sz="2400" dirty="0"/>
            </a:br>
            <a:br>
              <a:rPr lang="en-GB" sz="2400" dirty="0"/>
            </a:br>
            <a:r>
              <a:rPr lang="en-GB" sz="2400" dirty="0"/>
              <a:t>Input: case-parent dyad/triad genotypes, </a:t>
            </a:r>
            <a:r>
              <a:rPr lang="en-GB" sz="2400" dirty="0" err="1"/>
              <a:t>DNAm</a:t>
            </a:r>
            <a:r>
              <a:rPr lang="en-GB" sz="2400" dirty="0"/>
              <a:t> profiles for cases</a:t>
            </a:r>
          </a:p>
          <a:p>
            <a:pPr marL="0" indent="0">
              <a:buNone/>
            </a:pPr>
            <a:r>
              <a:rPr lang="en-GB" sz="2400" dirty="0"/>
              <a:t>Method: Search for interactions – </a:t>
            </a:r>
          </a:p>
          <a:p>
            <a:pPr marL="457200" indent="-457200">
              <a:buAutoNum type="arabicPeriod"/>
            </a:pPr>
            <a:r>
              <a:rPr lang="en-GB" sz="2400" dirty="0"/>
              <a:t>G x Me: methylation modifies SNP effect</a:t>
            </a:r>
          </a:p>
          <a:p>
            <a:pPr marL="457200" indent="-457200">
              <a:buAutoNum type="arabicPeriod"/>
            </a:pPr>
            <a:r>
              <a:rPr lang="en-GB" sz="2400" dirty="0" err="1"/>
              <a:t>PoO</a:t>
            </a:r>
            <a:r>
              <a:rPr lang="en-GB" sz="2400" dirty="0"/>
              <a:t> x Me: methylation modifies parent-of-origin SNP effect </a:t>
            </a:r>
            <a:br>
              <a:rPr lang="en-GB" sz="2400" dirty="0"/>
            </a:br>
            <a:r>
              <a:rPr lang="en-GB" sz="2400" dirty="0"/>
              <a:t>(parent-of-origin effect: SNP effect depends on parent it came from) </a:t>
            </a:r>
          </a:p>
          <a:p>
            <a:pPr marL="0" indent="0">
              <a:buNone/>
            </a:pPr>
            <a:r>
              <a:rPr lang="en-GB" sz="2400" dirty="0"/>
              <a:t>Power is a huge issue – summarize methylation over regions (average </a:t>
            </a:r>
            <a:r>
              <a:rPr lang="en-GB" sz="2400" dirty="0" err="1"/>
              <a:t>DNAm</a:t>
            </a:r>
            <a:r>
              <a:rPr lang="en-GB" sz="2400" dirty="0"/>
              <a:t>)</a:t>
            </a:r>
          </a:p>
          <a:p>
            <a:pPr marL="0" indent="0">
              <a:buNone/>
            </a:pPr>
            <a:r>
              <a:rPr lang="en-GB" sz="2400" dirty="0"/>
              <a:t>Apply in cleft study as proof of principle, identify a couple of examples</a:t>
            </a:r>
          </a:p>
        </p:txBody>
      </p:sp>
    </p:spTree>
    <p:extLst>
      <p:ext uri="{BB962C8B-B14F-4D97-AF65-F5344CB8AC3E}">
        <p14:creationId xmlns:p14="http://schemas.microsoft.com/office/powerpoint/2010/main" val="410096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455BB-573A-4D87-BBA4-FE7B114B37B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  <a:ln w="25400">
            <a:noFill/>
          </a:ln>
        </p:spPr>
        <p:txBody>
          <a:bodyPr/>
          <a:lstStyle/>
          <a:p>
            <a:r>
              <a:rPr lang="en-CA" i="1" dirty="0"/>
              <a:t>Genotype loses to environment in old age</a:t>
            </a:r>
            <a:endParaRPr lang="en-GB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86220-116F-4CC8-9389-6EBE3889D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400" dirty="0"/>
              <a:t>Reynolds CA, Tan Q, Munoz E, et al. </a:t>
            </a:r>
            <a:r>
              <a:rPr lang="en-GB" sz="2400" b="1" dirty="0"/>
              <a:t>A decade of epigenetic change in aging twins: Genetic and environmental contributions to longitudinal DNA methylation. </a:t>
            </a:r>
            <a:r>
              <a:rPr lang="en-GB" sz="2400" dirty="0"/>
              <a:t>Aging Cell. 2020;e13197.</a:t>
            </a:r>
            <a:br>
              <a:rPr lang="en-GB" sz="2400" dirty="0"/>
            </a:br>
            <a:br>
              <a:rPr lang="en-GB" sz="2400" dirty="0"/>
            </a:br>
            <a:r>
              <a:rPr lang="en-GB" sz="2400" dirty="0"/>
              <a:t>Data: 96 pairs of elderly twins, blood </a:t>
            </a:r>
            <a:r>
              <a:rPr lang="en-GB" sz="2400" dirty="0" err="1"/>
              <a:t>DNAm</a:t>
            </a:r>
            <a:r>
              <a:rPr lang="en-GB" sz="2400" dirty="0"/>
              <a:t> measured 2 times, 10 years apart</a:t>
            </a:r>
          </a:p>
          <a:p>
            <a:pPr marL="0" indent="0">
              <a:buNone/>
            </a:pPr>
            <a:r>
              <a:rPr lang="en-GB" sz="2400" dirty="0"/>
              <a:t>Methods: Fit “bivariate ACE and ADE Cholesky models to evaluate the degree to which additive genetic (A), dominance or non‐additive genetic (D), common environmental (C), and non‐shared factors (E) contribution </a:t>
            </a:r>
            <a:r>
              <a:rPr lang="en-GB" sz="2400" dirty="0" err="1"/>
              <a:t>DNAm</a:t>
            </a:r>
            <a:r>
              <a:rPr lang="en-GB" sz="2400" dirty="0"/>
              <a:t> variation”</a:t>
            </a:r>
          </a:p>
          <a:p>
            <a:pPr marL="0" indent="0">
              <a:buNone/>
            </a:pPr>
            <a:r>
              <a:rPr lang="en-GB" sz="2400" dirty="0"/>
              <a:t>Results: </a:t>
            </a:r>
          </a:p>
          <a:p>
            <a:pPr marL="457200" indent="-457200">
              <a:buAutoNum type="arabicPeriod"/>
            </a:pPr>
            <a:r>
              <a:rPr lang="en-GB" sz="2400" dirty="0"/>
              <a:t>Genotype explains 23.8% of </a:t>
            </a:r>
            <a:r>
              <a:rPr lang="en-GB" sz="2400" dirty="0" err="1"/>
              <a:t>DNAm</a:t>
            </a:r>
            <a:r>
              <a:rPr lang="en-GB" sz="2400" dirty="0"/>
              <a:t> variation at time 1, and 18% at time 2</a:t>
            </a:r>
          </a:p>
          <a:p>
            <a:pPr marL="457200" indent="-457200">
              <a:buAutoNum type="arabicPeriod"/>
            </a:pPr>
            <a:r>
              <a:rPr lang="en-GB" sz="2400" dirty="0"/>
              <a:t>Age-associated CpG sites (previous studies) were more heritable than others</a:t>
            </a:r>
          </a:p>
          <a:p>
            <a:pPr marL="457200" indent="-457200">
              <a:buAutoNum type="arabicPeriod"/>
            </a:pPr>
            <a:r>
              <a:rPr lang="en-GB" sz="2400" dirty="0"/>
              <a:t>5K most heritable sites enriched in immune and inflammation pathways</a:t>
            </a:r>
          </a:p>
          <a:p>
            <a:pPr marL="457200" indent="-457200">
              <a:buAutoNum type="arabicPeriod"/>
            </a:pPr>
            <a:r>
              <a:rPr lang="en-GB" sz="2400" dirty="0"/>
              <a:t>2K least stable sites were enriched in stress-related pathways</a:t>
            </a:r>
          </a:p>
        </p:txBody>
      </p:sp>
    </p:spTree>
    <p:extLst>
      <p:ext uri="{BB962C8B-B14F-4D97-AF65-F5344CB8AC3E}">
        <p14:creationId xmlns:p14="http://schemas.microsoft.com/office/powerpoint/2010/main" val="282789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455BB-573A-4D87-BBA4-FE7B114B37B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  <a:ln w="25400">
            <a:noFill/>
          </a:ln>
        </p:spPr>
        <p:txBody>
          <a:bodyPr/>
          <a:lstStyle/>
          <a:p>
            <a:r>
              <a:rPr lang="en-CA" dirty="0"/>
              <a:t>Smoking changes </a:t>
            </a:r>
            <a:r>
              <a:rPr lang="en-CA" dirty="0" err="1"/>
              <a:t>DNAm</a:t>
            </a:r>
            <a:r>
              <a:rPr lang="en-CA" dirty="0"/>
              <a:t> in the brain </a:t>
            </a:r>
            <a:r>
              <a:rPr lang="en-CA" i="1" dirty="0"/>
              <a:t>but not like blood or saliva or fat or lung</a:t>
            </a:r>
            <a:endParaRPr lang="en-GB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86220-116F-4CC8-9389-6EBE3889D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err="1"/>
              <a:t>Markunas</a:t>
            </a:r>
            <a:r>
              <a:rPr lang="en-GB" sz="2400" dirty="0"/>
              <a:t> CA, </a:t>
            </a:r>
            <a:r>
              <a:rPr lang="en-GB" sz="2400" dirty="0" err="1"/>
              <a:t>Semick</a:t>
            </a:r>
            <a:r>
              <a:rPr lang="en-GB" sz="2400" dirty="0"/>
              <a:t> SA, Quach BC, et al. </a:t>
            </a:r>
            <a:r>
              <a:rPr lang="en-GB" sz="2400" b="1" dirty="0"/>
              <a:t>Genome-wide DNA methylation differences in nucleus </a:t>
            </a:r>
            <a:r>
              <a:rPr lang="en-GB" sz="2400" b="1" dirty="0" err="1"/>
              <a:t>accumbens</a:t>
            </a:r>
            <a:r>
              <a:rPr lang="en-GB" sz="2400" b="1" dirty="0"/>
              <a:t> of smokers vs. </a:t>
            </a:r>
            <a:r>
              <a:rPr lang="en-GB" sz="2400" b="1" dirty="0" err="1"/>
              <a:t>nonsmokers</a:t>
            </a:r>
            <a:r>
              <a:rPr lang="en-GB" sz="2400" dirty="0"/>
              <a:t>. Neuropsychopharmacology. 2020;10.1038/s41386-020-0782-0.</a:t>
            </a:r>
            <a:br>
              <a:rPr lang="en-GB" sz="2400" dirty="0"/>
            </a:br>
            <a:br>
              <a:rPr lang="en-GB" sz="2400" dirty="0"/>
            </a:br>
            <a:r>
              <a:rPr lang="en-GB" sz="2400" dirty="0"/>
              <a:t>n=120 European American; n=101 African American (~25% smokers)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2C9A95-C211-4284-B96F-EA5201B6D7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92"/>
          <a:stretch/>
        </p:blipFill>
        <p:spPr>
          <a:xfrm>
            <a:off x="1290263" y="3605808"/>
            <a:ext cx="7245752" cy="23245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A4EFA6-A71B-4C80-A0CC-B64F73065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5193" y="3603710"/>
            <a:ext cx="2291787" cy="23061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833B4F-D170-490D-9BCB-F712AB83DE08}"/>
              </a:ext>
            </a:extLst>
          </p:cNvPr>
          <p:cNvSpPr txBox="1"/>
          <p:nvPr/>
        </p:nvSpPr>
        <p:spPr>
          <a:xfrm>
            <a:off x="6858" y="5352455"/>
            <a:ext cx="1497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schizophrenia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AA7E06-6F58-4255-97AB-9B3C6D41BB4C}"/>
              </a:ext>
            </a:extLst>
          </p:cNvPr>
          <p:cNvSpPr txBox="1"/>
          <p:nvPr/>
        </p:nvSpPr>
        <p:spPr>
          <a:xfrm>
            <a:off x="123172" y="5140198"/>
            <a:ext cx="126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lung cancer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A6C12D-4D96-4654-A7DD-2D6F51084DA2}"/>
              </a:ext>
            </a:extLst>
          </p:cNvPr>
          <p:cNvSpPr txBox="1"/>
          <p:nvPr/>
        </p:nvSpPr>
        <p:spPr>
          <a:xfrm>
            <a:off x="276676" y="4291170"/>
            <a:ext cx="957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nicotine</a:t>
            </a:r>
            <a:endParaRPr lang="en-GB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ADC2E9-0986-4340-A683-7131C9C9E8DF}"/>
              </a:ext>
            </a:extLst>
          </p:cNvPr>
          <p:cNvSpPr txBox="1"/>
          <p:nvPr/>
        </p:nvSpPr>
        <p:spPr>
          <a:xfrm>
            <a:off x="-5581" y="4503427"/>
            <a:ext cx="1522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smoking </a:t>
            </a:r>
            <a:r>
              <a:rPr lang="en-CA" dirty="0" err="1"/>
              <a:t>gwas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C420A7-7DE3-4854-99F4-BFDB911F5B6C}"/>
              </a:ext>
            </a:extLst>
          </p:cNvPr>
          <p:cNvSpPr txBox="1"/>
          <p:nvPr/>
        </p:nvSpPr>
        <p:spPr>
          <a:xfrm>
            <a:off x="65497" y="4715684"/>
            <a:ext cx="1380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smoking exp</a:t>
            </a:r>
            <a:endParaRPr lang="en-GB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536947-A66C-4B10-B464-2A8C51A5EC34}"/>
              </a:ext>
            </a:extLst>
          </p:cNvPr>
          <p:cNvSpPr txBox="1"/>
          <p:nvPr/>
        </p:nvSpPr>
        <p:spPr>
          <a:xfrm>
            <a:off x="-58448" y="4927941"/>
            <a:ext cx="162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prenatal smoke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C1CBCF-0670-4F17-ABD2-291532AD5ED0}"/>
              </a:ext>
            </a:extLst>
          </p:cNvPr>
          <p:cNvSpPr txBox="1"/>
          <p:nvPr/>
        </p:nvSpPr>
        <p:spPr>
          <a:xfrm>
            <a:off x="179919" y="5564712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dopamine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90056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8F30A7-F9C1-4598-96DA-5ACE2CEB9765}"/>
              </a:ext>
            </a:extLst>
          </p:cNvPr>
          <p:cNvSpPr txBox="1"/>
          <p:nvPr/>
        </p:nvSpPr>
        <p:spPr>
          <a:xfrm>
            <a:off x="-2583" y="-258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cs typeface="Calibri"/>
              </a:rPr>
              <a:t>EWAS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02E2500-4313-433A-AB6B-86A8EC73AE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908003"/>
              </p:ext>
            </p:extLst>
          </p:nvPr>
        </p:nvGraphicFramePr>
        <p:xfrm>
          <a:off x="233836" y="868192"/>
          <a:ext cx="11712539" cy="4986218"/>
        </p:xfrm>
        <a:graphic>
          <a:graphicData uri="http://schemas.openxmlformats.org/drawingml/2006/table">
            <a:tbl>
              <a:tblPr/>
              <a:tblGrid>
                <a:gridCol w="1561671">
                  <a:extLst>
                    <a:ext uri="{9D8B030D-6E8A-4147-A177-3AD203B41FA5}">
                      <a16:colId xmlns:a16="http://schemas.microsoft.com/office/drawing/2014/main" val="1382696352"/>
                    </a:ext>
                  </a:extLst>
                </a:gridCol>
                <a:gridCol w="875689">
                  <a:extLst>
                    <a:ext uri="{9D8B030D-6E8A-4147-A177-3AD203B41FA5}">
                      <a16:colId xmlns:a16="http://schemas.microsoft.com/office/drawing/2014/main" val="2552328279"/>
                    </a:ext>
                  </a:extLst>
                </a:gridCol>
                <a:gridCol w="2041842">
                  <a:extLst>
                    <a:ext uri="{9D8B030D-6E8A-4147-A177-3AD203B41FA5}">
                      <a16:colId xmlns:a16="http://schemas.microsoft.com/office/drawing/2014/main" val="3254779129"/>
                    </a:ext>
                  </a:extLst>
                </a:gridCol>
                <a:gridCol w="1161310">
                  <a:extLst>
                    <a:ext uri="{9D8B030D-6E8A-4147-A177-3AD203B41FA5}">
                      <a16:colId xmlns:a16="http://schemas.microsoft.com/office/drawing/2014/main" val="2055045826"/>
                    </a:ext>
                  </a:extLst>
                </a:gridCol>
                <a:gridCol w="3584889">
                  <a:extLst>
                    <a:ext uri="{9D8B030D-6E8A-4147-A177-3AD203B41FA5}">
                      <a16:colId xmlns:a16="http://schemas.microsoft.com/office/drawing/2014/main" val="2315534075"/>
                    </a:ext>
                  </a:extLst>
                </a:gridCol>
                <a:gridCol w="1042643">
                  <a:extLst>
                    <a:ext uri="{9D8B030D-6E8A-4147-A177-3AD203B41FA5}">
                      <a16:colId xmlns:a16="http://schemas.microsoft.com/office/drawing/2014/main" val="1141498754"/>
                    </a:ext>
                  </a:extLst>
                </a:gridCol>
                <a:gridCol w="1444495">
                  <a:extLst>
                    <a:ext uri="{9D8B030D-6E8A-4147-A177-3AD203B41FA5}">
                      <a16:colId xmlns:a16="http://schemas.microsoft.com/office/drawing/2014/main" val="3232650776"/>
                    </a:ext>
                  </a:extLst>
                </a:gridCol>
              </a:tblGrid>
              <a:tr h="43974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Phenotype</a:t>
                      </a:r>
                    </a:p>
                  </a:txBody>
                  <a:tcPr marL="801" marR="801" marT="801" marB="57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Tissue</a:t>
                      </a:r>
                    </a:p>
                  </a:txBody>
                  <a:tcPr marL="801" marR="801" marT="801" marB="57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801" marR="801" marT="801" marB="57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CpGs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" marR="801" marT="801" marB="57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Note</a:t>
                      </a:r>
                    </a:p>
                  </a:txBody>
                  <a:tcPr marL="801" marR="801" marT="801" marB="57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PMID</a:t>
                      </a:r>
                    </a:p>
                  </a:txBody>
                  <a:tcPr marL="801" marR="801" marT="801" marB="57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Journal</a:t>
                      </a:r>
                    </a:p>
                  </a:txBody>
                  <a:tcPr marL="801" marR="801" marT="801" marB="57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888830"/>
                  </a:ext>
                </a:extLst>
              </a:tr>
              <a:tr h="33656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BMI, WC, %BF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1" marR="801" marT="801" marB="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Blood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1" marR="801" marT="801" marB="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2325 </a:t>
                      </a:r>
                      <a:b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(mostly age 50-64)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1" marR="801" marT="801" marB="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8264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1" marR="801" marT="801" marB="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%BF and WC biologically distinct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1" marR="801" marT="801" marB="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32728124</a:t>
                      </a:r>
                    </a:p>
                  </a:txBody>
                  <a:tcPr marL="801" marR="801" marT="801" marB="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 J </a:t>
                      </a:r>
                      <a:r>
                        <a:rPr lang="en-GB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Obes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(</a:t>
                      </a:r>
                      <a:r>
                        <a:rPr lang="en-GB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Lond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801" marR="801" marT="801" marB="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6884326"/>
                  </a:ext>
                </a:extLst>
              </a:tr>
              <a:tr h="33656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Death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1" marR="801" marT="801" marB="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Blood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1" marR="801" marT="801" marB="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12300 (CHARGE)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1" marR="801" marT="801" marB="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1" marR="801" marT="801" marB="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MR association of 2 with CHD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1" marR="801" marT="801" marB="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32697766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1" marR="801" marT="801" marB="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Aging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1" marR="801" marT="801" marB="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6934657"/>
                  </a:ext>
                </a:extLst>
              </a:tr>
              <a:tr h="33656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Dementia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1" marR="801" marT="801" marB="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Blood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1" marR="801" marT="801" marB="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73 cases vs 87 controls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1" marR="801" marT="801" marB="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1" marR="801" marT="801" marB="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Blood samples taken prior to diagnosis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1" marR="801" marT="801" marB="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32671182</a:t>
                      </a:r>
                    </a:p>
                  </a:txBody>
                  <a:tcPr marL="801" marR="801" marT="801" marB="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GB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Alzheimers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Dement (</a:t>
                      </a:r>
                      <a:r>
                        <a:rPr lang="en-GB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Amst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).</a:t>
                      </a:r>
                    </a:p>
                  </a:txBody>
                  <a:tcPr marL="801" marR="801" marT="801" marB="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5105521"/>
                  </a:ext>
                </a:extLst>
              </a:tr>
              <a:tr h="33656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Pyrethroid pesticide</a:t>
                      </a:r>
                    </a:p>
                  </a:txBody>
                  <a:tcPr marL="801" marR="801" marT="801" marB="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Blood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1" marR="801" marT="801" marB="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237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1" marR="801" marT="801" marB="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1" marR="801" marT="801" marB="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fontAlgn="b">
                        <a:buFont typeface="Arial" panose="020B0604020202020204" pitchFamily="34" charset="0"/>
                        <a:buNone/>
                      </a:pP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1" marR="801" marT="801" marB="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32679516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1" marR="801" marT="801" marB="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 J </a:t>
                      </a:r>
                      <a:r>
                        <a:rPr lang="en-GB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Hyg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Environ Health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1" marR="801" marT="801" marB="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288642"/>
                  </a:ext>
                </a:extLst>
              </a:tr>
              <a:tr h="33656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Polychlorinated biphenyls (PCBs)</a:t>
                      </a:r>
                    </a:p>
                  </a:txBody>
                  <a:tcPr marL="801" marR="801" marT="801" marB="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Blood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1" marR="801" marT="801" marB="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641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1" marR="801" marT="801" marB="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1345 (!)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1" marR="801" marT="801" marB="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R=0.29 with CRP EWAS effects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1" marR="801" marT="801" marB="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32660331</a:t>
                      </a:r>
                    </a:p>
                  </a:txBody>
                  <a:tcPr marL="801" marR="801" marT="801" marB="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Epigenetics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1" marR="801" marT="801" marB="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9150871"/>
                  </a:ext>
                </a:extLst>
              </a:tr>
              <a:tr h="33656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Maternal plasma persistent organic pollutants (POP)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1" marR="801" marT="801" marB="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Placenta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1" marR="801" marT="801" marB="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1" marR="801" marT="801" marB="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214 with 10 POPs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1" marR="801" marT="801" marB="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44 of these also associated with birth length, birthweight or head circumference (in this study)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1" marR="801" marT="801" marB="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32653021</a:t>
                      </a:r>
                    </a:p>
                  </a:txBody>
                  <a:tcPr marL="801" marR="801" marT="801" marB="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Clin Epigenetics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1" marR="801" marT="801" marB="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9008362"/>
                  </a:ext>
                </a:extLst>
              </a:tr>
              <a:tr h="33656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Dyslipidemia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1" marR="801" marT="801" marB="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Placenta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1" marR="801" marT="801" marB="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1" marR="801" marT="801" marB="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1" marR="801" marT="801" marB="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*only access to a confusing abstract*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1" marR="801" marT="801" marB="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32677467</a:t>
                      </a:r>
                    </a:p>
                  </a:txBody>
                  <a:tcPr marL="801" marR="801" marT="801" marB="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Epigenomics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1" marR="801" marT="801" marB="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993289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5C419D9-7569-4470-AA18-75B9D4094B22}"/>
              </a:ext>
            </a:extLst>
          </p:cNvPr>
          <p:cNvSpPr/>
          <p:nvPr/>
        </p:nvSpPr>
        <p:spPr>
          <a:xfrm>
            <a:off x="175961" y="5532699"/>
            <a:ext cx="11838559" cy="5787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08A6E0-7752-434C-9539-D50D19E8C8F4}"/>
              </a:ext>
            </a:extLst>
          </p:cNvPr>
          <p:cNvSpPr/>
          <p:nvPr/>
        </p:nvSpPr>
        <p:spPr>
          <a:xfrm>
            <a:off x="175961" y="4158497"/>
            <a:ext cx="11838559" cy="1513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605A197-5228-4F1E-A828-4B6831FCA9A0}"/>
              </a:ext>
            </a:extLst>
          </p:cNvPr>
          <p:cNvSpPr/>
          <p:nvPr/>
        </p:nvSpPr>
        <p:spPr>
          <a:xfrm>
            <a:off x="175961" y="3601716"/>
            <a:ext cx="11838559" cy="1513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820AFA-B1C9-4A97-987F-7838529470C1}"/>
              </a:ext>
            </a:extLst>
          </p:cNvPr>
          <p:cNvSpPr/>
          <p:nvPr/>
        </p:nvSpPr>
        <p:spPr>
          <a:xfrm>
            <a:off x="175961" y="3042533"/>
            <a:ext cx="11838559" cy="1513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4358D58-961A-4A91-9B46-04F6041308EF}"/>
              </a:ext>
            </a:extLst>
          </p:cNvPr>
          <p:cNvSpPr/>
          <p:nvPr/>
        </p:nvSpPr>
        <p:spPr>
          <a:xfrm>
            <a:off x="175961" y="2213189"/>
            <a:ext cx="11838559" cy="1513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D4BAE7D-B952-4013-9428-36B2B066EB21}"/>
              </a:ext>
            </a:extLst>
          </p:cNvPr>
          <p:cNvSpPr/>
          <p:nvPr/>
        </p:nvSpPr>
        <p:spPr>
          <a:xfrm>
            <a:off x="170825" y="1869603"/>
            <a:ext cx="11838559" cy="1513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AF6C56F-2377-4931-9EDE-22A8AD1811C0}"/>
              </a:ext>
            </a:extLst>
          </p:cNvPr>
          <p:cNvSpPr/>
          <p:nvPr/>
        </p:nvSpPr>
        <p:spPr>
          <a:xfrm>
            <a:off x="170825" y="1324979"/>
            <a:ext cx="11838559" cy="1513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Fig. 2">
            <a:extLst>
              <a:ext uri="{FF2B5EF4-FFF2-40B4-BE49-F238E27FC236}">
                <a16:creationId xmlns:a16="http://schemas.microsoft.com/office/drawing/2014/main" id="{2DA62270-7CCE-4A7C-A509-06540FA85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427" y="2376630"/>
            <a:ext cx="2646394" cy="247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71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455BB-573A-4D87-BBA4-FE7B114B37B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  <a:ln w="25400">
            <a:noFill/>
          </a:ln>
        </p:spPr>
        <p:txBody>
          <a:bodyPr/>
          <a:lstStyle/>
          <a:p>
            <a:r>
              <a:rPr lang="en-CA" dirty="0" err="1"/>
              <a:t>DNAm</a:t>
            </a:r>
            <a:r>
              <a:rPr lang="en-CA" dirty="0"/>
              <a:t> CRP is much more than CRP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86220-116F-4CC8-9389-6EBE3889D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Stevenson AJ, McCartney DL, Hillary RF, et al. </a:t>
            </a:r>
            <a:r>
              <a:rPr lang="en-GB" sz="2400" b="1" dirty="0"/>
              <a:t>Characterisation of an inflammation-related epigenetic score and its association with cognitive ability</a:t>
            </a:r>
            <a:r>
              <a:rPr lang="en-GB" sz="2400" dirty="0"/>
              <a:t>. Clin Epigenetics. 2020;12(1):113.</a:t>
            </a:r>
            <a:br>
              <a:rPr lang="en-GB" sz="2400" dirty="0"/>
            </a:br>
            <a:br>
              <a:rPr lang="en-GB" sz="2400" dirty="0"/>
            </a:br>
            <a:r>
              <a:rPr lang="en-GB" sz="2400" dirty="0"/>
              <a:t>Data: Lothian Birth Cohort (n=889), Generation Scotland (n=7028)</a:t>
            </a:r>
          </a:p>
          <a:p>
            <a:pPr marL="0" indent="0">
              <a:buNone/>
            </a:pPr>
            <a:r>
              <a:rPr lang="en-GB" sz="2400" dirty="0"/>
              <a:t>R~0.3 between serum CRP and </a:t>
            </a:r>
            <a:r>
              <a:rPr lang="en-GB" sz="2400" dirty="0" err="1"/>
              <a:t>DNAm</a:t>
            </a:r>
            <a:r>
              <a:rPr lang="en-GB" sz="2400" dirty="0"/>
              <a:t> CRP score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C26136ED-7B4D-4702-B188-03DFEB7C4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925343"/>
              </p:ext>
            </p:extLst>
          </p:nvPr>
        </p:nvGraphicFramePr>
        <p:xfrm>
          <a:off x="2032000" y="4001294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5935210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66439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90196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Serum CRP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DNAm</a:t>
                      </a:r>
                      <a:r>
                        <a:rPr lang="en-CA" dirty="0"/>
                        <a:t> CRP score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448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Genetic CRP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R&gt;0.2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Null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654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Decrease (p=0.003)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Increase (p &lt; 2e-16)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012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BMI/ Smoking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Pos/Pos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Pos/Pos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253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Alcohol/Social deprivation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Null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Pos/Neg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0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Reliability (test-re-test)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ICC=0.72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ICC=0.82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931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Cognitive ability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None (p &gt; 0.25)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Negative (p = 0.04)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64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237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455BB-573A-4D87-BBA4-FE7B114B37B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  <a:ln w="25400">
            <a:noFill/>
          </a:ln>
        </p:spPr>
        <p:txBody>
          <a:bodyPr/>
          <a:lstStyle/>
          <a:p>
            <a:r>
              <a:rPr lang="en-CA" dirty="0"/>
              <a:t>Colorectal cancer predictor puts reviewers to sleep</a:t>
            </a:r>
            <a:endParaRPr lang="en-GB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86220-116F-4CC8-9389-6EBE3889D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400" dirty="0" err="1"/>
              <a:t>Onwuka</a:t>
            </a:r>
            <a:r>
              <a:rPr lang="en-GB" sz="2400" dirty="0"/>
              <a:t> JU, Li D, Liu Y, et al. </a:t>
            </a:r>
            <a:r>
              <a:rPr lang="en-GB" sz="2400" b="1" dirty="0"/>
              <a:t>A panel of DNA methylation signature from peripheral blood may predict colorectal cancer susceptibility</a:t>
            </a:r>
            <a:r>
              <a:rPr lang="en-GB" sz="2400" dirty="0"/>
              <a:t>. BMC Cancer. 2020;20(1):692.</a:t>
            </a:r>
            <a:br>
              <a:rPr lang="en-GB" sz="2400" dirty="0"/>
            </a:br>
            <a:br>
              <a:rPr lang="en-GB" sz="2400" dirty="0"/>
            </a:br>
            <a:r>
              <a:rPr lang="en-GB" sz="2400" dirty="0"/>
              <a:t>n=166 cases vs n=424 controls (GEO)</a:t>
            </a:r>
          </a:p>
          <a:p>
            <a:pPr marL="0" indent="0">
              <a:buNone/>
            </a:pPr>
            <a:r>
              <a:rPr lang="en-GB" sz="2400" dirty="0"/>
              <a:t>Methods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EWAS identified 48 differentially methylated CpG sites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Dataset split into 70% training/30% testing partitions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LASSO identifies 22-CpG site model from 48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Stepwise logistic regression identifies 19-CpG site model from 48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Final model generated by fitting logistic regression model to 16 sites in common</a:t>
            </a:r>
          </a:p>
          <a:p>
            <a:pPr marL="0" indent="0">
              <a:buNone/>
            </a:pPr>
            <a:r>
              <a:rPr lang="en-GB" sz="2400" dirty="0"/>
              <a:t>In 30% testing partition: AUC = 0.82</a:t>
            </a:r>
          </a:p>
          <a:p>
            <a:pPr marL="0" indent="0">
              <a:buNone/>
            </a:pPr>
            <a:r>
              <a:rPr lang="en-GB" sz="2400" dirty="0"/>
              <a:t>In TCGA data: AUC = 0.73 (appears that model coefficients were recalculated)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993544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455BB-573A-4D87-BBA4-FE7B114B37B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  <a:ln w="25400">
            <a:noFill/>
          </a:ln>
        </p:spPr>
        <p:txBody>
          <a:bodyPr/>
          <a:lstStyle/>
          <a:p>
            <a:r>
              <a:rPr lang="en-CA" i="1" dirty="0"/>
              <a:t>Circulating tumor DNA methylation can be detected</a:t>
            </a:r>
            <a:endParaRPr lang="en-GB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86220-116F-4CC8-9389-6EBE3889D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400" dirty="0"/>
              <a:t>Chen X, </a:t>
            </a:r>
            <a:r>
              <a:rPr lang="en-GB" sz="2400" dirty="0" err="1"/>
              <a:t>Gole</a:t>
            </a:r>
            <a:r>
              <a:rPr lang="en-GB" sz="2400" dirty="0"/>
              <a:t> J, Gore A, et al. </a:t>
            </a:r>
            <a:r>
              <a:rPr lang="en-GB" sz="2400" b="1" dirty="0"/>
              <a:t>Non-invasive early detection of cancer four years before conventional diagnosis using a blood test</a:t>
            </a:r>
            <a:r>
              <a:rPr lang="en-GB" sz="2400" dirty="0"/>
              <a:t>. Nat </a:t>
            </a:r>
            <a:r>
              <a:rPr lang="en-GB" sz="2400" dirty="0" err="1"/>
              <a:t>Commun</a:t>
            </a:r>
            <a:r>
              <a:rPr lang="en-GB" sz="2400" dirty="0"/>
              <a:t>. 2020;11(1):3475.</a:t>
            </a:r>
            <a:br>
              <a:rPr lang="en-GB" sz="2400" dirty="0"/>
            </a:br>
            <a:br>
              <a:rPr lang="en-GB" sz="2400" dirty="0"/>
            </a:br>
            <a:r>
              <a:rPr lang="en-GB" sz="2400" dirty="0"/>
              <a:t>Small amounts of </a:t>
            </a:r>
            <a:r>
              <a:rPr lang="en-GB" sz="2400" dirty="0" err="1"/>
              <a:t>tumor</a:t>
            </a:r>
            <a:r>
              <a:rPr lang="en-GB" sz="2400" dirty="0"/>
              <a:t> DNA ends up in blood (‘circulating </a:t>
            </a:r>
            <a:r>
              <a:rPr lang="en-GB" sz="2400" dirty="0" err="1"/>
              <a:t>tumor</a:t>
            </a:r>
            <a:r>
              <a:rPr lang="en-GB" sz="2400" dirty="0"/>
              <a:t> DNA’ = ‘</a:t>
            </a:r>
            <a:r>
              <a:rPr lang="en-GB" sz="2400" dirty="0" err="1"/>
              <a:t>ctDNA</a:t>
            </a:r>
            <a:r>
              <a:rPr lang="en-GB" sz="2400" dirty="0"/>
              <a:t>’) </a:t>
            </a:r>
          </a:p>
          <a:p>
            <a:pPr marL="0" indent="0">
              <a:buNone/>
            </a:pPr>
            <a:r>
              <a:rPr lang="en-GB" sz="2400" b="1" dirty="0"/>
              <a:t>Strategy (</a:t>
            </a:r>
            <a:r>
              <a:rPr lang="en-GB" sz="2400" b="1" i="1" dirty="0" err="1"/>
              <a:t>PanSeer</a:t>
            </a:r>
            <a:r>
              <a:rPr lang="en-GB" sz="2400" b="1" dirty="0"/>
              <a:t>):</a:t>
            </a:r>
            <a:r>
              <a:rPr lang="en-GB" sz="2400" dirty="0"/>
              <a:t> </a:t>
            </a:r>
          </a:p>
          <a:p>
            <a:pPr>
              <a:buFontTx/>
              <a:buChar char="-"/>
            </a:pPr>
            <a:r>
              <a:rPr lang="en-GB" sz="2400" dirty="0"/>
              <a:t>Identify hundreds </a:t>
            </a:r>
            <a:r>
              <a:rPr lang="en-GB" sz="2400" dirty="0" err="1"/>
              <a:t>DNAm</a:t>
            </a:r>
            <a:r>
              <a:rPr lang="en-GB" sz="2400" dirty="0"/>
              <a:t> differences between </a:t>
            </a:r>
            <a:r>
              <a:rPr lang="en-GB" sz="2400" dirty="0" err="1"/>
              <a:t>tumor</a:t>
            </a:r>
            <a:r>
              <a:rPr lang="en-GB" sz="2400" dirty="0"/>
              <a:t> and normal tissue (11,787 CpG sites across 595 regions)</a:t>
            </a:r>
          </a:p>
          <a:p>
            <a:pPr>
              <a:buFontTx/>
              <a:buChar char="-"/>
            </a:pPr>
            <a:r>
              <a:rPr lang="en-GB" sz="2400" dirty="0"/>
              <a:t>Use a sensitive method to measure DNA methylation at these loci in </a:t>
            </a:r>
            <a:r>
              <a:rPr lang="en-GB" sz="2400" dirty="0" err="1"/>
              <a:t>ctDNA</a:t>
            </a:r>
            <a:r>
              <a:rPr lang="en-GB" sz="2400" dirty="0"/>
              <a:t> (semi-targeted PCR)</a:t>
            </a:r>
          </a:p>
          <a:p>
            <a:pPr>
              <a:buFontTx/>
              <a:buChar char="-"/>
            </a:pPr>
            <a:r>
              <a:rPr lang="en-GB" sz="2400" dirty="0"/>
              <a:t>Train a predictive model using ‘ensemble logistic regression’ </a:t>
            </a:r>
          </a:p>
          <a:p>
            <a:pPr marL="0" indent="0">
              <a:buNone/>
            </a:pPr>
            <a:r>
              <a:rPr lang="en-GB" sz="2400" b="1" dirty="0"/>
              <a:t>Test</a:t>
            </a:r>
            <a:r>
              <a:rPr lang="en-GB" sz="2400" dirty="0"/>
              <a:t>: apply model to participants who provided samples prior to being diagnosed with stomach, </a:t>
            </a:r>
            <a:r>
              <a:rPr lang="en-GB" sz="2400" dirty="0" err="1"/>
              <a:t>esophageal</a:t>
            </a:r>
            <a:r>
              <a:rPr lang="en-GB" sz="2400" dirty="0"/>
              <a:t>, colorectal, lung or liver cancer &lt;= 4 years later</a:t>
            </a:r>
          </a:p>
          <a:p>
            <a:pPr marL="0" indent="0">
              <a:buNone/>
            </a:pPr>
            <a:r>
              <a:rPr lang="en-GB" sz="2400" b="1" dirty="0"/>
              <a:t>Results: </a:t>
            </a:r>
            <a:r>
              <a:rPr lang="en-GB" sz="2400" dirty="0"/>
              <a:t>Sensitivity &gt; 94%, Specificity &gt; 95%</a:t>
            </a:r>
          </a:p>
        </p:txBody>
      </p:sp>
    </p:spTree>
    <p:extLst>
      <p:ext uri="{BB962C8B-B14F-4D97-AF65-F5344CB8AC3E}">
        <p14:creationId xmlns:p14="http://schemas.microsoft.com/office/powerpoint/2010/main" val="213839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455BB-573A-4D87-BBA4-FE7B114B37B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  <a:ln w="25400">
            <a:noFill/>
          </a:ln>
        </p:spPr>
        <p:txBody>
          <a:bodyPr/>
          <a:lstStyle/>
          <a:p>
            <a:r>
              <a:rPr lang="en-CA" i="1" dirty="0" err="1">
                <a:cs typeface="Calibri Light"/>
              </a:rPr>
              <a:t>GrimAge</a:t>
            </a:r>
            <a:r>
              <a:rPr lang="en-CA" i="1" dirty="0">
                <a:cs typeface="Calibri Light"/>
              </a:rPr>
              <a:t> and </a:t>
            </a:r>
            <a:r>
              <a:rPr lang="en-CA" i="1" dirty="0" err="1">
                <a:cs typeface="Calibri Light"/>
              </a:rPr>
              <a:t>DunedinPoAm</a:t>
            </a:r>
            <a:r>
              <a:rPr lang="en-CA" i="1" dirty="0">
                <a:cs typeface="Calibri Light"/>
              </a:rPr>
              <a:t> are complementary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86220-116F-4CC8-9389-6EBE3889D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GB" sz="2400" dirty="0">
                <a:ea typeface="+mn-lt"/>
                <a:cs typeface="+mn-lt"/>
              </a:rPr>
              <a:t>Hillary RF, Stevenson AJ, McCartney DL, et al. </a:t>
            </a:r>
            <a:r>
              <a:rPr lang="en-GB" sz="2400" b="1" dirty="0">
                <a:ea typeface="+mn-lt"/>
                <a:cs typeface="+mn-lt"/>
              </a:rPr>
              <a:t>Epigenetic measures of ageing predict the prevalence and incidence of leading causes of death and disease burden</a:t>
            </a:r>
            <a:r>
              <a:rPr lang="en-GB" sz="2400" dirty="0">
                <a:ea typeface="+mn-lt"/>
                <a:cs typeface="+mn-lt"/>
              </a:rPr>
              <a:t>. </a:t>
            </a:r>
            <a:r>
              <a:rPr lang="en-GB" sz="2400" i="1" dirty="0">
                <a:ea typeface="+mn-lt"/>
                <a:cs typeface="+mn-lt"/>
              </a:rPr>
              <a:t>Clin Epigenetics</a:t>
            </a:r>
            <a:r>
              <a:rPr lang="en-GB" sz="2400" dirty="0">
                <a:ea typeface="+mn-lt"/>
                <a:cs typeface="+mn-lt"/>
              </a:rPr>
              <a:t>. 2020;12(1):115.</a:t>
            </a:r>
            <a:br>
              <a:rPr lang="en-GB" sz="2400" dirty="0"/>
            </a:br>
            <a:br>
              <a:rPr lang="en-GB" sz="2400" dirty="0"/>
            </a:br>
            <a:r>
              <a:rPr lang="en-GB" sz="2400" dirty="0"/>
              <a:t>Data: Generation Scotland split into discovery (n=4450) and replication (n=2578).</a:t>
            </a:r>
          </a:p>
          <a:p>
            <a:pPr marL="0" indent="0">
              <a:buNone/>
            </a:pPr>
            <a:r>
              <a:rPr lang="en-GB" sz="2400" dirty="0"/>
              <a:t>Methods: </a:t>
            </a:r>
          </a:p>
          <a:p>
            <a:pPr marL="457200" indent="-457200">
              <a:buAutoNum type="arabicPeriod"/>
            </a:pPr>
            <a:r>
              <a:rPr lang="en-GB" sz="2400" dirty="0" err="1"/>
              <a:t>DNAm</a:t>
            </a:r>
            <a:r>
              <a:rPr lang="en-GB" sz="2400" dirty="0"/>
              <a:t> measures: </a:t>
            </a:r>
            <a:r>
              <a:rPr lang="en-GB" sz="2400" dirty="0" err="1"/>
              <a:t>GrimAge</a:t>
            </a:r>
            <a:r>
              <a:rPr lang="en-GB" sz="2400" dirty="0"/>
              <a:t>, </a:t>
            </a:r>
            <a:r>
              <a:rPr lang="en-GB" sz="2400" dirty="0" err="1"/>
              <a:t>PhenoAge</a:t>
            </a:r>
            <a:r>
              <a:rPr lang="en-GB" sz="2400" dirty="0"/>
              <a:t>, Telomere Length, </a:t>
            </a:r>
            <a:r>
              <a:rPr lang="en-GB" sz="2400" dirty="0" err="1"/>
              <a:t>DunedinPoAm</a:t>
            </a:r>
            <a:r>
              <a:rPr lang="en-GB" sz="2400" dirty="0"/>
              <a:t>, </a:t>
            </a:r>
            <a:r>
              <a:rPr lang="en-GB" sz="2400" dirty="0" err="1"/>
              <a:t>HannumAge</a:t>
            </a:r>
            <a:r>
              <a:rPr lang="en-GB" sz="2400" dirty="0"/>
              <a:t>, </a:t>
            </a:r>
            <a:r>
              <a:rPr lang="en-GB" sz="2400" dirty="0" err="1"/>
              <a:t>DNAmAge</a:t>
            </a:r>
            <a:endParaRPr lang="en-GB" sz="2400" dirty="0"/>
          </a:p>
          <a:p>
            <a:pPr marL="457200" indent="-457200">
              <a:buAutoNum type="arabicPeriod"/>
            </a:pPr>
            <a:r>
              <a:rPr lang="en-GB" sz="2400" dirty="0"/>
              <a:t>Phenotypes: 33 including all cause mortality, 14 disease, 18 continuous</a:t>
            </a:r>
          </a:p>
          <a:p>
            <a:pPr marL="457200" indent="-457200">
              <a:buAutoNum type="arabicPeriod"/>
            </a:pPr>
            <a:r>
              <a:rPr lang="en-GB" sz="2400" dirty="0"/>
              <a:t>Association tests (33 x 6) in the discovery set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GB" sz="2000" dirty="0"/>
              <a:t>Basic model: Phenotype ~ Epigenetic Measure + age + sex</a:t>
            </a:r>
          </a:p>
          <a:p>
            <a:pPr marL="914400" lvl="1" indent="-457200">
              <a:buAutoNum type="alphaLcPeriod"/>
            </a:pPr>
            <a:r>
              <a:rPr lang="en-GB" sz="2000" dirty="0"/>
              <a:t>Fully adjusted model: Phenotype ~ Epigenetic Measure + age + sex + alcohol units consumed per week + body mass index + educational attainment + Scottish Index of Multiple Deprivation + smoking pack years</a:t>
            </a:r>
          </a:p>
          <a:p>
            <a:pPr marL="457200" indent="-457200">
              <a:buAutoNum type="arabicPeriod"/>
            </a:pPr>
            <a:r>
              <a:rPr lang="en-GB" sz="2400" dirty="0"/>
              <a:t>Any the survive adjustment for multiple tests are evaluated in the replication set</a:t>
            </a:r>
          </a:p>
          <a:p>
            <a:pPr marL="457200" indent="-457200">
              <a:buAutoNum type="arabicPeriod"/>
            </a:pPr>
            <a:endParaRPr lang="en-GB" sz="2400" dirty="0"/>
          </a:p>
          <a:p>
            <a:pPr marL="0" indent="0">
              <a:buNone/>
            </a:pPr>
            <a:endParaRPr lang="en-GB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5404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map&#10;&#10;Description automatically generated">
            <a:extLst>
              <a:ext uri="{FF2B5EF4-FFF2-40B4-BE49-F238E27FC236}">
                <a16:creationId xmlns:a16="http://schemas.microsoft.com/office/drawing/2014/main" id="{A379C8E2-F74A-425A-9CAC-366F23963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678" y="0"/>
            <a:ext cx="966664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B381F5-FF4B-44D5-ADAE-26F4024EBFAB}"/>
              </a:ext>
            </a:extLst>
          </p:cNvPr>
          <p:cNvSpPr txBox="1"/>
          <p:nvPr/>
        </p:nvSpPr>
        <p:spPr>
          <a:xfrm>
            <a:off x="9555949" y="5837802"/>
            <a:ext cx="2644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dirty="0">
                <a:solidFill>
                  <a:srgbClr val="333333"/>
                </a:solidFill>
                <a:effectLst/>
              </a:rPr>
              <a:t>SIMD = Scottish Index of Multiple Deprivation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DFCD75-358A-4705-95E9-6A28372BE7CD}"/>
              </a:ext>
            </a:extLst>
          </p:cNvPr>
          <p:cNvSpPr txBox="1"/>
          <p:nvPr/>
        </p:nvSpPr>
        <p:spPr>
          <a:xfrm>
            <a:off x="112555" y="836142"/>
            <a:ext cx="1751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Telomere Length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D5F845-B7DF-41D8-9EA9-EFC23D7DE267}"/>
              </a:ext>
            </a:extLst>
          </p:cNvPr>
          <p:cNvSpPr txBox="1"/>
          <p:nvPr/>
        </p:nvSpPr>
        <p:spPr>
          <a:xfrm>
            <a:off x="112555" y="4103812"/>
            <a:ext cx="134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HannumAge</a:t>
            </a:r>
            <a:endParaRPr lang="en-GB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B1C6A97-2C98-41F5-AF37-20F7863221E9}"/>
              </a:ext>
            </a:extLst>
          </p:cNvPr>
          <p:cNvGrpSpPr/>
          <p:nvPr/>
        </p:nvGrpSpPr>
        <p:grpSpPr>
          <a:xfrm>
            <a:off x="112555" y="1302952"/>
            <a:ext cx="1536190" cy="5037428"/>
            <a:chOff x="112555" y="1302952"/>
            <a:chExt cx="1536190" cy="503742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3D49728-6E89-47FB-9AAD-17B6E8B2182B}"/>
                </a:ext>
              </a:extLst>
            </p:cNvPr>
            <p:cNvSpPr txBox="1"/>
            <p:nvPr/>
          </p:nvSpPr>
          <p:spPr>
            <a:xfrm>
              <a:off x="112555" y="1302952"/>
              <a:ext cx="15361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err="1"/>
                <a:t>DunedinPoAm</a:t>
              </a:r>
              <a:endParaRPr lang="en-GB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51CDAF7-C7D5-451A-8BB8-9CCEC4B31770}"/>
                </a:ext>
              </a:extLst>
            </p:cNvPr>
            <p:cNvSpPr txBox="1"/>
            <p:nvPr/>
          </p:nvSpPr>
          <p:spPr>
            <a:xfrm>
              <a:off x="112555" y="2703382"/>
              <a:ext cx="15361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err="1"/>
                <a:t>DunedinPoAm</a:t>
              </a:r>
              <a:endParaRPr lang="en-GB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9C24816-997F-476D-B1F5-E92F12C79C86}"/>
                </a:ext>
              </a:extLst>
            </p:cNvPr>
            <p:cNvSpPr txBox="1"/>
            <p:nvPr/>
          </p:nvSpPr>
          <p:spPr>
            <a:xfrm>
              <a:off x="112555" y="5971048"/>
              <a:ext cx="15361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err="1"/>
                <a:t>DunedinPoAm</a:t>
              </a:r>
              <a:endParaRPr lang="en-GB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4B3C892-0242-4E3D-811D-7F9975A02930}"/>
              </a:ext>
            </a:extLst>
          </p:cNvPr>
          <p:cNvGrpSpPr/>
          <p:nvPr/>
        </p:nvGrpSpPr>
        <p:grpSpPr>
          <a:xfrm>
            <a:off x="112555" y="369332"/>
            <a:ext cx="10202001" cy="5504242"/>
            <a:chOff x="112555" y="369332"/>
            <a:chExt cx="10202001" cy="550424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F5518A0-1F19-408E-A7B3-941C24C13C81}"/>
                </a:ext>
              </a:extLst>
            </p:cNvPr>
            <p:cNvSpPr txBox="1"/>
            <p:nvPr/>
          </p:nvSpPr>
          <p:spPr>
            <a:xfrm>
              <a:off x="112555" y="369332"/>
              <a:ext cx="1003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err="1"/>
                <a:t>GrimAge</a:t>
              </a:r>
              <a:endParaRPr lang="en-GB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4C06F32-CAE0-43A3-BBC0-0617A67408E6}"/>
                </a:ext>
              </a:extLst>
            </p:cNvPr>
            <p:cNvSpPr txBox="1"/>
            <p:nvPr/>
          </p:nvSpPr>
          <p:spPr>
            <a:xfrm>
              <a:off x="112555" y="1769762"/>
              <a:ext cx="1003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err="1"/>
                <a:t>GrimAge</a:t>
              </a:r>
              <a:endParaRPr lang="en-GB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4AC82F-776D-44E6-8BA7-E2F13AA59833}"/>
                </a:ext>
              </a:extLst>
            </p:cNvPr>
            <p:cNvSpPr txBox="1"/>
            <p:nvPr/>
          </p:nvSpPr>
          <p:spPr>
            <a:xfrm>
              <a:off x="112555" y="2236572"/>
              <a:ext cx="1003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err="1"/>
                <a:t>GrimAge</a:t>
              </a:r>
              <a:endParaRPr lang="en-GB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4EBA131-3D7E-4993-AB94-C385BE092D51}"/>
                </a:ext>
              </a:extLst>
            </p:cNvPr>
            <p:cNvSpPr txBox="1"/>
            <p:nvPr/>
          </p:nvSpPr>
          <p:spPr>
            <a:xfrm>
              <a:off x="112555" y="4570622"/>
              <a:ext cx="1003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err="1"/>
                <a:t>GrimAge</a:t>
              </a:r>
              <a:endParaRPr lang="en-GB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E4EF59D-5D39-488C-BBEB-B5BFCBE0C734}"/>
                </a:ext>
              </a:extLst>
            </p:cNvPr>
            <p:cNvSpPr txBox="1"/>
            <p:nvPr/>
          </p:nvSpPr>
          <p:spPr>
            <a:xfrm>
              <a:off x="112555" y="5504242"/>
              <a:ext cx="1003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err="1"/>
                <a:t>GrimAge</a:t>
              </a:r>
              <a:endParaRPr lang="en-GB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0CA63E6-0BF8-47AD-BEC2-9C2A3A51FF45}"/>
                </a:ext>
              </a:extLst>
            </p:cNvPr>
            <p:cNvSpPr txBox="1"/>
            <p:nvPr/>
          </p:nvSpPr>
          <p:spPr>
            <a:xfrm>
              <a:off x="9311076" y="1400430"/>
              <a:ext cx="1003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err="1"/>
                <a:t>GrimAge</a:t>
              </a:r>
              <a:endParaRPr lang="en-GB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837CB82-1681-4981-810E-6748961AC34D}"/>
                </a:ext>
              </a:extLst>
            </p:cNvPr>
            <p:cNvSpPr txBox="1"/>
            <p:nvPr/>
          </p:nvSpPr>
          <p:spPr>
            <a:xfrm>
              <a:off x="9311076" y="4876662"/>
              <a:ext cx="1003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err="1"/>
                <a:t>GrimAge</a:t>
              </a:r>
              <a:endParaRPr lang="en-GB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6110B05-C152-4A01-BF80-7B6EA1F6E707}"/>
              </a:ext>
            </a:extLst>
          </p:cNvPr>
          <p:cNvGrpSpPr/>
          <p:nvPr/>
        </p:nvGrpSpPr>
        <p:grpSpPr>
          <a:xfrm>
            <a:off x="112555" y="3170192"/>
            <a:ext cx="1139736" cy="2236572"/>
            <a:chOff x="112555" y="3170192"/>
            <a:chExt cx="1139736" cy="223657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88CB38B-0112-43E9-8359-8ABCE56C0519}"/>
                </a:ext>
              </a:extLst>
            </p:cNvPr>
            <p:cNvSpPr txBox="1"/>
            <p:nvPr/>
          </p:nvSpPr>
          <p:spPr>
            <a:xfrm>
              <a:off x="112555" y="3170192"/>
              <a:ext cx="11397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err="1"/>
                <a:t>PhenoAge</a:t>
              </a:r>
              <a:endParaRPr lang="en-GB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E798A1-7024-4C37-BDD7-18D4F1DEE4FD}"/>
                </a:ext>
              </a:extLst>
            </p:cNvPr>
            <p:cNvSpPr txBox="1"/>
            <p:nvPr/>
          </p:nvSpPr>
          <p:spPr>
            <a:xfrm>
              <a:off x="112555" y="3637002"/>
              <a:ext cx="11397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err="1"/>
                <a:t>PhenoAge</a:t>
              </a:r>
              <a:endParaRPr lang="en-GB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86E898-CB96-413B-ACE5-BC278D3DE542}"/>
                </a:ext>
              </a:extLst>
            </p:cNvPr>
            <p:cNvSpPr txBox="1"/>
            <p:nvPr/>
          </p:nvSpPr>
          <p:spPr>
            <a:xfrm>
              <a:off x="112555" y="5037432"/>
              <a:ext cx="11397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err="1"/>
                <a:t>PhenoAge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67870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igure2">
            <a:extLst>
              <a:ext uri="{FF2B5EF4-FFF2-40B4-BE49-F238E27FC236}">
                <a16:creationId xmlns:a16="http://schemas.microsoft.com/office/drawing/2014/main" id="{C7077DCC-4E17-46E4-B597-3B0B58387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382" y="108858"/>
            <a:ext cx="8421060" cy="674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B1CA3E-FF55-4D44-A940-BF4C5C31DFA2}"/>
              </a:ext>
            </a:extLst>
          </p:cNvPr>
          <p:cNvSpPr txBox="1"/>
          <p:nvPr/>
        </p:nvSpPr>
        <p:spPr>
          <a:xfrm>
            <a:off x="114704" y="416689"/>
            <a:ext cx="1803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Telomere Length 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3D8779-7DAA-4F96-BB39-A3FC1F753CE5}"/>
              </a:ext>
            </a:extLst>
          </p:cNvPr>
          <p:cNvSpPr txBox="1"/>
          <p:nvPr/>
        </p:nvSpPr>
        <p:spPr>
          <a:xfrm>
            <a:off x="915179" y="1290425"/>
            <a:ext cx="100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GrimAge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DFD77D-9274-4FA3-8FB4-22AFD32CDC6A}"/>
              </a:ext>
            </a:extLst>
          </p:cNvPr>
          <p:cNvSpPr txBox="1"/>
          <p:nvPr/>
        </p:nvSpPr>
        <p:spPr>
          <a:xfrm>
            <a:off x="382469" y="2164161"/>
            <a:ext cx="153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DunedinPoAm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D61B1E-A46A-4BB2-A7B1-7ED9D6FB3827}"/>
              </a:ext>
            </a:extLst>
          </p:cNvPr>
          <p:cNvSpPr txBox="1"/>
          <p:nvPr/>
        </p:nvSpPr>
        <p:spPr>
          <a:xfrm>
            <a:off x="915179" y="3037897"/>
            <a:ext cx="100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GrimAge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B461EE-7715-4173-85E0-E96D9B948BC3}"/>
              </a:ext>
            </a:extLst>
          </p:cNvPr>
          <p:cNvSpPr txBox="1"/>
          <p:nvPr/>
        </p:nvSpPr>
        <p:spPr>
          <a:xfrm>
            <a:off x="778923" y="3911633"/>
            <a:ext cx="113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PhenoAge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4C873E-CFF2-4DBE-9B8E-881A03DDC6C7}"/>
              </a:ext>
            </a:extLst>
          </p:cNvPr>
          <p:cNvSpPr txBox="1"/>
          <p:nvPr/>
        </p:nvSpPr>
        <p:spPr>
          <a:xfrm>
            <a:off x="382469" y="4785369"/>
            <a:ext cx="153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DunedinPoAm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0F3071-7410-40B8-B5D3-0D704F6C7662}"/>
              </a:ext>
            </a:extLst>
          </p:cNvPr>
          <p:cNvSpPr txBox="1"/>
          <p:nvPr/>
        </p:nvSpPr>
        <p:spPr>
          <a:xfrm>
            <a:off x="915179" y="5659105"/>
            <a:ext cx="100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GrimAge</a:t>
            </a:r>
            <a:endParaRPr lang="en-GB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5C55BA-0F08-42E1-B4D4-CCAB478F2EFD}"/>
              </a:ext>
            </a:extLst>
          </p:cNvPr>
          <p:cNvCxnSpPr/>
          <p:nvPr/>
        </p:nvCxnSpPr>
        <p:spPr>
          <a:xfrm>
            <a:off x="382469" y="1886673"/>
            <a:ext cx="2360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BB0111-4415-4B7E-81AC-AB81FBD29F1D}"/>
              </a:ext>
            </a:extLst>
          </p:cNvPr>
          <p:cNvCxnSpPr/>
          <p:nvPr/>
        </p:nvCxnSpPr>
        <p:spPr>
          <a:xfrm>
            <a:off x="382469" y="2826151"/>
            <a:ext cx="2360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A4B5001-7430-47D7-87DD-6541BEE17190}"/>
              </a:ext>
            </a:extLst>
          </p:cNvPr>
          <p:cNvCxnSpPr/>
          <p:nvPr/>
        </p:nvCxnSpPr>
        <p:spPr>
          <a:xfrm>
            <a:off x="382468" y="4620227"/>
            <a:ext cx="2360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830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324236B5B1F44CA352B02574DFACAC" ma:contentTypeVersion="4" ma:contentTypeDescription="Create a new document." ma:contentTypeScope="" ma:versionID="391aa7177baf3e6e281a5c9c2282dcd8">
  <xsd:schema xmlns:xsd="http://www.w3.org/2001/XMLSchema" xmlns:xs="http://www.w3.org/2001/XMLSchema" xmlns:p="http://schemas.microsoft.com/office/2006/metadata/properties" xmlns:ns2="5437daf8-e155-4260-9992-e8434af7a544" xmlns:ns3="4625581b-bb4e-4558-bbdb-f9e75e9989bb" targetNamespace="http://schemas.microsoft.com/office/2006/metadata/properties" ma:root="true" ma:fieldsID="cd462ddb54f28554e91789c910245b0f" ns2:_="" ns3:_="">
    <xsd:import namespace="5437daf8-e155-4260-9992-e8434af7a544"/>
    <xsd:import namespace="4625581b-bb4e-4558-bbdb-f9e75e9989b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37daf8-e155-4260-9992-e8434af7a5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25581b-bb4e-4558-bbdb-f9e75e9989b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4625581b-bb4e-4558-bbdb-f9e75e9989bb">
      <UserInfo>
        <DisplayName/>
        <AccountId xsi:nil="true"/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A637F82-43E4-4ACC-B21C-72E8EEB8C3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437daf8-e155-4260-9992-e8434af7a544"/>
    <ds:schemaRef ds:uri="4625581b-bb4e-4558-bbdb-f9e75e9989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59A17F3-1BD6-4BE1-936F-8DF0645F9B27}">
  <ds:schemaRefs>
    <ds:schemaRef ds:uri="5437daf8-e155-4260-9992-e8434af7a544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4625581b-bb4e-4558-bbdb-f9e75e9989bb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34B72A6-55D3-4CAD-9922-385833C81E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3252</TotalTime>
  <Words>1130</Words>
  <Application>Microsoft Office PowerPoint</Application>
  <PresentationFormat>Widescreen</PresentationFormat>
  <Paragraphs>166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Journal club August 3, 2020</vt:lpstr>
      <vt:lpstr>Smoking changes DNAm in the brain but not like blood or saliva or fat or lung</vt:lpstr>
      <vt:lpstr>PowerPoint Presentation</vt:lpstr>
      <vt:lpstr>DNAm CRP is much more than CRP</vt:lpstr>
      <vt:lpstr>Colorectal cancer predictor puts reviewers to sleep</vt:lpstr>
      <vt:lpstr>Circulating tumor DNA methylation can be detected</vt:lpstr>
      <vt:lpstr>GrimAge and DunedinPoAm are complementary</vt:lpstr>
      <vt:lpstr>PowerPoint Presentation</vt:lpstr>
      <vt:lpstr>PowerPoint Presentation</vt:lpstr>
      <vt:lpstr>Forget about meQTLs, here DNAm modifies SNP effects</vt:lpstr>
      <vt:lpstr>Genotype loses to environment in old 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Matthew Suderman</cp:lastModifiedBy>
  <cp:revision>84</cp:revision>
  <dcterms:created xsi:type="dcterms:W3CDTF">2020-05-03T14:07:18Z</dcterms:created>
  <dcterms:modified xsi:type="dcterms:W3CDTF">2020-08-03T09:46:35Z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0x010100FC324236B5B1F44CA352B02574DFACAC</vt:lpwstr>
  </property>
  <property fmtid="{D5CDD505-2E9C-101B-9397-08002B2CF9AE}" pid="3" name="Order">
    <vt:r8>10225500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</Properties>
</file>