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9" r:id="rId5"/>
    <p:sldId id="284" r:id="rId6"/>
    <p:sldId id="286" r:id="rId7"/>
    <p:sldId id="293" r:id="rId8"/>
    <p:sldId id="292" r:id="rId9"/>
    <p:sldId id="291" r:id="rId10"/>
    <p:sldId id="287" r:id="rId11"/>
    <p:sldId id="288" r:id="rId12"/>
    <p:sldId id="294" r:id="rId1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817D2F-D776-42FE-9F80-72C7E2565C61}" v="7073" dt="2020-09-07T00:26:12.528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67974" autoAdjust="0"/>
  </p:normalViewPr>
  <p:slideViewPr>
    <p:cSldViewPr snapToGrid="0">
      <p:cViewPr varScale="1">
        <p:scale>
          <a:sx n="55" d="100"/>
          <a:sy n="55" d="100"/>
        </p:scale>
        <p:origin x="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uderman" userId="2709995e-3ea8-4fb0-9b62-eb8034dec529" providerId="ADAL" clId="{D6490213-E9AC-4CA4-8C6D-871C68D5D314}"/>
    <pc:docChg chg="undo custSel addSld delSld modSld sldOrd">
      <pc:chgData name="Matthew Suderman" userId="2709995e-3ea8-4fb0-9b62-eb8034dec529" providerId="ADAL" clId="{D6490213-E9AC-4CA4-8C6D-871C68D5D314}" dt="2020-05-31T23:04:33.346" v="3973"/>
      <pc:docMkLst>
        <pc:docMk/>
      </pc:docMkLst>
      <pc:sldChg chg="addSp modSp add mod">
        <pc:chgData name="Matthew Suderman" userId="2709995e-3ea8-4fb0-9b62-eb8034dec529" providerId="ADAL" clId="{D6490213-E9AC-4CA4-8C6D-871C68D5D314}" dt="2020-05-31T23:00:44.733" v="3697" actId="20577"/>
        <pc:sldMkLst>
          <pc:docMk/>
          <pc:sldMk cId="109857222" sldId="256"/>
        </pc:sldMkLst>
        <pc:spChg chg="add mod">
          <ac:chgData name="Matthew Suderman" userId="2709995e-3ea8-4fb0-9b62-eb8034dec529" providerId="ADAL" clId="{D6490213-E9AC-4CA4-8C6D-871C68D5D314}" dt="2020-05-31T23:00:44.733" v="3697" actId="20577"/>
          <ac:spMkLst>
            <pc:docMk/>
            <pc:sldMk cId="109857222" sldId="256"/>
            <ac:spMk id="5" creationId="{EE9D3986-C552-4586-B9C4-1EB6A2FA329B}"/>
          </ac:spMkLst>
        </pc:spChg>
      </pc:sldChg>
      <pc:sldChg chg="del">
        <pc:chgData name="Matthew Suderman" userId="2709995e-3ea8-4fb0-9b62-eb8034dec529" providerId="ADAL" clId="{D6490213-E9AC-4CA4-8C6D-871C68D5D314}" dt="2020-05-30T21:36:06.543" v="1" actId="2696"/>
        <pc:sldMkLst>
          <pc:docMk/>
          <pc:sldMk cId="920931575" sldId="257"/>
        </pc:sldMkLst>
      </pc:sldChg>
      <pc:sldChg chg="add">
        <pc:chgData name="Matthew Suderman" userId="2709995e-3ea8-4fb0-9b62-eb8034dec529" providerId="ADAL" clId="{D6490213-E9AC-4CA4-8C6D-871C68D5D314}" dt="2020-05-31T22:19:31.930" v="3093"/>
        <pc:sldMkLst>
          <pc:docMk/>
          <pc:sldMk cId="2396732745" sldId="257"/>
        </pc:sldMkLst>
      </pc:sldChg>
      <pc:sldChg chg="modSp add mod">
        <pc:chgData name="Matthew Suderman" userId="2709995e-3ea8-4fb0-9b62-eb8034dec529" providerId="ADAL" clId="{D6490213-E9AC-4CA4-8C6D-871C68D5D314}" dt="2020-05-31T23:02:55.696" v="3972" actId="1035"/>
        <pc:sldMkLst>
          <pc:docMk/>
          <pc:sldMk cId="3970180476" sldId="258"/>
        </pc:sldMkLst>
        <pc:spChg chg="mod">
          <ac:chgData name="Matthew Suderman" userId="2709995e-3ea8-4fb0-9b62-eb8034dec529" providerId="ADAL" clId="{D6490213-E9AC-4CA4-8C6D-871C68D5D314}" dt="2020-05-31T23:02:55.696" v="3972" actId="1035"/>
          <ac:spMkLst>
            <pc:docMk/>
            <pc:sldMk cId="3970180476" sldId="258"/>
            <ac:spMk id="4" creationId="{77DC8FE1-6EA3-46E0-9978-3BFC431E3B2C}"/>
          </ac:spMkLst>
        </pc:spChg>
      </pc:sldChg>
      <pc:sldChg chg="modSp mod">
        <pc:chgData name="Matthew Suderman" userId="2709995e-3ea8-4fb0-9b62-eb8034dec529" providerId="ADAL" clId="{D6490213-E9AC-4CA4-8C6D-871C68D5D314}" dt="2020-05-31T23:01:28.211" v="3731" actId="20577"/>
        <pc:sldMkLst>
          <pc:docMk/>
          <pc:sldMk cId="3975880408" sldId="259"/>
        </pc:sldMkLst>
        <pc:spChg chg="mod">
          <ac:chgData name="Matthew Suderman" userId="2709995e-3ea8-4fb0-9b62-eb8034dec529" providerId="ADAL" clId="{D6490213-E9AC-4CA4-8C6D-871C68D5D314}" dt="2020-05-30T21:36:18.884" v="11" actId="20577"/>
          <ac:spMkLst>
            <pc:docMk/>
            <pc:sldMk cId="3975880408" sldId="259"/>
            <ac:spMk id="2" creationId="{00000000-0000-0000-0000-000000000000}"/>
          </ac:spMkLst>
        </pc:spChg>
        <pc:graphicFrameChg chg="modGraphic">
          <ac:chgData name="Matthew Suderman" userId="2709995e-3ea8-4fb0-9b62-eb8034dec529" providerId="ADAL" clId="{D6490213-E9AC-4CA4-8C6D-871C68D5D314}" dt="2020-05-31T23:01:28.211" v="3731" actId="20577"/>
          <ac:graphicFrameMkLst>
            <pc:docMk/>
            <pc:sldMk cId="3975880408" sldId="259"/>
            <ac:graphicFrameMk id="5" creationId="{CEA37789-E764-494C-AC19-7DAFF4C6D7E8}"/>
          </ac:graphicFrameMkLst>
        </pc:graphicFrameChg>
      </pc:sldChg>
      <pc:sldChg chg="add modAnim">
        <pc:chgData name="Matthew Suderman" userId="2709995e-3ea8-4fb0-9b62-eb8034dec529" providerId="ADAL" clId="{D6490213-E9AC-4CA4-8C6D-871C68D5D314}" dt="2020-05-31T23:04:33.346" v="3973"/>
        <pc:sldMkLst>
          <pc:docMk/>
          <pc:sldMk cId="692168980" sldId="260"/>
        </pc:sldMkLst>
      </pc:sldChg>
      <pc:sldChg chg="del">
        <pc:chgData name="Matthew Suderman" userId="2709995e-3ea8-4fb0-9b62-eb8034dec529" providerId="ADAL" clId="{D6490213-E9AC-4CA4-8C6D-871C68D5D314}" dt="2020-05-30T21:35:59.158" v="0" actId="2696"/>
        <pc:sldMkLst>
          <pc:docMk/>
          <pc:sldMk cId="1842959913" sldId="260"/>
        </pc:sldMkLst>
      </pc:sldChg>
      <pc:sldChg chg="addSp delSp modSp add mod modAnim">
        <pc:chgData name="Matthew Suderman" userId="2709995e-3ea8-4fb0-9b62-eb8034dec529" providerId="ADAL" clId="{D6490213-E9AC-4CA4-8C6D-871C68D5D314}" dt="2020-05-31T22:41:54.067" v="3490"/>
        <pc:sldMkLst>
          <pc:docMk/>
          <pc:sldMk cId="2331892085" sldId="261"/>
        </pc:sldMkLst>
        <pc:picChg chg="mod">
          <ac:chgData name="Matthew Suderman" userId="2709995e-3ea8-4fb0-9b62-eb8034dec529" providerId="ADAL" clId="{D6490213-E9AC-4CA4-8C6D-871C68D5D314}" dt="2020-05-31T22:41:27.946" v="3487" actId="1037"/>
          <ac:picMkLst>
            <pc:docMk/>
            <pc:sldMk cId="2331892085" sldId="261"/>
            <ac:picMk id="2" creationId="{843866DC-0A24-4504-A358-26A0569D2631}"/>
          </ac:picMkLst>
        </pc:picChg>
        <pc:picChg chg="add del mod">
          <ac:chgData name="Matthew Suderman" userId="2709995e-3ea8-4fb0-9b62-eb8034dec529" providerId="ADAL" clId="{D6490213-E9AC-4CA4-8C6D-871C68D5D314}" dt="2020-05-31T22:21:34.451" v="3098" actId="478"/>
          <ac:picMkLst>
            <pc:docMk/>
            <pc:sldMk cId="2331892085" sldId="261"/>
            <ac:picMk id="4" creationId="{6BFD3999-8260-416D-A602-71C2A57C470E}"/>
          </ac:picMkLst>
        </pc:picChg>
        <pc:picChg chg="add mod">
          <ac:chgData name="Matthew Suderman" userId="2709995e-3ea8-4fb0-9b62-eb8034dec529" providerId="ADAL" clId="{D6490213-E9AC-4CA4-8C6D-871C68D5D314}" dt="2020-05-31T22:41:44.576" v="3489" actId="1076"/>
          <ac:picMkLst>
            <pc:docMk/>
            <pc:sldMk cId="2331892085" sldId="261"/>
            <ac:picMk id="5" creationId="{22665B4B-7052-4598-9696-5871AE783E6D}"/>
          </ac:picMkLst>
        </pc:picChg>
      </pc:sldChg>
      <pc:sldChg chg="addSp modSp add del">
        <pc:chgData name="Matthew Suderman" userId="2709995e-3ea8-4fb0-9b62-eb8034dec529" providerId="ADAL" clId="{D6490213-E9AC-4CA4-8C6D-871C68D5D314}" dt="2020-05-31T22:40:43.058" v="3459" actId="2696"/>
        <pc:sldMkLst>
          <pc:docMk/>
          <pc:sldMk cId="544163452" sldId="262"/>
        </pc:sldMkLst>
        <pc:spChg chg="add mod">
          <ac:chgData name="Matthew Suderman" userId="2709995e-3ea8-4fb0-9b62-eb8034dec529" providerId="ADAL" clId="{D6490213-E9AC-4CA4-8C6D-871C68D5D314}" dt="2020-05-31T22:36:47.374" v="3337"/>
          <ac:spMkLst>
            <pc:docMk/>
            <pc:sldMk cId="544163452" sldId="262"/>
            <ac:spMk id="5" creationId="{D7496659-A4F9-4BB4-82F8-F642482915FC}"/>
          </ac:spMkLst>
        </pc:spChg>
      </pc:sldChg>
      <pc:sldChg chg="delSp add del mod">
        <pc:chgData name="Matthew Suderman" userId="2709995e-3ea8-4fb0-9b62-eb8034dec529" providerId="ADAL" clId="{D6490213-E9AC-4CA4-8C6D-871C68D5D314}" dt="2020-05-31T22:42:35.596" v="3491" actId="2696"/>
        <pc:sldMkLst>
          <pc:docMk/>
          <pc:sldMk cId="2681488869" sldId="262"/>
        </pc:sldMkLst>
        <pc:picChg chg="del">
          <ac:chgData name="Matthew Suderman" userId="2709995e-3ea8-4fb0-9b62-eb8034dec529" providerId="ADAL" clId="{D6490213-E9AC-4CA4-8C6D-871C68D5D314}" dt="2020-05-31T22:41:05.620" v="3461" actId="21"/>
          <ac:picMkLst>
            <pc:docMk/>
            <pc:sldMk cId="2681488869" sldId="262"/>
            <ac:picMk id="3" creationId="{01FD533C-C125-4BA0-A351-B8DF5EEC5F56}"/>
          </ac:picMkLst>
        </pc:picChg>
      </pc:sldChg>
      <pc:sldChg chg="addSp modSp add mod modAnim">
        <pc:chgData name="Matthew Suderman" userId="2709995e-3ea8-4fb0-9b62-eb8034dec529" providerId="ADAL" clId="{D6490213-E9AC-4CA4-8C6D-871C68D5D314}" dt="2020-05-31T22:54:06.646" v="3665"/>
        <pc:sldMkLst>
          <pc:docMk/>
          <pc:sldMk cId="1907214546" sldId="263"/>
        </pc:sldMkLst>
        <pc:picChg chg="mod">
          <ac:chgData name="Matthew Suderman" userId="2709995e-3ea8-4fb0-9b62-eb8034dec529" providerId="ADAL" clId="{D6490213-E9AC-4CA4-8C6D-871C68D5D314}" dt="2020-05-31T22:53:57.807" v="3663" actId="14100"/>
          <ac:picMkLst>
            <pc:docMk/>
            <pc:sldMk cId="1907214546" sldId="263"/>
            <ac:picMk id="2" creationId="{A6E90675-316F-4591-97A1-3DE3E51BE0EA}"/>
          </ac:picMkLst>
        </pc:picChg>
        <pc:picChg chg="add mod">
          <ac:chgData name="Matthew Suderman" userId="2709995e-3ea8-4fb0-9b62-eb8034dec529" providerId="ADAL" clId="{D6490213-E9AC-4CA4-8C6D-871C68D5D314}" dt="2020-05-31T22:54:02.718" v="3664" actId="1076"/>
          <ac:picMkLst>
            <pc:docMk/>
            <pc:sldMk cId="1907214546" sldId="263"/>
            <ac:picMk id="4" creationId="{83F100A9-98FE-4872-B4C3-3C7ACC4406E6}"/>
          </ac:picMkLst>
        </pc:picChg>
      </pc:sldChg>
      <pc:sldChg chg="del">
        <pc:chgData name="Matthew Suderman" userId="2709995e-3ea8-4fb0-9b62-eb8034dec529" providerId="ADAL" clId="{D6490213-E9AC-4CA4-8C6D-871C68D5D314}" dt="2020-05-30T21:36:06.543" v="1" actId="2696"/>
        <pc:sldMkLst>
          <pc:docMk/>
          <pc:sldMk cId="2339071928" sldId="263"/>
        </pc:sldMkLst>
      </pc:sldChg>
      <pc:sldChg chg="addSp modSp add del mod">
        <pc:chgData name="Matthew Suderman" userId="2709995e-3ea8-4fb0-9b62-eb8034dec529" providerId="ADAL" clId="{D6490213-E9AC-4CA4-8C6D-871C68D5D314}" dt="2020-05-31T22:40:43.058" v="3459" actId="2696"/>
        <pc:sldMkLst>
          <pc:docMk/>
          <pc:sldMk cId="440041220" sldId="264"/>
        </pc:sldMkLst>
        <pc:spChg chg="add mod">
          <ac:chgData name="Matthew Suderman" userId="2709995e-3ea8-4fb0-9b62-eb8034dec529" providerId="ADAL" clId="{D6490213-E9AC-4CA4-8C6D-871C68D5D314}" dt="2020-05-31T22:36:34.154" v="3336" actId="20577"/>
          <ac:spMkLst>
            <pc:docMk/>
            <pc:sldMk cId="440041220" sldId="264"/>
            <ac:spMk id="5" creationId="{E007721C-4888-4A23-B9CB-FCB11FA8DFF0}"/>
          </ac:spMkLst>
        </pc:spChg>
      </pc:sldChg>
      <pc:sldChg chg="addSp delSp modSp add mod ord">
        <pc:chgData name="Matthew Suderman" userId="2709995e-3ea8-4fb0-9b62-eb8034dec529" providerId="ADAL" clId="{D6490213-E9AC-4CA4-8C6D-871C68D5D314}" dt="2020-05-31T22:43:26.093" v="3498" actId="478"/>
        <pc:sldMkLst>
          <pc:docMk/>
          <pc:sldMk cId="1295946552" sldId="264"/>
        </pc:sldMkLst>
        <pc:spChg chg="del">
          <ac:chgData name="Matthew Suderman" userId="2709995e-3ea8-4fb0-9b62-eb8034dec529" providerId="ADAL" clId="{D6490213-E9AC-4CA4-8C6D-871C68D5D314}" dt="2020-05-31T22:43:11.037" v="3494" actId="478"/>
          <ac:spMkLst>
            <pc:docMk/>
            <pc:sldMk cId="1295946552" sldId="264"/>
            <ac:spMk id="4" creationId="{34B5CA40-DEA4-4347-9EF0-3DDD7E669490}"/>
          </ac:spMkLst>
        </pc:spChg>
        <pc:spChg chg="del">
          <ac:chgData name="Matthew Suderman" userId="2709995e-3ea8-4fb0-9b62-eb8034dec529" providerId="ADAL" clId="{D6490213-E9AC-4CA4-8C6D-871C68D5D314}" dt="2020-05-31T22:43:26.093" v="3498" actId="478"/>
          <ac:spMkLst>
            <pc:docMk/>
            <pc:sldMk cId="1295946552" sldId="264"/>
            <ac:spMk id="5" creationId="{E007721C-4888-4A23-B9CB-FCB11FA8DFF0}"/>
          </ac:spMkLst>
        </pc:spChg>
        <pc:spChg chg="add del mod">
          <ac:chgData name="Matthew Suderman" userId="2709995e-3ea8-4fb0-9b62-eb8034dec529" providerId="ADAL" clId="{D6490213-E9AC-4CA4-8C6D-871C68D5D314}" dt="2020-05-31T22:43:15.810" v="3495"/>
          <ac:spMkLst>
            <pc:docMk/>
            <pc:sldMk cId="1295946552" sldId="264"/>
            <ac:spMk id="6" creationId="{00F2CF11-B405-4385-BDA4-0F604F1D87E0}"/>
          </ac:spMkLst>
        </pc:spChg>
        <pc:spChg chg="add mod">
          <ac:chgData name="Matthew Suderman" userId="2709995e-3ea8-4fb0-9b62-eb8034dec529" providerId="ADAL" clId="{D6490213-E9AC-4CA4-8C6D-871C68D5D314}" dt="2020-05-31T22:43:19.591" v="3497" actId="1036"/>
          <ac:spMkLst>
            <pc:docMk/>
            <pc:sldMk cId="1295946552" sldId="264"/>
            <ac:spMk id="7" creationId="{A9D62A4C-22C3-4E84-A0B7-8AFF153A0F43}"/>
          </ac:spMkLst>
        </pc:spChg>
      </pc:sldChg>
      <pc:sldChg chg="del">
        <pc:chgData name="Matthew Suderman" userId="2709995e-3ea8-4fb0-9b62-eb8034dec529" providerId="ADAL" clId="{D6490213-E9AC-4CA4-8C6D-871C68D5D314}" dt="2020-05-30T21:36:06.543" v="1" actId="2696"/>
        <pc:sldMkLst>
          <pc:docMk/>
          <pc:sldMk cId="3339296983" sldId="264"/>
        </pc:sldMkLst>
      </pc:sldChg>
      <pc:sldChg chg="addSp delSp modSp add del mod ord">
        <pc:chgData name="Matthew Suderman" userId="2709995e-3ea8-4fb0-9b62-eb8034dec529" providerId="ADAL" clId="{D6490213-E9AC-4CA4-8C6D-871C68D5D314}" dt="2020-05-31T22:48:54.330" v="3596" actId="2696"/>
        <pc:sldMkLst>
          <pc:docMk/>
          <pc:sldMk cId="612311357" sldId="265"/>
        </pc:sldMkLst>
        <pc:spChg chg="add mod">
          <ac:chgData name="Matthew Suderman" userId="2709995e-3ea8-4fb0-9b62-eb8034dec529" providerId="ADAL" clId="{D6490213-E9AC-4CA4-8C6D-871C68D5D314}" dt="2020-05-31T22:36:19.321" v="3329" actId="20577"/>
          <ac:spMkLst>
            <pc:docMk/>
            <pc:sldMk cId="612311357" sldId="265"/>
            <ac:spMk id="4" creationId="{8C2815C8-707D-4276-B667-4546670C12AC}"/>
          </ac:spMkLst>
        </pc:spChg>
        <pc:picChg chg="del">
          <ac:chgData name="Matthew Suderman" userId="2709995e-3ea8-4fb0-9b62-eb8034dec529" providerId="ADAL" clId="{D6490213-E9AC-4CA4-8C6D-871C68D5D314}" dt="2020-05-31T22:48:48.596" v="3594" actId="21"/>
          <ac:picMkLst>
            <pc:docMk/>
            <pc:sldMk cId="612311357" sldId="265"/>
            <ac:picMk id="2" creationId="{46016D56-4553-4D29-85AB-CE7C17ACA45F}"/>
          </ac:picMkLst>
        </pc:picChg>
      </pc:sldChg>
      <pc:sldChg chg="del">
        <pc:chgData name="Matthew Suderman" userId="2709995e-3ea8-4fb0-9b62-eb8034dec529" providerId="ADAL" clId="{D6490213-E9AC-4CA4-8C6D-871C68D5D314}" dt="2020-05-30T21:36:06.543" v="1" actId="2696"/>
        <pc:sldMkLst>
          <pc:docMk/>
          <pc:sldMk cId="4062218972" sldId="265"/>
        </pc:sldMkLst>
      </pc:sldChg>
      <pc:sldChg chg="del">
        <pc:chgData name="Matthew Suderman" userId="2709995e-3ea8-4fb0-9b62-eb8034dec529" providerId="ADAL" clId="{D6490213-E9AC-4CA4-8C6D-871C68D5D314}" dt="2020-05-30T21:36:06.543" v="1" actId="2696"/>
        <pc:sldMkLst>
          <pc:docMk/>
          <pc:sldMk cId="1860036382" sldId="266"/>
        </pc:sldMkLst>
      </pc:sldChg>
      <pc:sldChg chg="addSp modSp add del mod">
        <pc:chgData name="Matthew Suderman" userId="2709995e-3ea8-4fb0-9b62-eb8034dec529" providerId="ADAL" clId="{D6490213-E9AC-4CA4-8C6D-871C68D5D314}" dt="2020-05-31T22:47:47.556" v="3582" actId="2696"/>
        <pc:sldMkLst>
          <pc:docMk/>
          <pc:sldMk cId="3873429029" sldId="266"/>
        </pc:sldMkLst>
        <pc:spChg chg="add mod">
          <ac:chgData name="Matthew Suderman" userId="2709995e-3ea8-4fb0-9b62-eb8034dec529" providerId="ADAL" clId="{D6490213-E9AC-4CA4-8C6D-871C68D5D314}" dt="2020-05-31T22:35:24.096" v="3321" actId="20577"/>
          <ac:spMkLst>
            <pc:docMk/>
            <pc:sldMk cId="3873429029" sldId="266"/>
            <ac:spMk id="5" creationId="{D81B6BB2-4799-4E0A-A67F-0B5F1EC6DCC0}"/>
          </ac:spMkLst>
        </pc:spChg>
      </pc:sldChg>
      <pc:sldChg chg="addSp delSp modSp mod modAnim modNotesTx">
        <pc:chgData name="Matthew Suderman" userId="2709995e-3ea8-4fb0-9b62-eb8034dec529" providerId="ADAL" clId="{D6490213-E9AC-4CA4-8C6D-871C68D5D314}" dt="2020-05-30T22:30:15.941" v="1050" actId="20577"/>
        <pc:sldMkLst>
          <pc:docMk/>
          <pc:sldMk cId="980237120" sldId="267"/>
        </pc:sldMkLst>
        <pc:spChg chg="mod">
          <ac:chgData name="Matthew Suderman" userId="2709995e-3ea8-4fb0-9b62-eb8034dec529" providerId="ADAL" clId="{D6490213-E9AC-4CA4-8C6D-871C68D5D314}" dt="2020-05-30T21:38:43.036" v="140" actId="113"/>
          <ac:spMkLst>
            <pc:docMk/>
            <pc:sldMk cId="980237120" sldId="267"/>
            <ac:spMk id="2" creationId="{A051AE55-C412-4F97-B8BC-7897E1B8FE80}"/>
          </ac:spMkLst>
        </pc:spChg>
        <pc:spChg chg="mod">
          <ac:chgData name="Matthew Suderman" userId="2709995e-3ea8-4fb0-9b62-eb8034dec529" providerId="ADAL" clId="{D6490213-E9AC-4CA4-8C6D-871C68D5D314}" dt="2020-05-30T22:30:15.941" v="1050" actId="20577"/>
          <ac:spMkLst>
            <pc:docMk/>
            <pc:sldMk cId="980237120" sldId="267"/>
            <ac:spMk id="3" creationId="{784E00D2-8947-4BC0-B376-A387D60BAC35}"/>
          </ac:spMkLst>
        </pc:spChg>
        <pc:spChg chg="mod">
          <ac:chgData name="Matthew Suderman" userId="2709995e-3ea8-4fb0-9b62-eb8034dec529" providerId="ADAL" clId="{D6490213-E9AC-4CA4-8C6D-871C68D5D314}" dt="2020-05-30T22:26:32.694" v="866" actId="20577"/>
          <ac:spMkLst>
            <pc:docMk/>
            <pc:sldMk cId="980237120" sldId="267"/>
            <ac:spMk id="4" creationId="{C6D6135E-B0E9-4A4D-A5E1-FC2244602EBB}"/>
          </ac:spMkLst>
        </pc:spChg>
        <pc:spChg chg="add mod ord">
          <ac:chgData name="Matthew Suderman" userId="2709995e-3ea8-4fb0-9b62-eb8034dec529" providerId="ADAL" clId="{D6490213-E9AC-4CA4-8C6D-871C68D5D314}" dt="2020-05-30T22:26:26.489" v="863" actId="166"/>
          <ac:spMkLst>
            <pc:docMk/>
            <pc:sldMk cId="980237120" sldId="267"/>
            <ac:spMk id="5" creationId="{F68D2A82-1D3C-4E2D-862D-3B69FB38EEDE}"/>
          </ac:spMkLst>
        </pc:spChg>
        <pc:picChg chg="add del mod">
          <ac:chgData name="Matthew Suderman" userId="2709995e-3ea8-4fb0-9b62-eb8034dec529" providerId="ADAL" clId="{D6490213-E9AC-4CA4-8C6D-871C68D5D314}" dt="2020-05-30T22:26:13.960" v="861" actId="1076"/>
          <ac:picMkLst>
            <pc:docMk/>
            <pc:sldMk cId="980237120" sldId="267"/>
            <ac:picMk id="1026" creationId="{4569187F-212B-48D6-965A-8B40C553D1B4}"/>
          </ac:picMkLst>
        </pc:picChg>
      </pc:sldChg>
      <pc:sldChg chg="modSp add del mod">
        <pc:chgData name="Matthew Suderman" userId="2709995e-3ea8-4fb0-9b62-eb8034dec529" providerId="ADAL" clId="{D6490213-E9AC-4CA4-8C6D-871C68D5D314}" dt="2020-05-31T22:16:17.600" v="3092" actId="2696"/>
        <pc:sldMkLst>
          <pc:docMk/>
          <pc:sldMk cId="2347886304" sldId="268"/>
        </pc:sldMkLst>
        <pc:spChg chg="mod">
          <ac:chgData name="Matthew Suderman" userId="2709995e-3ea8-4fb0-9b62-eb8034dec529" providerId="ADAL" clId="{D6490213-E9AC-4CA4-8C6D-871C68D5D314}" dt="2020-05-30T21:42:56.349" v="171" actId="113"/>
          <ac:spMkLst>
            <pc:docMk/>
            <pc:sldMk cId="2347886304" sldId="268"/>
            <ac:spMk id="2" creationId="{A051AE55-C412-4F97-B8BC-7897E1B8FE80}"/>
          </ac:spMkLst>
        </pc:spChg>
      </pc:sldChg>
      <pc:sldChg chg="modSp add mod modAnim">
        <pc:chgData name="Matthew Suderman" userId="2709995e-3ea8-4fb0-9b62-eb8034dec529" providerId="ADAL" clId="{D6490213-E9AC-4CA4-8C6D-871C68D5D314}" dt="2020-05-31T14:11:05.577" v="2328" actId="20577"/>
        <pc:sldMkLst>
          <pc:docMk/>
          <pc:sldMk cId="1070485980" sldId="269"/>
        </pc:sldMkLst>
        <pc:spChg chg="mod">
          <ac:chgData name="Matthew Suderman" userId="2709995e-3ea8-4fb0-9b62-eb8034dec529" providerId="ADAL" clId="{D6490213-E9AC-4CA4-8C6D-871C68D5D314}" dt="2020-05-30T21:40:51.861" v="157" actId="113"/>
          <ac:spMkLst>
            <pc:docMk/>
            <pc:sldMk cId="1070485980" sldId="269"/>
            <ac:spMk id="2" creationId="{A051AE55-C412-4F97-B8BC-7897E1B8FE80}"/>
          </ac:spMkLst>
        </pc:spChg>
        <pc:spChg chg="mod">
          <ac:chgData name="Matthew Suderman" userId="2709995e-3ea8-4fb0-9b62-eb8034dec529" providerId="ADAL" clId="{D6490213-E9AC-4CA4-8C6D-871C68D5D314}" dt="2020-05-31T14:11:05.577" v="2328" actId="20577"/>
          <ac:spMkLst>
            <pc:docMk/>
            <pc:sldMk cId="1070485980" sldId="269"/>
            <ac:spMk id="3" creationId="{784E00D2-8947-4BC0-B376-A387D60BAC35}"/>
          </ac:spMkLst>
        </pc:spChg>
        <pc:spChg chg="mod">
          <ac:chgData name="Matthew Suderman" userId="2709995e-3ea8-4fb0-9b62-eb8034dec529" providerId="ADAL" clId="{D6490213-E9AC-4CA4-8C6D-871C68D5D314}" dt="2020-05-31T14:10:23.375" v="2251" actId="20577"/>
          <ac:spMkLst>
            <pc:docMk/>
            <pc:sldMk cId="1070485980" sldId="269"/>
            <ac:spMk id="4" creationId="{C6D6135E-B0E9-4A4D-A5E1-FC2244602EBB}"/>
          </ac:spMkLst>
        </pc:spChg>
      </pc:sldChg>
      <pc:sldChg chg="modSp add del mod">
        <pc:chgData name="Matthew Suderman" userId="2709995e-3ea8-4fb0-9b62-eb8034dec529" providerId="ADAL" clId="{D6490213-E9AC-4CA4-8C6D-871C68D5D314}" dt="2020-05-30T22:31:49.123" v="1051" actId="2696"/>
        <pc:sldMkLst>
          <pc:docMk/>
          <pc:sldMk cId="622207754" sldId="270"/>
        </pc:sldMkLst>
        <pc:spChg chg="mod">
          <ac:chgData name="Matthew Suderman" userId="2709995e-3ea8-4fb0-9b62-eb8034dec529" providerId="ADAL" clId="{D6490213-E9AC-4CA4-8C6D-871C68D5D314}" dt="2020-05-30T21:39:47.937" v="149" actId="20577"/>
          <ac:spMkLst>
            <pc:docMk/>
            <pc:sldMk cId="622207754" sldId="270"/>
            <ac:spMk id="2" creationId="{A051AE55-C412-4F97-B8BC-7897E1B8FE80}"/>
          </ac:spMkLst>
        </pc:spChg>
      </pc:sldChg>
      <pc:sldChg chg="modSp add del mod">
        <pc:chgData name="Matthew Suderman" userId="2709995e-3ea8-4fb0-9b62-eb8034dec529" providerId="ADAL" clId="{D6490213-E9AC-4CA4-8C6D-871C68D5D314}" dt="2020-05-31T14:38:06.781" v="3091" actId="2696"/>
        <pc:sldMkLst>
          <pc:docMk/>
          <pc:sldMk cId="1752066322" sldId="271"/>
        </pc:sldMkLst>
        <pc:spChg chg="mod">
          <ac:chgData name="Matthew Suderman" userId="2709995e-3ea8-4fb0-9b62-eb8034dec529" providerId="ADAL" clId="{D6490213-E9AC-4CA4-8C6D-871C68D5D314}" dt="2020-05-30T21:42:28.212" v="169" actId="113"/>
          <ac:spMkLst>
            <pc:docMk/>
            <pc:sldMk cId="1752066322" sldId="271"/>
            <ac:spMk id="2" creationId="{A051AE55-C412-4F97-B8BC-7897E1B8FE80}"/>
          </ac:spMkLst>
        </pc:spChg>
      </pc:sldChg>
      <pc:sldChg chg="modSp add del mod modAnim">
        <pc:chgData name="Matthew Suderman" userId="2709995e-3ea8-4fb0-9b62-eb8034dec529" providerId="ADAL" clId="{D6490213-E9AC-4CA4-8C6D-871C68D5D314}" dt="2020-05-31T14:36:23.052" v="3090" actId="2696"/>
        <pc:sldMkLst>
          <pc:docMk/>
          <pc:sldMk cId="3528126205" sldId="272"/>
        </pc:sldMkLst>
        <pc:spChg chg="mod">
          <ac:chgData name="Matthew Suderman" userId="2709995e-3ea8-4fb0-9b62-eb8034dec529" providerId="ADAL" clId="{D6490213-E9AC-4CA4-8C6D-871C68D5D314}" dt="2020-05-30T21:42:00.118" v="166" actId="113"/>
          <ac:spMkLst>
            <pc:docMk/>
            <pc:sldMk cId="3528126205" sldId="272"/>
            <ac:spMk id="2" creationId="{A051AE55-C412-4F97-B8BC-7897E1B8FE80}"/>
          </ac:spMkLst>
        </pc:spChg>
        <pc:spChg chg="mod">
          <ac:chgData name="Matthew Suderman" userId="2709995e-3ea8-4fb0-9b62-eb8034dec529" providerId="ADAL" clId="{D6490213-E9AC-4CA4-8C6D-871C68D5D314}" dt="2020-05-31T14:35:34.487" v="3089" actId="20577"/>
          <ac:spMkLst>
            <pc:docMk/>
            <pc:sldMk cId="3528126205" sldId="272"/>
            <ac:spMk id="3" creationId="{784E00D2-8947-4BC0-B376-A387D60BAC35}"/>
          </ac:spMkLst>
        </pc:spChg>
      </pc:sldChg>
      <pc:sldChg chg="addSp modSp add mod modAnim">
        <pc:chgData name="Matthew Suderman" userId="2709995e-3ea8-4fb0-9b62-eb8034dec529" providerId="ADAL" clId="{D6490213-E9AC-4CA4-8C6D-871C68D5D314}" dt="2020-05-31T14:29:56.677" v="2942" actId="20577"/>
        <pc:sldMkLst>
          <pc:docMk/>
          <pc:sldMk cId="1834542249" sldId="273"/>
        </pc:sldMkLst>
        <pc:spChg chg="mod">
          <ac:chgData name="Matthew Suderman" userId="2709995e-3ea8-4fb0-9b62-eb8034dec529" providerId="ADAL" clId="{D6490213-E9AC-4CA4-8C6D-871C68D5D314}" dt="2020-05-30T21:41:35.265" v="163" actId="20577"/>
          <ac:spMkLst>
            <pc:docMk/>
            <pc:sldMk cId="1834542249" sldId="273"/>
            <ac:spMk id="2" creationId="{A051AE55-C412-4F97-B8BC-7897E1B8FE80}"/>
          </ac:spMkLst>
        </pc:spChg>
        <pc:spChg chg="mod">
          <ac:chgData name="Matthew Suderman" userId="2709995e-3ea8-4fb0-9b62-eb8034dec529" providerId="ADAL" clId="{D6490213-E9AC-4CA4-8C6D-871C68D5D314}" dt="2020-05-31T14:27:09.160" v="2925" actId="20577"/>
          <ac:spMkLst>
            <pc:docMk/>
            <pc:sldMk cId="1834542249" sldId="273"/>
            <ac:spMk id="3" creationId="{784E00D2-8947-4BC0-B376-A387D60BAC35}"/>
          </ac:spMkLst>
        </pc:spChg>
        <pc:spChg chg="mod">
          <ac:chgData name="Matthew Suderman" userId="2709995e-3ea8-4fb0-9b62-eb8034dec529" providerId="ADAL" clId="{D6490213-E9AC-4CA4-8C6D-871C68D5D314}" dt="2020-05-31T14:29:56.677" v="2942" actId="20577"/>
          <ac:spMkLst>
            <pc:docMk/>
            <pc:sldMk cId="1834542249" sldId="273"/>
            <ac:spMk id="4" creationId="{C6D6135E-B0E9-4A4D-A5E1-FC2244602EBB}"/>
          </ac:spMkLst>
        </pc:spChg>
        <pc:picChg chg="add mod">
          <ac:chgData name="Matthew Suderman" userId="2709995e-3ea8-4fb0-9b62-eb8034dec529" providerId="ADAL" clId="{D6490213-E9AC-4CA4-8C6D-871C68D5D314}" dt="2020-05-31T14:27:51.549" v="2931" actId="14100"/>
          <ac:picMkLst>
            <pc:docMk/>
            <pc:sldMk cId="1834542249" sldId="273"/>
            <ac:picMk id="2050" creationId="{F93C3F0C-136F-4576-ACD6-43165EFD51E1}"/>
          </ac:picMkLst>
        </pc:picChg>
      </pc:sldChg>
      <pc:sldChg chg="modSp add mod modAnim">
        <pc:chgData name="Matthew Suderman" userId="2709995e-3ea8-4fb0-9b62-eb8034dec529" providerId="ADAL" clId="{D6490213-E9AC-4CA4-8C6D-871C68D5D314}" dt="2020-05-30T22:41:29.811" v="1421" actId="20577"/>
        <pc:sldMkLst>
          <pc:docMk/>
          <pc:sldMk cId="244703395" sldId="274"/>
        </pc:sldMkLst>
        <pc:spChg chg="mod">
          <ac:chgData name="Matthew Suderman" userId="2709995e-3ea8-4fb0-9b62-eb8034dec529" providerId="ADAL" clId="{D6490213-E9AC-4CA4-8C6D-871C68D5D314}" dt="2020-05-30T21:39:43.234" v="148" actId="20577"/>
          <ac:spMkLst>
            <pc:docMk/>
            <pc:sldMk cId="244703395" sldId="274"/>
            <ac:spMk id="2" creationId="{A051AE55-C412-4F97-B8BC-7897E1B8FE80}"/>
          </ac:spMkLst>
        </pc:spChg>
        <pc:spChg chg="mod">
          <ac:chgData name="Matthew Suderman" userId="2709995e-3ea8-4fb0-9b62-eb8034dec529" providerId="ADAL" clId="{D6490213-E9AC-4CA4-8C6D-871C68D5D314}" dt="2020-05-30T22:41:29.811" v="1421" actId="20577"/>
          <ac:spMkLst>
            <pc:docMk/>
            <pc:sldMk cId="244703395" sldId="274"/>
            <ac:spMk id="3" creationId="{784E00D2-8947-4BC0-B376-A387D60BAC35}"/>
          </ac:spMkLst>
        </pc:spChg>
        <pc:spChg chg="mod">
          <ac:chgData name="Matthew Suderman" userId="2709995e-3ea8-4fb0-9b62-eb8034dec529" providerId="ADAL" clId="{D6490213-E9AC-4CA4-8C6D-871C68D5D314}" dt="2020-05-30T22:39:19.003" v="1220" actId="20577"/>
          <ac:spMkLst>
            <pc:docMk/>
            <pc:sldMk cId="244703395" sldId="274"/>
            <ac:spMk id="4" creationId="{C6D6135E-B0E9-4A4D-A5E1-FC2244602EBB}"/>
          </ac:spMkLst>
        </pc:spChg>
      </pc:sldChg>
      <pc:sldChg chg="add">
        <pc:chgData name="Matthew Suderman" userId="2709995e-3ea8-4fb0-9b62-eb8034dec529" providerId="ADAL" clId="{D6490213-E9AC-4CA4-8C6D-871C68D5D314}" dt="2020-05-31T22:19:31.930" v="3093"/>
        <pc:sldMkLst>
          <pc:docMk/>
          <pc:sldMk cId="3308921423" sldId="275"/>
        </pc:sldMkLst>
      </pc:sldChg>
      <pc:sldChg chg="modSp add del mod">
        <pc:chgData name="Matthew Suderman" userId="2709995e-3ea8-4fb0-9b62-eb8034dec529" providerId="ADAL" clId="{D6490213-E9AC-4CA4-8C6D-871C68D5D314}" dt="2020-05-30T22:48:41.059" v="1422" actId="2696"/>
        <pc:sldMkLst>
          <pc:docMk/>
          <pc:sldMk cId="3889495315" sldId="275"/>
        </pc:sldMkLst>
        <pc:spChg chg="mod">
          <ac:chgData name="Matthew Suderman" userId="2709995e-3ea8-4fb0-9b62-eb8034dec529" providerId="ADAL" clId="{D6490213-E9AC-4CA4-8C6D-871C68D5D314}" dt="2020-05-30T21:40:14.750" v="152" actId="113"/>
          <ac:spMkLst>
            <pc:docMk/>
            <pc:sldMk cId="3889495315" sldId="275"/>
            <ac:spMk id="2" creationId="{A051AE55-C412-4F97-B8BC-7897E1B8FE80}"/>
          </ac:spMkLst>
        </pc:spChg>
      </pc:sldChg>
      <pc:sldChg chg="add">
        <pc:chgData name="Matthew Suderman" userId="2709995e-3ea8-4fb0-9b62-eb8034dec529" providerId="ADAL" clId="{D6490213-E9AC-4CA4-8C6D-871C68D5D314}" dt="2020-05-31T22:19:31.930" v="3093"/>
        <pc:sldMkLst>
          <pc:docMk/>
          <pc:sldMk cId="265509522" sldId="276"/>
        </pc:sldMkLst>
      </pc:sldChg>
      <pc:sldChg chg="addSp delSp modSp add mod">
        <pc:chgData name="Matthew Suderman" userId="2709995e-3ea8-4fb0-9b62-eb8034dec529" providerId="ADAL" clId="{D6490213-E9AC-4CA4-8C6D-871C68D5D314}" dt="2020-05-31T22:22:45.577" v="3112" actId="1035"/>
        <pc:sldMkLst>
          <pc:docMk/>
          <pc:sldMk cId="864675788" sldId="277"/>
        </pc:sldMkLst>
        <pc:spChg chg="add del">
          <ac:chgData name="Matthew Suderman" userId="2709995e-3ea8-4fb0-9b62-eb8034dec529" providerId="ADAL" clId="{D6490213-E9AC-4CA4-8C6D-871C68D5D314}" dt="2020-05-31T22:22:00.694" v="3101" actId="478"/>
          <ac:spMkLst>
            <pc:docMk/>
            <pc:sldMk cId="864675788" sldId="277"/>
            <ac:spMk id="5" creationId="{20A46F5B-A5D8-4DBB-BC59-4E1F6950A3CF}"/>
          </ac:spMkLst>
        </pc:spChg>
        <pc:spChg chg="add mod">
          <ac:chgData name="Matthew Suderman" userId="2709995e-3ea8-4fb0-9b62-eb8034dec529" providerId="ADAL" clId="{D6490213-E9AC-4CA4-8C6D-871C68D5D314}" dt="2020-05-31T22:22:45.577" v="3112" actId="1035"/>
          <ac:spMkLst>
            <pc:docMk/>
            <pc:sldMk cId="864675788" sldId="277"/>
            <ac:spMk id="6" creationId="{358D6AB0-B838-42BF-81F6-1EFEC2CC0F66}"/>
          </ac:spMkLst>
        </pc:spChg>
      </pc:sldChg>
      <pc:sldChg chg="modSp add mod ord">
        <pc:chgData name="Matthew Suderman" userId="2709995e-3ea8-4fb0-9b62-eb8034dec529" providerId="ADAL" clId="{D6490213-E9AC-4CA4-8C6D-871C68D5D314}" dt="2020-05-31T22:23:30.242" v="3142" actId="1038"/>
        <pc:sldMkLst>
          <pc:docMk/>
          <pc:sldMk cId="1324647295" sldId="278"/>
        </pc:sldMkLst>
        <pc:spChg chg="mod">
          <ac:chgData name="Matthew Suderman" userId="2709995e-3ea8-4fb0-9b62-eb8034dec529" providerId="ADAL" clId="{D6490213-E9AC-4CA4-8C6D-871C68D5D314}" dt="2020-05-31T22:23:30.242" v="3142" actId="1038"/>
          <ac:spMkLst>
            <pc:docMk/>
            <pc:sldMk cId="1324647295" sldId="278"/>
            <ac:spMk id="6" creationId="{358D6AB0-B838-42BF-81F6-1EFEC2CC0F66}"/>
          </ac:spMkLst>
        </pc:spChg>
        <pc:picChg chg="mod">
          <ac:chgData name="Matthew Suderman" userId="2709995e-3ea8-4fb0-9b62-eb8034dec529" providerId="ADAL" clId="{D6490213-E9AC-4CA4-8C6D-871C68D5D314}" dt="2020-05-31T22:23:18.772" v="3119" actId="1076"/>
          <ac:picMkLst>
            <pc:docMk/>
            <pc:sldMk cId="1324647295" sldId="278"/>
            <ac:picMk id="3" creationId="{D623A8D6-4582-4186-8565-0459784C3B1B}"/>
          </ac:picMkLst>
        </pc:picChg>
      </pc:sldChg>
      <pc:sldChg chg="modSp add mod ord">
        <pc:chgData name="Matthew Suderman" userId="2709995e-3ea8-4fb0-9b62-eb8034dec529" providerId="ADAL" clId="{D6490213-E9AC-4CA4-8C6D-871C68D5D314}" dt="2020-05-31T22:24:22.345" v="3148"/>
        <pc:sldMkLst>
          <pc:docMk/>
          <pc:sldMk cId="205540030" sldId="279"/>
        </pc:sldMkLst>
        <pc:spChg chg="mod">
          <ac:chgData name="Matthew Suderman" userId="2709995e-3ea8-4fb0-9b62-eb8034dec529" providerId="ADAL" clId="{D6490213-E9AC-4CA4-8C6D-871C68D5D314}" dt="2020-05-31T22:24:19.254" v="3146" actId="1076"/>
          <ac:spMkLst>
            <pc:docMk/>
            <pc:sldMk cId="205540030" sldId="279"/>
            <ac:spMk id="6" creationId="{358D6AB0-B838-42BF-81F6-1EFEC2CC0F66}"/>
          </ac:spMkLst>
        </pc:spChg>
        <pc:picChg chg="mod">
          <ac:chgData name="Matthew Suderman" userId="2709995e-3ea8-4fb0-9b62-eb8034dec529" providerId="ADAL" clId="{D6490213-E9AC-4CA4-8C6D-871C68D5D314}" dt="2020-05-31T22:24:12.047" v="3145" actId="1076"/>
          <ac:picMkLst>
            <pc:docMk/>
            <pc:sldMk cId="205540030" sldId="279"/>
            <ac:picMk id="3" creationId="{D623A8D6-4582-4186-8565-0459784C3B1B}"/>
          </ac:picMkLst>
        </pc:picChg>
      </pc:sldChg>
      <pc:sldChg chg="modSp add mod">
        <pc:chgData name="Matthew Suderman" userId="2709995e-3ea8-4fb0-9b62-eb8034dec529" providerId="ADAL" clId="{D6490213-E9AC-4CA4-8C6D-871C68D5D314}" dt="2020-05-31T22:24:30.440" v="3150" actId="1076"/>
        <pc:sldMkLst>
          <pc:docMk/>
          <pc:sldMk cId="2889071843" sldId="280"/>
        </pc:sldMkLst>
        <pc:spChg chg="mod">
          <ac:chgData name="Matthew Suderman" userId="2709995e-3ea8-4fb0-9b62-eb8034dec529" providerId="ADAL" clId="{D6490213-E9AC-4CA4-8C6D-871C68D5D314}" dt="2020-05-31T22:24:30.440" v="3150" actId="1076"/>
          <ac:spMkLst>
            <pc:docMk/>
            <pc:sldMk cId="2889071843" sldId="280"/>
            <ac:spMk id="6" creationId="{358D6AB0-B838-42BF-81F6-1EFEC2CC0F66}"/>
          </ac:spMkLst>
        </pc:spChg>
      </pc:sldChg>
      <pc:sldChg chg="modSp add del mod ord">
        <pc:chgData name="Matthew Suderman" userId="2709995e-3ea8-4fb0-9b62-eb8034dec529" providerId="ADAL" clId="{D6490213-E9AC-4CA4-8C6D-871C68D5D314}" dt="2020-05-31T22:53:19.627" v="3655" actId="2696"/>
        <pc:sldMkLst>
          <pc:docMk/>
          <pc:sldMk cId="3039907202" sldId="281"/>
        </pc:sldMkLst>
        <pc:spChg chg="mod">
          <ac:chgData name="Matthew Suderman" userId="2709995e-3ea8-4fb0-9b62-eb8034dec529" providerId="ADAL" clId="{D6490213-E9AC-4CA4-8C6D-871C68D5D314}" dt="2020-05-31T22:25:04.666" v="3250" actId="1037"/>
          <ac:spMkLst>
            <pc:docMk/>
            <pc:sldMk cId="3039907202" sldId="281"/>
            <ac:spMk id="6" creationId="{358D6AB0-B838-42BF-81F6-1EFEC2CC0F66}"/>
          </ac:spMkLst>
        </pc:spChg>
        <pc:picChg chg="mod">
          <ac:chgData name="Matthew Suderman" userId="2709995e-3ea8-4fb0-9b62-eb8034dec529" providerId="ADAL" clId="{D6490213-E9AC-4CA4-8C6D-871C68D5D314}" dt="2020-05-31T22:24:51.968" v="3157" actId="1076"/>
          <ac:picMkLst>
            <pc:docMk/>
            <pc:sldMk cId="3039907202" sldId="281"/>
            <ac:picMk id="3" creationId="{D623A8D6-4582-4186-8565-0459784C3B1B}"/>
          </ac:picMkLst>
        </pc:picChg>
      </pc:sldChg>
      <pc:sldChg chg="addSp modSp new add del mod modAnim">
        <pc:chgData name="Matthew Suderman" userId="2709995e-3ea8-4fb0-9b62-eb8034dec529" providerId="ADAL" clId="{D6490213-E9AC-4CA4-8C6D-871C68D5D314}" dt="2020-05-31T22:53:11.573" v="3654" actId="2696"/>
        <pc:sldMkLst>
          <pc:docMk/>
          <pc:sldMk cId="2261581045" sldId="282"/>
        </pc:sldMkLst>
        <pc:spChg chg="add mod">
          <ac:chgData name="Matthew Suderman" userId="2709995e-3ea8-4fb0-9b62-eb8034dec529" providerId="ADAL" clId="{D6490213-E9AC-4CA4-8C6D-871C68D5D314}" dt="2020-05-31T22:51:21.110" v="3653" actId="20577"/>
          <ac:spMkLst>
            <pc:docMk/>
            <pc:sldMk cId="2261581045" sldId="282"/>
            <ac:spMk id="2" creationId="{F6AD961C-CCEF-4E35-AE26-627AFB7971EF}"/>
          </ac:spMkLst>
        </pc:spChg>
        <pc:picChg chg="add mod">
          <ac:chgData name="Matthew Suderman" userId="2709995e-3ea8-4fb0-9b62-eb8034dec529" providerId="ADAL" clId="{D6490213-E9AC-4CA4-8C6D-871C68D5D314}" dt="2020-05-31T22:39:09.451" v="3388" actId="1038"/>
          <ac:picMkLst>
            <pc:docMk/>
            <pc:sldMk cId="2261581045" sldId="282"/>
            <ac:picMk id="3" creationId="{D295544C-574B-4F01-B64D-B4F385BC6AE3}"/>
          </ac:picMkLst>
        </pc:picChg>
        <pc:picChg chg="add mod">
          <ac:chgData name="Matthew Suderman" userId="2709995e-3ea8-4fb0-9b62-eb8034dec529" providerId="ADAL" clId="{D6490213-E9AC-4CA4-8C6D-871C68D5D314}" dt="2020-05-31T22:39:05.679" v="3355" actId="1076"/>
          <ac:picMkLst>
            <pc:docMk/>
            <pc:sldMk cId="2261581045" sldId="282"/>
            <ac:picMk id="4" creationId="{9369A267-FBFF-4CB3-9070-1CA3FE48EFFC}"/>
          </ac:picMkLst>
        </pc:picChg>
      </pc:sldChg>
      <pc:sldChg chg="addSp modSp new mod modAnim">
        <pc:chgData name="Matthew Suderman" userId="2709995e-3ea8-4fb0-9b62-eb8034dec529" providerId="ADAL" clId="{D6490213-E9AC-4CA4-8C6D-871C68D5D314}" dt="2020-05-31T22:50:49.234" v="3614" actId="1035"/>
        <pc:sldMkLst>
          <pc:docMk/>
          <pc:sldMk cId="2238110980" sldId="283"/>
        </pc:sldMkLst>
        <pc:spChg chg="add mod">
          <ac:chgData name="Matthew Suderman" userId="2709995e-3ea8-4fb0-9b62-eb8034dec529" providerId="ADAL" clId="{D6490213-E9AC-4CA4-8C6D-871C68D5D314}" dt="2020-05-31T22:50:44.908" v="3612" actId="20577"/>
          <ac:spMkLst>
            <pc:docMk/>
            <pc:sldMk cId="2238110980" sldId="283"/>
            <ac:spMk id="2" creationId="{3B573024-F6D4-4675-9CF8-D0AA5EEFAD00}"/>
          </ac:spMkLst>
        </pc:spChg>
        <pc:picChg chg="add mod">
          <ac:chgData name="Matthew Suderman" userId="2709995e-3ea8-4fb0-9b62-eb8034dec529" providerId="ADAL" clId="{D6490213-E9AC-4CA4-8C6D-871C68D5D314}" dt="2020-05-31T22:40:19.124" v="3458" actId="1037"/>
          <ac:picMkLst>
            <pc:docMk/>
            <pc:sldMk cId="2238110980" sldId="283"/>
            <ac:picMk id="3" creationId="{01705C02-FD42-404A-85EC-261A5F56049F}"/>
          </ac:picMkLst>
        </pc:picChg>
        <pc:picChg chg="add mod">
          <ac:chgData name="Matthew Suderman" userId="2709995e-3ea8-4fb0-9b62-eb8034dec529" providerId="ADAL" clId="{D6490213-E9AC-4CA4-8C6D-871C68D5D314}" dt="2020-05-31T22:50:49.234" v="3614" actId="1035"/>
          <ac:picMkLst>
            <pc:docMk/>
            <pc:sldMk cId="2238110980" sldId="283"/>
            <ac:picMk id="4" creationId="{DDB52EFE-355A-4B47-822A-3AB78A53D051}"/>
          </ac:picMkLst>
        </pc:picChg>
      </pc:sldChg>
      <pc:sldChg chg="addSp modSp new mod modAnim">
        <pc:chgData name="Matthew Suderman" userId="2709995e-3ea8-4fb0-9b62-eb8034dec529" providerId="ADAL" clId="{D6490213-E9AC-4CA4-8C6D-871C68D5D314}" dt="2020-05-31T22:46:49.144" v="3581"/>
        <pc:sldMkLst>
          <pc:docMk/>
          <pc:sldMk cId="442124831" sldId="284"/>
        </pc:sldMkLst>
        <pc:spChg chg="add mod">
          <ac:chgData name="Matthew Suderman" userId="2709995e-3ea8-4fb0-9b62-eb8034dec529" providerId="ADAL" clId="{D6490213-E9AC-4CA4-8C6D-871C68D5D314}" dt="2020-05-31T22:44:30.023" v="3536" actId="20577"/>
          <ac:spMkLst>
            <pc:docMk/>
            <pc:sldMk cId="442124831" sldId="284"/>
            <ac:spMk id="2" creationId="{65554435-25BB-4D2C-9DFD-2FF6F09B3B53}"/>
          </ac:spMkLst>
        </pc:spChg>
        <pc:picChg chg="add mod modCrop">
          <ac:chgData name="Matthew Suderman" userId="2709995e-3ea8-4fb0-9b62-eb8034dec529" providerId="ADAL" clId="{D6490213-E9AC-4CA4-8C6D-871C68D5D314}" dt="2020-05-31T22:45:49.061" v="3570" actId="1037"/>
          <ac:picMkLst>
            <pc:docMk/>
            <pc:sldMk cId="442124831" sldId="284"/>
            <ac:picMk id="3" creationId="{0C1F334C-9E49-4070-A125-0FF5A7285004}"/>
          </ac:picMkLst>
        </pc:picChg>
        <pc:picChg chg="add mod">
          <ac:chgData name="Matthew Suderman" userId="2709995e-3ea8-4fb0-9b62-eb8034dec529" providerId="ADAL" clId="{D6490213-E9AC-4CA4-8C6D-871C68D5D314}" dt="2020-05-31T22:46:41.713" v="3580" actId="14100"/>
          <ac:picMkLst>
            <pc:docMk/>
            <pc:sldMk cId="442124831" sldId="284"/>
            <ac:picMk id="4" creationId="{F63B471A-8DF7-45A7-A1BC-5AD7182B912A}"/>
          </ac:picMkLst>
        </pc:picChg>
        <pc:picChg chg="add mod modCrop">
          <ac:chgData name="Matthew Suderman" userId="2709995e-3ea8-4fb0-9b62-eb8034dec529" providerId="ADAL" clId="{D6490213-E9AC-4CA4-8C6D-871C68D5D314}" dt="2020-05-31T22:46:24.544" v="3577" actId="1076"/>
          <ac:picMkLst>
            <pc:docMk/>
            <pc:sldMk cId="442124831" sldId="284"/>
            <ac:picMk id="5" creationId="{4AFA9871-8443-4AD9-8D33-AA8D14C62B13}"/>
          </ac:picMkLst>
        </pc:picChg>
      </pc:sldChg>
      <pc:sldChg chg="addSp delSp modSp add del mod">
        <pc:chgData name="Matthew Suderman" userId="2709995e-3ea8-4fb0-9b62-eb8034dec529" providerId="ADAL" clId="{D6490213-E9AC-4CA4-8C6D-871C68D5D314}" dt="2020-05-31T22:54:13.560" v="3666" actId="2696"/>
        <pc:sldMkLst>
          <pc:docMk/>
          <pc:sldMk cId="344684595" sldId="285"/>
        </pc:sldMkLst>
        <pc:picChg chg="del">
          <ac:chgData name="Matthew Suderman" userId="2709995e-3ea8-4fb0-9b62-eb8034dec529" providerId="ADAL" clId="{D6490213-E9AC-4CA4-8C6D-871C68D5D314}" dt="2020-05-31T22:48:42.490" v="3593" actId="478"/>
          <ac:picMkLst>
            <pc:docMk/>
            <pc:sldMk cId="344684595" sldId="285"/>
            <ac:picMk id="2" creationId="{A6E90675-316F-4591-97A1-3DE3E51BE0EA}"/>
          </ac:picMkLst>
        </pc:picChg>
        <pc:picChg chg="add del mod">
          <ac:chgData name="Matthew Suderman" userId="2709995e-3ea8-4fb0-9b62-eb8034dec529" providerId="ADAL" clId="{D6490213-E9AC-4CA4-8C6D-871C68D5D314}" dt="2020-05-31T22:53:28.658" v="3656" actId="21"/>
          <ac:picMkLst>
            <pc:docMk/>
            <pc:sldMk cId="344684595" sldId="285"/>
            <ac:picMk id="4" creationId="{3D20F91A-8E5B-45DE-843F-BEEA6D5146A7}"/>
          </ac:picMkLst>
        </pc:picChg>
      </pc:sldChg>
      <pc:sldChg chg="new del">
        <pc:chgData name="Matthew Suderman" userId="2709995e-3ea8-4fb0-9b62-eb8034dec529" providerId="ADAL" clId="{D6490213-E9AC-4CA4-8C6D-871C68D5D314}" dt="2020-05-31T22:37:45.548" v="3349" actId="47"/>
        <pc:sldMkLst>
          <pc:docMk/>
          <pc:sldMk cId="814013457" sldId="285"/>
        </pc:sldMkLst>
      </pc:sldChg>
      <pc:sldChg chg="addSp delSp modSp add del mod ord">
        <pc:chgData name="Matthew Suderman" userId="2709995e-3ea8-4fb0-9b62-eb8034dec529" providerId="ADAL" clId="{D6490213-E9AC-4CA4-8C6D-871C68D5D314}" dt="2020-05-31T22:48:17.079" v="3588" actId="2696"/>
        <pc:sldMkLst>
          <pc:docMk/>
          <pc:sldMk cId="2188397801" sldId="286"/>
        </pc:sldMkLst>
        <pc:spChg chg="del">
          <ac:chgData name="Matthew Suderman" userId="2709995e-3ea8-4fb0-9b62-eb8034dec529" providerId="ADAL" clId="{D6490213-E9AC-4CA4-8C6D-871C68D5D314}" dt="2020-05-31T22:37:02.073" v="3338" actId="478"/>
          <ac:spMkLst>
            <pc:docMk/>
            <pc:sldMk cId="2188397801" sldId="286"/>
            <ac:spMk id="4" creationId="{77DC8FE1-6EA3-46E0-9978-3BFC431E3B2C}"/>
          </ac:spMkLst>
        </pc:spChg>
        <pc:spChg chg="add mod">
          <ac:chgData name="Matthew Suderman" userId="2709995e-3ea8-4fb0-9b62-eb8034dec529" providerId="ADAL" clId="{D6490213-E9AC-4CA4-8C6D-871C68D5D314}" dt="2020-05-31T22:37:33.298" v="3348" actId="1076"/>
          <ac:spMkLst>
            <pc:docMk/>
            <pc:sldMk cId="2188397801" sldId="286"/>
            <ac:spMk id="5" creationId="{03146718-3BA8-461B-83AA-8E0575B1D76F}"/>
          </ac:spMkLst>
        </pc:spChg>
        <pc:spChg chg="del">
          <ac:chgData name="Matthew Suderman" userId="2709995e-3ea8-4fb0-9b62-eb8034dec529" providerId="ADAL" clId="{D6490213-E9AC-4CA4-8C6D-871C68D5D314}" dt="2020-05-31T22:37:02.073" v="3338" actId="478"/>
          <ac:spMkLst>
            <pc:docMk/>
            <pc:sldMk cId="2188397801" sldId="286"/>
            <ac:spMk id="6" creationId="{358D6AB0-B838-42BF-81F6-1EFEC2CC0F66}"/>
          </ac:spMkLst>
        </pc:spChg>
        <pc:picChg chg="del">
          <ac:chgData name="Matthew Suderman" userId="2709995e-3ea8-4fb0-9b62-eb8034dec529" providerId="ADAL" clId="{D6490213-E9AC-4CA4-8C6D-871C68D5D314}" dt="2020-05-31T22:37:02.073" v="3338" actId="478"/>
          <ac:picMkLst>
            <pc:docMk/>
            <pc:sldMk cId="2188397801" sldId="286"/>
            <ac:picMk id="2" creationId="{C178436D-D3EE-438B-9EEB-F8CCD14C840F}"/>
          </ac:picMkLst>
        </pc:picChg>
        <pc:picChg chg="del">
          <ac:chgData name="Matthew Suderman" userId="2709995e-3ea8-4fb0-9b62-eb8034dec529" providerId="ADAL" clId="{D6490213-E9AC-4CA4-8C6D-871C68D5D314}" dt="2020-05-31T22:37:02.073" v="3338" actId="478"/>
          <ac:picMkLst>
            <pc:docMk/>
            <pc:sldMk cId="2188397801" sldId="286"/>
            <ac:picMk id="3" creationId="{D623A8D6-4582-4186-8565-0459784C3B1B}"/>
          </ac:picMkLst>
        </pc:picChg>
      </pc:sldChg>
      <pc:sldChg chg="addSp new del">
        <pc:chgData name="Matthew Suderman" userId="2709995e-3ea8-4fb0-9b62-eb8034dec529" providerId="ADAL" clId="{D6490213-E9AC-4CA4-8C6D-871C68D5D314}" dt="2020-05-31T22:50:20.801" v="3599" actId="2696"/>
        <pc:sldMkLst>
          <pc:docMk/>
          <pc:sldMk cId="2739320884" sldId="286"/>
        </pc:sldMkLst>
        <pc:picChg chg="add">
          <ac:chgData name="Matthew Suderman" userId="2709995e-3ea8-4fb0-9b62-eb8034dec529" providerId="ADAL" clId="{D6490213-E9AC-4CA4-8C6D-871C68D5D314}" dt="2020-05-31T22:50:12.628" v="3598"/>
          <ac:picMkLst>
            <pc:docMk/>
            <pc:sldMk cId="2739320884" sldId="286"/>
            <ac:picMk id="3" creationId="{6F7C8AC1-FC67-4C27-9912-10FDFFA01BBB}"/>
          </ac:picMkLst>
        </pc:picChg>
      </pc:sldChg>
    </pc:docChg>
  </pc:docChgLst>
  <pc:docChgLst>
    <pc:chgData name="Matthew Suderman" userId="S::ms13525@bristol.ac.uk::2709995e-3ea8-4fb0-9b62-eb8034dec529" providerId="AD" clId="Web-{0F312D90-5604-B5D3-B01B-48B3A03EC642}"/>
    <pc:docChg chg="addSld delSld modSld">
      <pc:chgData name="Matthew Suderman" userId="S::ms13525@bristol.ac.uk::2709995e-3ea8-4fb0-9b62-eb8034dec529" providerId="AD" clId="Web-{0F312D90-5604-B5D3-B01B-48B3A03EC642}" dt="2020-08-03T09:13:01.093" v="121"/>
      <pc:docMkLst>
        <pc:docMk/>
      </pc:docMkLst>
      <pc:sldChg chg="modSp">
        <pc:chgData name="Matthew Suderman" userId="S::ms13525@bristol.ac.uk::2709995e-3ea8-4fb0-9b62-eb8034dec529" providerId="AD" clId="Web-{0F312D90-5604-B5D3-B01B-48B3A03EC642}" dt="2020-08-03T09:05:44.207" v="1"/>
        <pc:sldMkLst>
          <pc:docMk/>
          <pc:sldMk cId="3975880408" sldId="259"/>
        </pc:sldMkLst>
        <pc:graphicFrameChg chg="mod modGraphic">
          <ac:chgData name="Matthew Suderman" userId="S::ms13525@bristol.ac.uk::2709995e-3ea8-4fb0-9b62-eb8034dec529" providerId="AD" clId="Web-{0F312D90-5604-B5D3-B01B-48B3A03EC642}" dt="2020-08-03T09:05:44.207" v="1"/>
          <ac:graphicFrameMkLst>
            <pc:docMk/>
            <pc:sldMk cId="3975880408" sldId="259"/>
            <ac:graphicFrameMk id="5" creationId="{CEA37789-E764-494C-AC19-7DAFF4C6D7E8}"/>
          </ac:graphicFrameMkLst>
        </pc:graphicFrameChg>
      </pc:sldChg>
      <pc:sldChg chg="new del">
        <pc:chgData name="Matthew Suderman" userId="S::ms13525@bristol.ac.uk::2709995e-3ea8-4fb0-9b62-eb8034dec529" providerId="AD" clId="Web-{0F312D90-5604-B5D3-B01B-48B3A03EC642}" dt="2020-08-03T09:06:14.691" v="4"/>
        <pc:sldMkLst>
          <pc:docMk/>
          <pc:sldMk cId="1254942573" sldId="291"/>
        </pc:sldMkLst>
      </pc:sldChg>
      <pc:sldChg chg="addSp delSp modSp add replId">
        <pc:chgData name="Matthew Suderman" userId="S::ms13525@bristol.ac.uk::2709995e-3ea8-4fb0-9b62-eb8034dec529" providerId="AD" clId="Web-{0F312D90-5604-B5D3-B01B-48B3A03EC642}" dt="2020-08-03T09:13:01.093" v="121"/>
        <pc:sldMkLst>
          <pc:docMk/>
          <pc:sldMk cId="2685404808" sldId="292"/>
        </pc:sldMkLst>
        <pc:spChg chg="mod">
          <ac:chgData name="Matthew Suderman" userId="S::ms13525@bristol.ac.uk::2709995e-3ea8-4fb0-9b62-eb8034dec529" providerId="AD" clId="Web-{0F312D90-5604-B5D3-B01B-48B3A03EC642}" dt="2020-08-03T09:12:31.719" v="115" actId="14100"/>
          <ac:spMkLst>
            <pc:docMk/>
            <pc:sldMk cId="2685404808" sldId="292"/>
            <ac:spMk id="2" creationId="{B02455BB-573A-4D87-BBA4-FE7B114B37BC}"/>
          </ac:spMkLst>
        </pc:spChg>
        <pc:spChg chg="mod">
          <ac:chgData name="Matthew Suderman" userId="S::ms13525@bristol.ac.uk::2709995e-3ea8-4fb0-9b62-eb8034dec529" providerId="AD" clId="Web-{0F312D90-5604-B5D3-B01B-48B3A03EC642}" dt="2020-08-03T09:12:32.812" v="116" actId="14100"/>
          <ac:spMkLst>
            <pc:docMk/>
            <pc:sldMk cId="2685404808" sldId="292"/>
            <ac:spMk id="3" creationId="{84786220-116F-4CC8-9389-6EBE3889D3A6}"/>
          </ac:spMkLst>
        </pc:spChg>
        <pc:picChg chg="add del mod">
          <ac:chgData name="Matthew Suderman" userId="S::ms13525@bristol.ac.uk::2709995e-3ea8-4fb0-9b62-eb8034dec529" providerId="AD" clId="Web-{0F312D90-5604-B5D3-B01B-48B3A03EC642}" dt="2020-08-03T09:13:01.093" v="121"/>
          <ac:picMkLst>
            <pc:docMk/>
            <pc:sldMk cId="2685404808" sldId="292"/>
            <ac:picMk id="4" creationId="{473E708A-29D6-4558-89D3-009094EED86D}"/>
          </ac:picMkLst>
        </pc:picChg>
      </pc:sldChg>
      <pc:sldChg chg="delSp new mod modClrScheme chgLayout">
        <pc:chgData name="Matthew Suderman" userId="S::ms13525@bristol.ac.uk::2709995e-3ea8-4fb0-9b62-eb8034dec529" providerId="AD" clId="Web-{0F312D90-5604-B5D3-B01B-48B3A03EC642}" dt="2020-08-03T09:12:49.250" v="120"/>
        <pc:sldMkLst>
          <pc:docMk/>
          <pc:sldMk cId="1678706050" sldId="293"/>
        </pc:sldMkLst>
        <pc:spChg chg="del">
          <ac:chgData name="Matthew Suderman" userId="S::ms13525@bristol.ac.uk::2709995e-3ea8-4fb0-9b62-eb8034dec529" providerId="AD" clId="Web-{0F312D90-5604-B5D3-B01B-48B3A03EC642}" dt="2020-08-03T09:12:49.250" v="120"/>
          <ac:spMkLst>
            <pc:docMk/>
            <pc:sldMk cId="1678706050" sldId="293"/>
            <ac:spMk id="2" creationId="{74A8BD5A-AED1-4F16-B884-E621BCE198C7}"/>
          </ac:spMkLst>
        </pc:spChg>
        <pc:spChg chg="del">
          <ac:chgData name="Matthew Suderman" userId="S::ms13525@bristol.ac.uk::2709995e-3ea8-4fb0-9b62-eb8034dec529" providerId="AD" clId="Web-{0F312D90-5604-B5D3-B01B-48B3A03EC642}" dt="2020-08-03T09:12:49.250" v="120"/>
          <ac:spMkLst>
            <pc:docMk/>
            <pc:sldMk cId="1678706050" sldId="293"/>
            <ac:spMk id="3" creationId="{2ACE051A-BA60-4EA7-84FD-8C62F853ABAF}"/>
          </ac:spMkLst>
        </pc:spChg>
      </pc:sldChg>
    </pc:docChg>
  </pc:docChgLst>
  <pc:docChgLst>
    <pc:chgData name="Matthew Suderman" userId="2709995e-3ea8-4fb0-9b62-eb8034dec529" providerId="ADAL" clId="{20817D2F-D776-42FE-9F80-72C7E2565C61}"/>
    <pc:docChg chg="undo custSel addSld delSld modSld sldOrd">
      <pc:chgData name="Matthew Suderman" userId="2709995e-3ea8-4fb0-9b62-eb8034dec529" providerId="ADAL" clId="{20817D2F-D776-42FE-9F80-72C7E2565C61}" dt="2020-09-07T00:26:12.528" v="8430" actId="20577"/>
      <pc:docMkLst>
        <pc:docMk/>
      </pc:docMkLst>
      <pc:sldChg chg="addSp delSp modSp mod">
        <pc:chgData name="Matthew Suderman" userId="2709995e-3ea8-4fb0-9b62-eb8034dec529" providerId="ADAL" clId="{20817D2F-D776-42FE-9F80-72C7E2565C61}" dt="2020-09-07T00:20:33.839" v="8317" actId="21"/>
        <pc:sldMkLst>
          <pc:docMk/>
          <pc:sldMk cId="3975880408" sldId="259"/>
        </pc:sldMkLst>
        <pc:spChg chg="mod">
          <ac:chgData name="Matthew Suderman" userId="2709995e-3ea8-4fb0-9b62-eb8034dec529" providerId="ADAL" clId="{20817D2F-D776-42FE-9F80-72C7E2565C61}" dt="2020-09-07T00:19:38.897" v="8310" actId="27636"/>
          <ac:spMkLst>
            <pc:docMk/>
            <pc:sldMk cId="3975880408" sldId="259"/>
            <ac:spMk id="2" creationId="{00000000-0000-0000-0000-000000000000}"/>
          </ac:spMkLst>
        </pc:spChg>
        <pc:spChg chg="add del mod">
          <ac:chgData name="Matthew Suderman" userId="2709995e-3ea8-4fb0-9b62-eb8034dec529" providerId="ADAL" clId="{20817D2F-D776-42FE-9F80-72C7E2565C61}" dt="2020-09-06T23:40:46.047" v="6581" actId="478"/>
          <ac:spMkLst>
            <pc:docMk/>
            <pc:sldMk cId="3975880408" sldId="259"/>
            <ac:spMk id="3" creationId="{E23F98CA-43E7-4880-B8E7-CD55476C1FE6}"/>
          </ac:spMkLst>
        </pc:spChg>
        <pc:graphicFrameChg chg="mod modGraphic">
          <ac:chgData name="Matthew Suderman" userId="2709995e-3ea8-4fb0-9b62-eb8034dec529" providerId="ADAL" clId="{20817D2F-D776-42FE-9F80-72C7E2565C61}" dt="2020-09-07T00:20:33.839" v="8317" actId="21"/>
          <ac:graphicFrameMkLst>
            <pc:docMk/>
            <pc:sldMk cId="3975880408" sldId="259"/>
            <ac:graphicFrameMk id="5" creationId="{CEA37789-E764-494C-AC19-7DAFF4C6D7E8}"/>
          </ac:graphicFrameMkLst>
        </pc:graphicFrameChg>
      </pc:sldChg>
      <pc:sldChg chg="add del ord">
        <pc:chgData name="Matthew Suderman" userId="2709995e-3ea8-4fb0-9b62-eb8034dec529" providerId="ADAL" clId="{20817D2F-D776-42FE-9F80-72C7E2565C61}" dt="2020-09-05T22:33:14.443" v="633" actId="2696"/>
        <pc:sldMkLst>
          <pc:docMk/>
          <pc:sldMk cId="1318713235" sldId="282"/>
        </pc:sldMkLst>
      </pc:sldChg>
      <pc:sldChg chg="addSp delSp modSp new del mod">
        <pc:chgData name="Matthew Suderman" userId="2709995e-3ea8-4fb0-9b62-eb8034dec529" providerId="ADAL" clId="{20817D2F-D776-42FE-9F80-72C7E2565C61}" dt="2020-09-05T23:53:16.588" v="660" actId="2696"/>
        <pc:sldMkLst>
          <pc:docMk/>
          <pc:sldMk cId="637413333" sldId="283"/>
        </pc:sldMkLst>
        <pc:spChg chg="del">
          <ac:chgData name="Matthew Suderman" userId="2709995e-3ea8-4fb0-9b62-eb8034dec529" providerId="ADAL" clId="{20817D2F-D776-42FE-9F80-72C7E2565C61}" dt="2020-09-05T22:22:59.300" v="107" actId="478"/>
          <ac:spMkLst>
            <pc:docMk/>
            <pc:sldMk cId="637413333" sldId="283"/>
            <ac:spMk id="2" creationId="{09B077DC-BF6A-44E1-A1D2-15C8E5B57233}"/>
          </ac:spMkLst>
        </pc:spChg>
        <pc:spChg chg="del">
          <ac:chgData name="Matthew Suderman" userId="2709995e-3ea8-4fb0-9b62-eb8034dec529" providerId="ADAL" clId="{20817D2F-D776-42FE-9F80-72C7E2565C61}" dt="2020-09-05T22:20:40.283" v="41"/>
          <ac:spMkLst>
            <pc:docMk/>
            <pc:sldMk cId="637413333" sldId="283"/>
            <ac:spMk id="3" creationId="{D48202CE-816C-4681-9AED-90DC795FB3BF}"/>
          </ac:spMkLst>
        </pc:spChg>
        <pc:graphicFrameChg chg="add mod modGraphic">
          <ac:chgData name="Matthew Suderman" userId="2709995e-3ea8-4fb0-9b62-eb8034dec529" providerId="ADAL" clId="{20817D2F-D776-42FE-9F80-72C7E2565C61}" dt="2020-09-05T22:27:44.577" v="436" actId="20577"/>
          <ac:graphicFrameMkLst>
            <pc:docMk/>
            <pc:sldMk cId="637413333" sldId="283"/>
            <ac:graphicFrameMk id="4" creationId="{26E6CB48-1BCB-4514-98A5-B426267B1067}"/>
          </ac:graphicFrameMkLst>
        </pc:graphicFrameChg>
      </pc:sldChg>
      <pc:sldChg chg="del">
        <pc:chgData name="Matthew Suderman" userId="2709995e-3ea8-4fb0-9b62-eb8034dec529" providerId="ADAL" clId="{20817D2F-D776-42FE-9F80-72C7E2565C61}" dt="2020-09-05T22:20:00.192" v="2" actId="47"/>
        <pc:sldMkLst>
          <pc:docMk/>
          <pc:sldMk cId="2900562679" sldId="283"/>
        </pc:sldMkLst>
      </pc:sldChg>
      <pc:sldChg chg="del">
        <pc:chgData name="Matthew Suderman" userId="2709995e-3ea8-4fb0-9b62-eb8034dec529" providerId="ADAL" clId="{20817D2F-D776-42FE-9F80-72C7E2565C61}" dt="2020-09-05T22:20:00.229" v="3" actId="47"/>
        <pc:sldMkLst>
          <pc:docMk/>
          <pc:sldMk cId="1992379863" sldId="284"/>
        </pc:sldMkLst>
      </pc:sldChg>
      <pc:sldChg chg="addSp delSp modSp new mod modClrScheme modAnim chgLayout">
        <pc:chgData name="Matthew Suderman" userId="2709995e-3ea8-4fb0-9b62-eb8034dec529" providerId="ADAL" clId="{20817D2F-D776-42FE-9F80-72C7E2565C61}" dt="2020-09-06T21:39:32.600" v="741" actId="404"/>
        <pc:sldMkLst>
          <pc:docMk/>
          <pc:sldMk cId="2599236515" sldId="284"/>
        </pc:sldMkLst>
        <pc:spChg chg="del">
          <ac:chgData name="Matthew Suderman" userId="2709995e-3ea8-4fb0-9b62-eb8034dec529" providerId="ADAL" clId="{20817D2F-D776-42FE-9F80-72C7E2565C61}" dt="2020-09-05T23:50:31.100" v="639" actId="700"/>
          <ac:spMkLst>
            <pc:docMk/>
            <pc:sldMk cId="2599236515" sldId="284"/>
            <ac:spMk id="2" creationId="{00FB057A-1947-410E-A6E7-B9CEF103D0BB}"/>
          </ac:spMkLst>
        </pc:spChg>
        <pc:spChg chg="del">
          <ac:chgData name="Matthew Suderman" userId="2709995e-3ea8-4fb0-9b62-eb8034dec529" providerId="ADAL" clId="{20817D2F-D776-42FE-9F80-72C7E2565C61}" dt="2020-09-05T23:50:31.100" v="639" actId="700"/>
          <ac:spMkLst>
            <pc:docMk/>
            <pc:sldMk cId="2599236515" sldId="284"/>
            <ac:spMk id="3" creationId="{E9B0FEE3-97ED-445E-9435-733536298FB1}"/>
          </ac:spMkLst>
        </pc:spChg>
        <pc:spChg chg="add mod">
          <ac:chgData name="Matthew Suderman" userId="2709995e-3ea8-4fb0-9b62-eb8034dec529" providerId="ADAL" clId="{20817D2F-D776-42FE-9F80-72C7E2565C61}" dt="2020-09-05T23:54:06.120" v="664" actId="208"/>
          <ac:spMkLst>
            <pc:docMk/>
            <pc:sldMk cId="2599236515" sldId="284"/>
            <ac:spMk id="5" creationId="{C2E3EA68-A1A4-4D7C-9150-7249F80A6123}"/>
          </ac:spMkLst>
        </pc:spChg>
        <pc:spChg chg="add mod">
          <ac:chgData name="Matthew Suderman" userId="2709995e-3ea8-4fb0-9b62-eb8034dec529" providerId="ADAL" clId="{20817D2F-D776-42FE-9F80-72C7E2565C61}" dt="2020-09-05T23:54:17.612" v="666" actId="1076"/>
          <ac:spMkLst>
            <pc:docMk/>
            <pc:sldMk cId="2599236515" sldId="284"/>
            <ac:spMk id="7" creationId="{92EAA30F-88DF-4C5D-9C3E-91A03FEBB00D}"/>
          </ac:spMkLst>
        </pc:spChg>
        <pc:spChg chg="add mod">
          <ac:chgData name="Matthew Suderman" userId="2709995e-3ea8-4fb0-9b62-eb8034dec529" providerId="ADAL" clId="{20817D2F-D776-42FE-9F80-72C7E2565C61}" dt="2020-09-06T00:00:26.452" v="723" actId="14100"/>
          <ac:spMkLst>
            <pc:docMk/>
            <pc:sldMk cId="2599236515" sldId="284"/>
            <ac:spMk id="9" creationId="{E1C729AA-08D4-4E77-8CC4-364C4DAE829D}"/>
          </ac:spMkLst>
        </pc:spChg>
        <pc:spChg chg="add mod">
          <ac:chgData name="Matthew Suderman" userId="2709995e-3ea8-4fb0-9b62-eb8034dec529" providerId="ADAL" clId="{20817D2F-D776-42FE-9F80-72C7E2565C61}" dt="2020-09-05T23:54:57.643" v="680" actId="14100"/>
          <ac:spMkLst>
            <pc:docMk/>
            <pc:sldMk cId="2599236515" sldId="284"/>
            <ac:spMk id="11" creationId="{8C3C2D2D-0A0B-4DA2-B6B5-49386B8C79ED}"/>
          </ac:spMkLst>
        </pc:spChg>
        <pc:spChg chg="add mod">
          <ac:chgData name="Matthew Suderman" userId="2709995e-3ea8-4fb0-9b62-eb8034dec529" providerId="ADAL" clId="{20817D2F-D776-42FE-9F80-72C7E2565C61}" dt="2020-09-05T23:55:43.243" v="693" actId="14100"/>
          <ac:spMkLst>
            <pc:docMk/>
            <pc:sldMk cId="2599236515" sldId="284"/>
            <ac:spMk id="13" creationId="{6C735A88-C8F3-4182-82B2-88917E7D14F2}"/>
          </ac:spMkLst>
        </pc:spChg>
        <pc:spChg chg="add mod">
          <ac:chgData name="Matthew Suderman" userId="2709995e-3ea8-4fb0-9b62-eb8034dec529" providerId="ADAL" clId="{20817D2F-D776-42FE-9F80-72C7E2565C61}" dt="2020-09-05T23:55:05.739" v="682" actId="1076"/>
          <ac:spMkLst>
            <pc:docMk/>
            <pc:sldMk cId="2599236515" sldId="284"/>
            <ac:spMk id="15" creationId="{B979CC33-000C-4348-AAD3-A393FBA55393}"/>
          </ac:spMkLst>
        </pc:spChg>
        <pc:spChg chg="add mod">
          <ac:chgData name="Matthew Suderman" userId="2709995e-3ea8-4fb0-9b62-eb8034dec529" providerId="ADAL" clId="{20817D2F-D776-42FE-9F80-72C7E2565C61}" dt="2020-09-05T23:59:47.580" v="721" actId="1036"/>
          <ac:spMkLst>
            <pc:docMk/>
            <pc:sldMk cId="2599236515" sldId="284"/>
            <ac:spMk id="17" creationId="{8D6D8E8F-0CE0-4B99-A21B-7D814441F55D}"/>
          </ac:spMkLst>
        </pc:spChg>
        <pc:spChg chg="add mod">
          <ac:chgData name="Matthew Suderman" userId="2709995e-3ea8-4fb0-9b62-eb8034dec529" providerId="ADAL" clId="{20817D2F-D776-42FE-9F80-72C7E2565C61}" dt="2020-09-05T23:59:50.261" v="722" actId="1036"/>
          <ac:spMkLst>
            <pc:docMk/>
            <pc:sldMk cId="2599236515" sldId="284"/>
            <ac:spMk id="19" creationId="{FDF9EC5A-B133-472B-8664-857436170395}"/>
          </ac:spMkLst>
        </pc:spChg>
        <pc:spChg chg="add mod">
          <ac:chgData name="Matthew Suderman" userId="2709995e-3ea8-4fb0-9b62-eb8034dec529" providerId="ADAL" clId="{20817D2F-D776-42FE-9F80-72C7E2565C61}" dt="2020-09-05T23:55:39.171" v="692" actId="14100"/>
          <ac:spMkLst>
            <pc:docMk/>
            <pc:sldMk cId="2599236515" sldId="284"/>
            <ac:spMk id="21" creationId="{C64B064C-43C8-469E-B0C7-B3A7DBC31B5C}"/>
          </ac:spMkLst>
        </pc:spChg>
        <pc:spChg chg="add mod">
          <ac:chgData name="Matthew Suderman" userId="2709995e-3ea8-4fb0-9b62-eb8034dec529" providerId="ADAL" clId="{20817D2F-D776-42FE-9F80-72C7E2565C61}" dt="2020-09-05T23:55:55.852" v="696" actId="14100"/>
          <ac:spMkLst>
            <pc:docMk/>
            <pc:sldMk cId="2599236515" sldId="284"/>
            <ac:spMk id="23" creationId="{26A13A3B-FE03-4B17-AE18-42D6F78488A4}"/>
          </ac:spMkLst>
        </pc:spChg>
        <pc:spChg chg="add mod">
          <ac:chgData name="Matthew Suderman" userId="2709995e-3ea8-4fb0-9b62-eb8034dec529" providerId="ADAL" clId="{20817D2F-D776-42FE-9F80-72C7E2565C61}" dt="2020-09-05T23:56:03.498" v="699" actId="1035"/>
          <ac:spMkLst>
            <pc:docMk/>
            <pc:sldMk cId="2599236515" sldId="284"/>
            <ac:spMk id="25" creationId="{828448F6-91E4-4199-819A-2DC432D0DC63}"/>
          </ac:spMkLst>
        </pc:spChg>
        <pc:spChg chg="add mod">
          <ac:chgData name="Matthew Suderman" userId="2709995e-3ea8-4fb0-9b62-eb8034dec529" providerId="ADAL" clId="{20817D2F-D776-42FE-9F80-72C7E2565C61}" dt="2020-09-05T23:59:41.105" v="719" actId="1036"/>
          <ac:spMkLst>
            <pc:docMk/>
            <pc:sldMk cId="2599236515" sldId="284"/>
            <ac:spMk id="27" creationId="{87D1A9B9-8ECB-4F09-989E-321B21D9D13B}"/>
          </ac:spMkLst>
        </pc:spChg>
        <pc:spChg chg="add mod">
          <ac:chgData name="Matthew Suderman" userId="2709995e-3ea8-4fb0-9b62-eb8034dec529" providerId="ADAL" clId="{20817D2F-D776-42FE-9F80-72C7E2565C61}" dt="2020-09-05T23:56:28.908" v="707" actId="1076"/>
          <ac:spMkLst>
            <pc:docMk/>
            <pc:sldMk cId="2599236515" sldId="284"/>
            <ac:spMk id="28" creationId="{67F2FFA9-6AF0-40ED-BAD0-A6B8BA5EE8C6}"/>
          </ac:spMkLst>
        </pc:spChg>
        <pc:graphicFrameChg chg="add mod modGraphic">
          <ac:chgData name="Matthew Suderman" userId="2709995e-3ea8-4fb0-9b62-eb8034dec529" providerId="ADAL" clId="{20817D2F-D776-42FE-9F80-72C7E2565C61}" dt="2020-09-06T21:39:32.600" v="741" actId="404"/>
          <ac:graphicFrameMkLst>
            <pc:docMk/>
            <pc:sldMk cId="2599236515" sldId="284"/>
            <ac:graphicFrameMk id="4" creationId="{B936FFCE-F2C9-4B9E-8695-D6BF461A705E}"/>
          </ac:graphicFrameMkLst>
        </pc:graphicFrameChg>
      </pc:sldChg>
      <pc:sldChg chg="new del">
        <pc:chgData name="Matthew Suderman" userId="2709995e-3ea8-4fb0-9b62-eb8034dec529" providerId="ADAL" clId="{20817D2F-D776-42FE-9F80-72C7E2565C61}" dt="2020-09-06T21:38:20.896" v="726" actId="2696"/>
        <pc:sldMkLst>
          <pc:docMk/>
          <pc:sldMk cId="1265297013" sldId="285"/>
        </pc:sldMkLst>
      </pc:sldChg>
      <pc:sldChg chg="modSp add del mod modAnim">
        <pc:chgData name="Matthew Suderman" userId="2709995e-3ea8-4fb0-9b62-eb8034dec529" providerId="ADAL" clId="{20817D2F-D776-42FE-9F80-72C7E2565C61}" dt="2020-09-07T00:25:09.969" v="8335" actId="20577"/>
        <pc:sldMkLst>
          <pc:docMk/>
          <pc:sldMk cId="3993544942" sldId="286"/>
        </pc:sldMkLst>
        <pc:spChg chg="mod">
          <ac:chgData name="Matthew Suderman" userId="2709995e-3ea8-4fb0-9b62-eb8034dec529" providerId="ADAL" clId="{20817D2F-D776-42FE-9F80-72C7E2565C61}" dt="2020-09-07T00:25:09.969" v="8335" actId="20577"/>
          <ac:spMkLst>
            <pc:docMk/>
            <pc:sldMk cId="3993544942" sldId="286"/>
            <ac:spMk id="2" creationId="{B02455BB-573A-4D87-BBA4-FE7B114B37BC}"/>
          </ac:spMkLst>
        </pc:spChg>
        <pc:spChg chg="mod">
          <ac:chgData name="Matthew Suderman" userId="2709995e-3ea8-4fb0-9b62-eb8034dec529" providerId="ADAL" clId="{20817D2F-D776-42FE-9F80-72C7E2565C61}" dt="2020-09-06T21:53:16.864" v="1273" actId="12"/>
          <ac:spMkLst>
            <pc:docMk/>
            <pc:sldMk cId="3993544942" sldId="286"/>
            <ac:spMk id="3" creationId="{84786220-116F-4CC8-9389-6EBE3889D3A6}"/>
          </ac:spMkLst>
        </pc:spChg>
      </pc:sldChg>
      <pc:sldChg chg="modSp add mod ord modAnim modNotesTx">
        <pc:chgData name="Matthew Suderman" userId="2709995e-3ea8-4fb0-9b62-eb8034dec529" providerId="ADAL" clId="{20817D2F-D776-42FE-9F80-72C7E2565C61}" dt="2020-09-06T23:40:58.366" v="6585"/>
        <pc:sldMkLst>
          <pc:docMk/>
          <pc:sldMk cId="2798805507" sldId="287"/>
        </pc:sldMkLst>
        <pc:spChg chg="mod">
          <ac:chgData name="Matthew Suderman" userId="2709995e-3ea8-4fb0-9b62-eb8034dec529" providerId="ADAL" clId="{20817D2F-D776-42FE-9F80-72C7E2565C61}" dt="2020-09-06T22:08:38.935" v="2153" actId="20577"/>
          <ac:spMkLst>
            <pc:docMk/>
            <pc:sldMk cId="2798805507" sldId="287"/>
            <ac:spMk id="2" creationId="{B02455BB-573A-4D87-BBA4-FE7B114B37BC}"/>
          </ac:spMkLst>
        </pc:spChg>
        <pc:spChg chg="mod">
          <ac:chgData name="Matthew Suderman" userId="2709995e-3ea8-4fb0-9b62-eb8034dec529" providerId="ADAL" clId="{20817D2F-D776-42FE-9F80-72C7E2565C61}" dt="2020-09-06T22:08:19.149" v="2075" actId="27636"/>
          <ac:spMkLst>
            <pc:docMk/>
            <pc:sldMk cId="2798805507" sldId="287"/>
            <ac:spMk id="3" creationId="{84786220-116F-4CC8-9389-6EBE3889D3A6}"/>
          </ac:spMkLst>
        </pc:spChg>
      </pc:sldChg>
      <pc:sldChg chg="new del">
        <pc:chgData name="Matthew Suderman" userId="2709995e-3ea8-4fb0-9b62-eb8034dec529" providerId="ADAL" clId="{20817D2F-D776-42FE-9F80-72C7E2565C61}" dt="2020-09-06T21:53:47.630" v="1279" actId="2696"/>
        <pc:sldMkLst>
          <pc:docMk/>
          <pc:sldMk cId="4215288205" sldId="287"/>
        </pc:sldMkLst>
      </pc:sldChg>
      <pc:sldChg chg="addSp modSp add mod modAnim">
        <pc:chgData name="Matthew Suderman" userId="2709995e-3ea8-4fb0-9b62-eb8034dec529" providerId="ADAL" clId="{20817D2F-D776-42FE-9F80-72C7E2565C61}" dt="2020-09-07T00:17:08.771" v="8134" actId="20577"/>
        <pc:sldMkLst>
          <pc:docMk/>
          <pc:sldMk cId="1025778305" sldId="288"/>
        </pc:sldMkLst>
        <pc:spChg chg="mod">
          <ac:chgData name="Matthew Suderman" userId="2709995e-3ea8-4fb0-9b62-eb8034dec529" providerId="ADAL" clId="{20817D2F-D776-42FE-9F80-72C7E2565C61}" dt="2020-09-07T00:17:08.771" v="8134" actId="20577"/>
          <ac:spMkLst>
            <pc:docMk/>
            <pc:sldMk cId="1025778305" sldId="288"/>
            <ac:spMk id="2" creationId="{B02455BB-573A-4D87-BBA4-FE7B114B37BC}"/>
          </ac:spMkLst>
        </pc:spChg>
        <pc:spChg chg="mod">
          <ac:chgData name="Matthew Suderman" userId="2709995e-3ea8-4fb0-9b62-eb8034dec529" providerId="ADAL" clId="{20817D2F-D776-42FE-9F80-72C7E2565C61}" dt="2020-09-07T00:14:54.709" v="8077" actId="27636"/>
          <ac:spMkLst>
            <pc:docMk/>
            <pc:sldMk cId="1025778305" sldId="288"/>
            <ac:spMk id="3" creationId="{84786220-116F-4CC8-9389-6EBE3889D3A6}"/>
          </ac:spMkLst>
        </pc:spChg>
        <pc:spChg chg="add mod">
          <ac:chgData name="Matthew Suderman" userId="2709995e-3ea8-4fb0-9b62-eb8034dec529" providerId="ADAL" clId="{20817D2F-D776-42FE-9F80-72C7E2565C61}" dt="2020-09-07T00:15:12.942" v="8080" actId="255"/>
          <ac:spMkLst>
            <pc:docMk/>
            <pc:sldMk cId="1025778305" sldId="288"/>
            <ac:spMk id="4" creationId="{D23A5A3B-A2FD-4A9F-9D48-4442E52AB4F6}"/>
          </ac:spMkLst>
        </pc:spChg>
        <pc:spChg chg="add mod">
          <ac:chgData name="Matthew Suderman" userId="2709995e-3ea8-4fb0-9b62-eb8034dec529" providerId="ADAL" clId="{20817D2F-D776-42FE-9F80-72C7E2565C61}" dt="2020-09-07T00:16:18.608" v="8089" actId="1076"/>
          <ac:spMkLst>
            <pc:docMk/>
            <pc:sldMk cId="1025778305" sldId="288"/>
            <ac:spMk id="5" creationId="{8E3B4266-6249-4936-A305-1A4FA9611897}"/>
          </ac:spMkLst>
        </pc:spChg>
        <pc:spChg chg="add mod">
          <ac:chgData name="Matthew Suderman" userId="2709995e-3ea8-4fb0-9b62-eb8034dec529" providerId="ADAL" clId="{20817D2F-D776-42FE-9F80-72C7E2565C61}" dt="2020-09-07T00:16:43.632" v="8097" actId="20577"/>
          <ac:spMkLst>
            <pc:docMk/>
            <pc:sldMk cId="1025778305" sldId="288"/>
            <ac:spMk id="7" creationId="{F8109D96-AA3D-403F-BE49-7411474FBEA6}"/>
          </ac:spMkLst>
        </pc:spChg>
      </pc:sldChg>
      <pc:sldChg chg="del">
        <pc:chgData name="Matthew Suderman" userId="2709995e-3ea8-4fb0-9b62-eb8034dec529" providerId="ADAL" clId="{20817D2F-D776-42FE-9F80-72C7E2565C61}" dt="2020-09-05T22:20:01.794" v="10" actId="47"/>
        <pc:sldMkLst>
          <pc:docMk/>
          <pc:sldMk cId="2827897777" sldId="288"/>
        </pc:sldMkLst>
      </pc:sldChg>
      <pc:sldChg chg="modSp add del modAnim modNotesTx">
        <pc:chgData name="Matthew Suderman" userId="2709995e-3ea8-4fb0-9b62-eb8034dec529" providerId="ADAL" clId="{20817D2F-D776-42FE-9F80-72C7E2565C61}" dt="2020-09-06T23:39:48.640" v="6578" actId="2696"/>
        <pc:sldMkLst>
          <pc:docMk/>
          <pc:sldMk cId="2097365421" sldId="289"/>
        </pc:sldMkLst>
        <pc:spChg chg="mod">
          <ac:chgData name="Matthew Suderman" userId="2709995e-3ea8-4fb0-9b62-eb8034dec529" providerId="ADAL" clId="{20817D2F-D776-42FE-9F80-72C7E2565C61}" dt="2020-09-06T23:36:40.047" v="6575" actId="20577"/>
          <ac:spMkLst>
            <pc:docMk/>
            <pc:sldMk cId="2097365421" sldId="289"/>
            <ac:spMk id="3" creationId="{84786220-116F-4CC8-9389-6EBE3889D3A6}"/>
          </ac:spMkLst>
        </pc:spChg>
      </pc:sldChg>
      <pc:sldChg chg="del">
        <pc:chgData name="Matthew Suderman" userId="2709995e-3ea8-4fb0-9b62-eb8034dec529" providerId="ADAL" clId="{20817D2F-D776-42FE-9F80-72C7E2565C61}" dt="2020-09-05T22:20:01.545" v="9" actId="47"/>
        <pc:sldMkLst>
          <pc:docMk/>
          <pc:sldMk cId="4100965336" sldId="289"/>
        </pc:sldMkLst>
      </pc:sldChg>
      <pc:sldChg chg="del">
        <pc:chgData name="Matthew Suderman" userId="2709995e-3ea8-4fb0-9b62-eb8034dec529" providerId="ADAL" clId="{20817D2F-D776-42FE-9F80-72C7E2565C61}" dt="2020-09-05T22:20:00.281" v="5" actId="47"/>
        <pc:sldMkLst>
          <pc:docMk/>
          <pc:sldMk cId="2138397177" sldId="290"/>
        </pc:sldMkLst>
      </pc:sldChg>
      <pc:sldChg chg="modSp add del modAnim">
        <pc:chgData name="Matthew Suderman" userId="2709995e-3ea8-4fb0-9b62-eb8034dec529" providerId="ADAL" clId="{20817D2F-D776-42FE-9F80-72C7E2565C61}" dt="2020-09-06T22:14:51.876" v="2606" actId="2696"/>
        <pc:sldMkLst>
          <pc:docMk/>
          <pc:sldMk cId="3239772832" sldId="290"/>
        </pc:sldMkLst>
        <pc:spChg chg="mod">
          <ac:chgData name="Matthew Suderman" userId="2709995e-3ea8-4fb0-9b62-eb8034dec529" providerId="ADAL" clId="{20817D2F-D776-42FE-9F80-72C7E2565C61}" dt="2020-09-06T22:13:02.251" v="2605" actId="20577"/>
          <ac:spMkLst>
            <pc:docMk/>
            <pc:sldMk cId="3239772832" sldId="290"/>
            <ac:spMk id="3" creationId="{84786220-116F-4CC8-9389-6EBE3889D3A6}"/>
          </ac:spMkLst>
        </pc:spChg>
      </pc:sldChg>
      <pc:sldChg chg="modSp add mod modAnim">
        <pc:chgData name="Matthew Suderman" userId="2709995e-3ea8-4fb0-9b62-eb8034dec529" providerId="ADAL" clId="{20817D2F-D776-42FE-9F80-72C7E2565C61}" dt="2020-09-07T00:26:12.528" v="8430" actId="20577"/>
        <pc:sldMkLst>
          <pc:docMk/>
          <pc:sldMk cId="1589413356" sldId="291"/>
        </pc:sldMkLst>
        <pc:spChg chg="mod">
          <ac:chgData name="Matthew Suderman" userId="2709995e-3ea8-4fb0-9b62-eb8034dec529" providerId="ADAL" clId="{20817D2F-D776-42FE-9F80-72C7E2565C61}" dt="2020-09-07T00:26:12.528" v="8430" actId="20577"/>
          <ac:spMkLst>
            <pc:docMk/>
            <pc:sldMk cId="1589413356" sldId="291"/>
            <ac:spMk id="2" creationId="{B02455BB-573A-4D87-BBA4-FE7B114B37BC}"/>
          </ac:spMkLst>
        </pc:spChg>
        <pc:spChg chg="mod">
          <ac:chgData name="Matthew Suderman" userId="2709995e-3ea8-4fb0-9b62-eb8034dec529" providerId="ADAL" clId="{20817D2F-D776-42FE-9F80-72C7E2565C61}" dt="2020-09-06T23:09:18.227" v="5907" actId="27636"/>
          <ac:spMkLst>
            <pc:docMk/>
            <pc:sldMk cId="1589413356" sldId="291"/>
            <ac:spMk id="3" creationId="{84786220-116F-4CC8-9389-6EBE3889D3A6}"/>
          </ac:spMkLst>
        </pc:spChg>
      </pc:sldChg>
      <pc:sldChg chg="del">
        <pc:chgData name="Matthew Suderman" userId="2709995e-3ea8-4fb0-9b62-eb8034dec529" providerId="ADAL" clId="{20817D2F-D776-42FE-9F80-72C7E2565C61}" dt="2020-09-05T22:20:00.305" v="6" actId="47"/>
        <pc:sldMkLst>
          <pc:docMk/>
          <pc:sldMk cId="2685404808" sldId="292"/>
        </pc:sldMkLst>
      </pc:sldChg>
      <pc:sldChg chg="modSp add mod modAnim">
        <pc:chgData name="Matthew Suderman" userId="2709995e-3ea8-4fb0-9b62-eb8034dec529" providerId="ADAL" clId="{20817D2F-D776-42FE-9F80-72C7E2565C61}" dt="2020-09-07T00:25:50.529" v="8398" actId="20577"/>
        <pc:sldMkLst>
          <pc:docMk/>
          <pc:sldMk cId="4198247248" sldId="292"/>
        </pc:sldMkLst>
        <pc:spChg chg="mod">
          <ac:chgData name="Matthew Suderman" userId="2709995e-3ea8-4fb0-9b62-eb8034dec529" providerId="ADAL" clId="{20817D2F-D776-42FE-9F80-72C7E2565C61}" dt="2020-09-07T00:25:50.529" v="8398" actId="20577"/>
          <ac:spMkLst>
            <pc:docMk/>
            <pc:sldMk cId="4198247248" sldId="292"/>
            <ac:spMk id="2" creationId="{B02455BB-573A-4D87-BBA4-FE7B114B37BC}"/>
          </ac:spMkLst>
        </pc:spChg>
        <pc:spChg chg="mod">
          <ac:chgData name="Matthew Suderman" userId="2709995e-3ea8-4fb0-9b62-eb8034dec529" providerId="ADAL" clId="{20817D2F-D776-42FE-9F80-72C7E2565C61}" dt="2020-09-06T22:50:54.980" v="4926" actId="113"/>
          <ac:spMkLst>
            <pc:docMk/>
            <pc:sldMk cId="4198247248" sldId="292"/>
            <ac:spMk id="3" creationId="{84786220-116F-4CC8-9389-6EBE3889D3A6}"/>
          </ac:spMkLst>
        </pc:spChg>
      </pc:sldChg>
      <pc:sldChg chg="del">
        <pc:chgData name="Matthew Suderman" userId="2709995e-3ea8-4fb0-9b62-eb8034dec529" providerId="ADAL" clId="{20817D2F-D776-42FE-9F80-72C7E2565C61}" dt="2020-09-05T22:20:00.328" v="7" actId="47"/>
        <pc:sldMkLst>
          <pc:docMk/>
          <pc:sldMk cId="1678706050" sldId="293"/>
        </pc:sldMkLst>
      </pc:sldChg>
      <pc:sldChg chg="modSp add mod modAnim">
        <pc:chgData name="Matthew Suderman" userId="2709995e-3ea8-4fb0-9b62-eb8034dec529" providerId="ADAL" clId="{20817D2F-D776-42FE-9F80-72C7E2565C61}" dt="2020-09-06T22:29:57.990" v="3205" actId="20577"/>
        <pc:sldMkLst>
          <pc:docMk/>
          <pc:sldMk cId="3698774228" sldId="293"/>
        </pc:sldMkLst>
        <pc:spChg chg="mod">
          <ac:chgData name="Matthew Suderman" userId="2709995e-3ea8-4fb0-9b62-eb8034dec529" providerId="ADAL" clId="{20817D2F-D776-42FE-9F80-72C7E2565C61}" dt="2020-09-06T22:29:57.990" v="3205" actId="20577"/>
          <ac:spMkLst>
            <pc:docMk/>
            <pc:sldMk cId="3698774228" sldId="293"/>
            <ac:spMk id="2" creationId="{B02455BB-573A-4D87-BBA4-FE7B114B37BC}"/>
          </ac:spMkLst>
        </pc:spChg>
        <pc:spChg chg="mod">
          <ac:chgData name="Matthew Suderman" userId="2709995e-3ea8-4fb0-9b62-eb8034dec529" providerId="ADAL" clId="{20817D2F-D776-42FE-9F80-72C7E2565C61}" dt="2020-09-06T22:27:44.910" v="3157" actId="20577"/>
          <ac:spMkLst>
            <pc:docMk/>
            <pc:sldMk cId="3698774228" sldId="293"/>
            <ac:spMk id="3" creationId="{84786220-116F-4CC8-9389-6EBE3889D3A6}"/>
          </ac:spMkLst>
        </pc:spChg>
      </pc:sldChg>
      <pc:sldChg chg="modSp new mod">
        <pc:chgData name="Matthew Suderman" userId="2709995e-3ea8-4fb0-9b62-eb8034dec529" providerId="ADAL" clId="{20817D2F-D776-42FE-9F80-72C7E2565C61}" dt="2020-09-07T00:21:46.090" v="8327" actId="20577"/>
        <pc:sldMkLst>
          <pc:docMk/>
          <pc:sldMk cId="530527245" sldId="294"/>
        </pc:sldMkLst>
        <pc:spChg chg="mod">
          <ac:chgData name="Matthew Suderman" userId="2709995e-3ea8-4fb0-9b62-eb8034dec529" providerId="ADAL" clId="{20817D2F-D776-42FE-9F80-72C7E2565C61}" dt="2020-09-07T00:18:26.967" v="8300" actId="5793"/>
          <ac:spMkLst>
            <pc:docMk/>
            <pc:sldMk cId="530527245" sldId="294"/>
            <ac:spMk id="2" creationId="{30DE127D-C10B-466B-BB4F-3A7E9392A68B}"/>
          </ac:spMkLst>
        </pc:spChg>
        <pc:spChg chg="mod">
          <ac:chgData name="Matthew Suderman" userId="2709995e-3ea8-4fb0-9b62-eb8034dec529" providerId="ADAL" clId="{20817D2F-D776-42FE-9F80-72C7E2565C61}" dt="2020-09-07T00:21:46.090" v="8327" actId="20577"/>
          <ac:spMkLst>
            <pc:docMk/>
            <pc:sldMk cId="530527245" sldId="294"/>
            <ac:spMk id="3" creationId="{01E07F20-0B12-4945-B389-CB0EC124A1A4}"/>
          </ac:spMkLst>
        </pc:spChg>
      </pc:sldChg>
      <pc:sldChg chg="del">
        <pc:chgData name="Matthew Suderman" userId="2709995e-3ea8-4fb0-9b62-eb8034dec529" providerId="ADAL" clId="{20817D2F-D776-42FE-9F80-72C7E2565C61}" dt="2020-09-05T22:20:01.032" v="8" actId="47"/>
        <pc:sldMkLst>
          <pc:docMk/>
          <pc:sldMk cId="2170830905" sldId="294"/>
        </pc:sldMkLst>
      </pc:sldChg>
    </pc:docChg>
  </pc:docChgLst>
  <pc:docChgLst>
    <pc:chgData name="Matthew Suderman" userId="2709995e-3ea8-4fb0-9b62-eb8034dec529" providerId="ADAL" clId="{A6161DE5-8AC0-428E-8129-CE9EB59C3021}"/>
    <pc:docChg chg="undo custSel addSld delSld modSld">
      <pc:chgData name="Matthew Suderman" userId="2709995e-3ea8-4fb0-9b62-eb8034dec529" providerId="ADAL" clId="{A6161DE5-8AC0-428E-8129-CE9EB59C3021}" dt="2020-07-13T10:53:32.556" v="5691" actId="20577"/>
      <pc:docMkLst>
        <pc:docMk/>
      </pc:docMkLst>
      <pc:sldChg chg="modSp mod">
        <pc:chgData name="Matthew Suderman" userId="2709995e-3ea8-4fb0-9b62-eb8034dec529" providerId="ADAL" clId="{A6161DE5-8AC0-428E-8129-CE9EB59C3021}" dt="2020-07-13T10:53:32.556" v="5691" actId="20577"/>
        <pc:sldMkLst>
          <pc:docMk/>
          <pc:sldMk cId="3975880408" sldId="259"/>
        </pc:sldMkLst>
        <pc:graphicFrameChg chg="modGraphic">
          <ac:chgData name="Matthew Suderman" userId="2709995e-3ea8-4fb0-9b62-eb8034dec529" providerId="ADAL" clId="{A6161DE5-8AC0-428E-8129-CE9EB59C3021}" dt="2020-07-13T10:53:32.556" v="5691" actId="20577"/>
          <ac:graphicFrameMkLst>
            <pc:docMk/>
            <pc:sldMk cId="3975880408" sldId="259"/>
            <ac:graphicFrameMk id="5" creationId="{CEA37789-E764-494C-AC19-7DAFF4C6D7E8}"/>
          </ac:graphicFrameMkLst>
        </pc:graphicFrameChg>
      </pc:sldChg>
      <pc:sldChg chg="modSp del mod modAnim">
        <pc:chgData name="Matthew Suderman" userId="2709995e-3ea8-4fb0-9b62-eb8034dec529" providerId="ADAL" clId="{A6161DE5-8AC0-428E-8129-CE9EB59C3021}" dt="2020-07-12T23:35:08.466" v="2030" actId="2696"/>
        <pc:sldMkLst>
          <pc:docMk/>
          <pc:sldMk cId="1665227953" sldId="278"/>
        </pc:sldMkLst>
        <pc:spChg chg="mod">
          <ac:chgData name="Matthew Suderman" userId="2709995e-3ea8-4fb0-9b62-eb8034dec529" providerId="ADAL" clId="{A6161DE5-8AC0-428E-8129-CE9EB59C3021}" dt="2020-07-12T23:08:36.707" v="1632" actId="20577"/>
          <ac:spMkLst>
            <pc:docMk/>
            <pc:sldMk cId="1665227953" sldId="278"/>
            <ac:spMk id="2" creationId="{A051AE55-C412-4F97-B8BC-7897E1B8FE80}"/>
          </ac:spMkLst>
        </pc:spChg>
        <pc:spChg chg="mod">
          <ac:chgData name="Matthew Suderman" userId="2709995e-3ea8-4fb0-9b62-eb8034dec529" providerId="ADAL" clId="{A6161DE5-8AC0-428E-8129-CE9EB59C3021}" dt="2020-07-12T23:08:56.428" v="1703" actId="20577"/>
          <ac:spMkLst>
            <pc:docMk/>
            <pc:sldMk cId="1665227953" sldId="278"/>
            <ac:spMk id="3" creationId="{784E00D2-8947-4BC0-B376-A387D60BAC35}"/>
          </ac:spMkLst>
        </pc:spChg>
        <pc:spChg chg="mod">
          <ac:chgData name="Matthew Suderman" userId="2709995e-3ea8-4fb0-9b62-eb8034dec529" providerId="ADAL" clId="{A6161DE5-8AC0-428E-8129-CE9EB59C3021}" dt="2020-07-12T23:08:41.975" v="1635" actId="20577"/>
          <ac:spMkLst>
            <pc:docMk/>
            <pc:sldMk cId="1665227953" sldId="278"/>
            <ac:spMk id="4" creationId="{C6D6135E-B0E9-4A4D-A5E1-FC2244602EBB}"/>
          </ac:spMkLst>
        </pc:spChg>
      </pc:sldChg>
      <pc:sldChg chg="addSp delSp modSp mod modAnim">
        <pc:chgData name="Matthew Suderman" userId="2709995e-3ea8-4fb0-9b62-eb8034dec529" providerId="ADAL" clId="{A6161DE5-8AC0-428E-8129-CE9EB59C3021}" dt="2020-07-12T23:08:18.671" v="1631"/>
        <pc:sldMkLst>
          <pc:docMk/>
          <pc:sldMk cId="1318713235" sldId="282"/>
        </pc:sldMkLst>
        <pc:spChg chg="add mod">
          <ac:chgData name="Matthew Suderman" userId="2709995e-3ea8-4fb0-9b62-eb8034dec529" providerId="ADAL" clId="{A6161DE5-8AC0-428E-8129-CE9EB59C3021}" dt="2020-07-12T23:07:56.993" v="1630" actId="14100"/>
          <ac:spMkLst>
            <pc:docMk/>
            <pc:sldMk cId="1318713235" sldId="282"/>
            <ac:spMk id="2" creationId="{93226515-344B-45F7-AE3A-8E6335B208EE}"/>
          </ac:spMkLst>
        </pc:spChg>
        <pc:spChg chg="del">
          <ac:chgData name="Matthew Suderman" userId="2709995e-3ea8-4fb0-9b62-eb8034dec529" providerId="ADAL" clId="{A6161DE5-8AC0-428E-8129-CE9EB59C3021}" dt="2020-07-12T22:54:19.384" v="1566" actId="478"/>
          <ac:spMkLst>
            <pc:docMk/>
            <pc:sldMk cId="1318713235" sldId="282"/>
            <ac:spMk id="9" creationId="{D12C4E7B-298C-4C00-902C-8AFB52B472A7}"/>
          </ac:spMkLst>
        </pc:spChg>
        <pc:spChg chg="del">
          <ac:chgData name="Matthew Suderman" userId="2709995e-3ea8-4fb0-9b62-eb8034dec529" providerId="ADAL" clId="{A6161DE5-8AC0-428E-8129-CE9EB59C3021}" dt="2020-07-12T22:54:18.418" v="1565" actId="478"/>
          <ac:spMkLst>
            <pc:docMk/>
            <pc:sldMk cId="1318713235" sldId="282"/>
            <ac:spMk id="11" creationId="{4AA6120D-DA38-4D1C-AF50-9644B3AEAD09}"/>
          </ac:spMkLst>
        </pc:spChg>
        <pc:spChg chg="del">
          <ac:chgData name="Matthew Suderman" userId="2709995e-3ea8-4fb0-9b62-eb8034dec529" providerId="ADAL" clId="{A6161DE5-8AC0-428E-8129-CE9EB59C3021}" dt="2020-07-12T22:54:17.595" v="1564" actId="478"/>
          <ac:spMkLst>
            <pc:docMk/>
            <pc:sldMk cId="1318713235" sldId="282"/>
            <ac:spMk id="12" creationId="{F1EE33A0-9E92-4FD3-B94D-87543DDEE377}"/>
          </ac:spMkLst>
        </pc:spChg>
        <pc:spChg chg="del">
          <ac:chgData name="Matthew Suderman" userId="2709995e-3ea8-4fb0-9b62-eb8034dec529" providerId="ADAL" clId="{A6161DE5-8AC0-428E-8129-CE9EB59C3021}" dt="2020-07-12T22:54:16.833" v="1563" actId="478"/>
          <ac:spMkLst>
            <pc:docMk/>
            <pc:sldMk cId="1318713235" sldId="282"/>
            <ac:spMk id="13" creationId="{46022C0F-2E4E-4903-BBFC-2E7501E191BC}"/>
          </ac:spMkLst>
        </pc:spChg>
        <pc:spChg chg="del">
          <ac:chgData name="Matthew Suderman" userId="2709995e-3ea8-4fb0-9b62-eb8034dec529" providerId="ADAL" clId="{A6161DE5-8AC0-428E-8129-CE9EB59C3021}" dt="2020-07-12T22:54:16.128" v="1562" actId="478"/>
          <ac:spMkLst>
            <pc:docMk/>
            <pc:sldMk cId="1318713235" sldId="282"/>
            <ac:spMk id="14" creationId="{CC450831-D131-46D9-968E-3B9775F01872}"/>
          </ac:spMkLst>
        </pc:spChg>
        <pc:spChg chg="del">
          <ac:chgData name="Matthew Suderman" userId="2709995e-3ea8-4fb0-9b62-eb8034dec529" providerId="ADAL" clId="{A6161DE5-8AC0-428E-8129-CE9EB59C3021}" dt="2020-07-12T22:54:15.335" v="1561" actId="478"/>
          <ac:spMkLst>
            <pc:docMk/>
            <pc:sldMk cId="1318713235" sldId="282"/>
            <ac:spMk id="15" creationId="{DC792072-899E-421E-897C-E520306C3607}"/>
          </ac:spMkLst>
        </pc:spChg>
        <pc:spChg chg="del">
          <ac:chgData name="Matthew Suderman" userId="2709995e-3ea8-4fb0-9b62-eb8034dec529" providerId="ADAL" clId="{A6161DE5-8AC0-428E-8129-CE9EB59C3021}" dt="2020-07-12T22:54:14.402" v="1560" actId="478"/>
          <ac:spMkLst>
            <pc:docMk/>
            <pc:sldMk cId="1318713235" sldId="282"/>
            <ac:spMk id="16" creationId="{11F5B0D4-27C2-4AF4-89AB-C84A738EDCBC}"/>
          </ac:spMkLst>
        </pc:spChg>
        <pc:spChg chg="add del mod">
          <ac:chgData name="Matthew Suderman" userId="2709995e-3ea8-4fb0-9b62-eb8034dec529" providerId="ADAL" clId="{A6161DE5-8AC0-428E-8129-CE9EB59C3021}" dt="2020-07-12T23:03:32.040" v="1589" actId="478"/>
          <ac:spMkLst>
            <pc:docMk/>
            <pc:sldMk cId="1318713235" sldId="282"/>
            <ac:spMk id="17" creationId="{35D57346-C2AC-4E29-AAA6-EF4A023D0D68}"/>
          </ac:spMkLst>
        </pc:spChg>
        <pc:spChg chg="add del mod">
          <ac:chgData name="Matthew Suderman" userId="2709995e-3ea8-4fb0-9b62-eb8034dec529" providerId="ADAL" clId="{A6161DE5-8AC0-428E-8129-CE9EB59C3021}" dt="2020-07-12T23:03:29.263" v="1588" actId="478"/>
          <ac:spMkLst>
            <pc:docMk/>
            <pc:sldMk cId="1318713235" sldId="282"/>
            <ac:spMk id="18" creationId="{3A4C1B45-BACE-46EE-885C-4C2F2406CAEA}"/>
          </ac:spMkLst>
        </pc:spChg>
        <pc:spChg chg="add mod">
          <ac:chgData name="Matthew Suderman" userId="2709995e-3ea8-4fb0-9b62-eb8034dec529" providerId="ADAL" clId="{A6161DE5-8AC0-428E-8129-CE9EB59C3021}" dt="2020-07-12T23:06:49.195" v="1622" actId="1037"/>
          <ac:spMkLst>
            <pc:docMk/>
            <pc:sldMk cId="1318713235" sldId="282"/>
            <ac:spMk id="19" creationId="{86678182-A08A-40A5-B061-D2AE1AC2F00F}"/>
          </ac:spMkLst>
        </pc:spChg>
        <pc:spChg chg="add mod">
          <ac:chgData name="Matthew Suderman" userId="2709995e-3ea8-4fb0-9b62-eb8034dec529" providerId="ADAL" clId="{A6161DE5-8AC0-428E-8129-CE9EB59C3021}" dt="2020-07-12T23:06:49.195" v="1622" actId="1037"/>
          <ac:spMkLst>
            <pc:docMk/>
            <pc:sldMk cId="1318713235" sldId="282"/>
            <ac:spMk id="20" creationId="{2ACF10A8-5BCB-4621-95C7-A6423DECD68B}"/>
          </ac:spMkLst>
        </pc:spChg>
        <pc:spChg chg="add mod">
          <ac:chgData name="Matthew Suderman" userId="2709995e-3ea8-4fb0-9b62-eb8034dec529" providerId="ADAL" clId="{A6161DE5-8AC0-428E-8129-CE9EB59C3021}" dt="2020-07-12T23:06:49.195" v="1622" actId="1037"/>
          <ac:spMkLst>
            <pc:docMk/>
            <pc:sldMk cId="1318713235" sldId="282"/>
            <ac:spMk id="21" creationId="{0E70FA71-352B-4A69-B31B-4887481E6F9D}"/>
          </ac:spMkLst>
        </pc:spChg>
        <pc:spChg chg="add mod">
          <ac:chgData name="Matthew Suderman" userId="2709995e-3ea8-4fb0-9b62-eb8034dec529" providerId="ADAL" clId="{A6161DE5-8AC0-428E-8129-CE9EB59C3021}" dt="2020-07-12T23:06:49.195" v="1622" actId="1037"/>
          <ac:spMkLst>
            <pc:docMk/>
            <pc:sldMk cId="1318713235" sldId="282"/>
            <ac:spMk id="22" creationId="{93C46FAE-217B-4810-ACCE-10F8484334CB}"/>
          </ac:spMkLst>
        </pc:spChg>
        <pc:spChg chg="add mod">
          <ac:chgData name="Matthew Suderman" userId="2709995e-3ea8-4fb0-9b62-eb8034dec529" providerId="ADAL" clId="{A6161DE5-8AC0-428E-8129-CE9EB59C3021}" dt="2020-07-12T23:06:49.195" v="1622" actId="1037"/>
          <ac:spMkLst>
            <pc:docMk/>
            <pc:sldMk cId="1318713235" sldId="282"/>
            <ac:spMk id="23" creationId="{9B0CD7A2-B97D-47AF-B2BB-54BE91EE1A2E}"/>
          </ac:spMkLst>
        </pc:spChg>
        <pc:spChg chg="add mod">
          <ac:chgData name="Matthew Suderman" userId="2709995e-3ea8-4fb0-9b62-eb8034dec529" providerId="ADAL" clId="{A6161DE5-8AC0-428E-8129-CE9EB59C3021}" dt="2020-07-12T23:06:49.195" v="1622" actId="1037"/>
          <ac:spMkLst>
            <pc:docMk/>
            <pc:sldMk cId="1318713235" sldId="282"/>
            <ac:spMk id="24" creationId="{2C43C27C-E899-4CEE-8973-B788CC0184FE}"/>
          </ac:spMkLst>
        </pc:spChg>
        <pc:graphicFrameChg chg="mod modGraphic">
          <ac:chgData name="Matthew Suderman" userId="2709995e-3ea8-4fb0-9b62-eb8034dec529" providerId="ADAL" clId="{A6161DE5-8AC0-428E-8129-CE9EB59C3021}" dt="2020-07-12T22:53:42.320" v="1552" actId="1076"/>
          <ac:graphicFrameMkLst>
            <pc:docMk/>
            <pc:sldMk cId="1318713235" sldId="282"/>
            <ac:graphicFrameMk id="4" creationId="{A02E2500-4313-433A-AB6B-86A8EC73AEA8}"/>
          </ac:graphicFrameMkLst>
        </pc:graphicFrameChg>
      </pc:sldChg>
      <pc:sldChg chg="modSp new mod">
        <pc:chgData name="Matthew Suderman" userId="2709995e-3ea8-4fb0-9b62-eb8034dec529" providerId="ADAL" clId="{A6161DE5-8AC0-428E-8129-CE9EB59C3021}" dt="2020-07-12T23:25:01.225" v="2029" actId="207"/>
        <pc:sldMkLst>
          <pc:docMk/>
          <pc:sldMk cId="2900562679" sldId="283"/>
        </pc:sldMkLst>
        <pc:spChg chg="mod">
          <ac:chgData name="Matthew Suderman" userId="2709995e-3ea8-4fb0-9b62-eb8034dec529" providerId="ADAL" clId="{A6161DE5-8AC0-428E-8129-CE9EB59C3021}" dt="2020-07-12T23:25:01.225" v="2029" actId="207"/>
          <ac:spMkLst>
            <pc:docMk/>
            <pc:sldMk cId="2900562679" sldId="283"/>
            <ac:spMk id="2" creationId="{B02455BB-573A-4D87-BBA4-FE7B114B37BC}"/>
          </ac:spMkLst>
        </pc:spChg>
        <pc:spChg chg="mod">
          <ac:chgData name="Matthew Suderman" userId="2709995e-3ea8-4fb0-9b62-eb8034dec529" providerId="ADAL" clId="{A6161DE5-8AC0-428E-8129-CE9EB59C3021}" dt="2020-07-12T23:22:59.604" v="2018" actId="20577"/>
          <ac:spMkLst>
            <pc:docMk/>
            <pc:sldMk cId="2900562679" sldId="283"/>
            <ac:spMk id="3" creationId="{84786220-116F-4CC8-9389-6EBE3889D3A6}"/>
          </ac:spMkLst>
        </pc:spChg>
      </pc:sldChg>
      <pc:sldChg chg="modSp add mod">
        <pc:chgData name="Matthew Suderman" userId="2709995e-3ea8-4fb0-9b62-eb8034dec529" providerId="ADAL" clId="{A6161DE5-8AC0-428E-8129-CE9EB59C3021}" dt="2020-07-12T23:48:39.855" v="4277" actId="20577"/>
        <pc:sldMkLst>
          <pc:docMk/>
          <pc:sldMk cId="2595551224" sldId="284"/>
        </pc:sldMkLst>
        <pc:spChg chg="mod">
          <ac:chgData name="Matthew Suderman" userId="2709995e-3ea8-4fb0-9b62-eb8034dec529" providerId="ADAL" clId="{A6161DE5-8AC0-428E-8129-CE9EB59C3021}" dt="2020-07-12T23:48:06.327" v="4237" actId="20577"/>
          <ac:spMkLst>
            <pc:docMk/>
            <pc:sldMk cId="2595551224" sldId="284"/>
            <ac:spMk id="2" creationId="{B02455BB-573A-4D87-BBA4-FE7B114B37BC}"/>
          </ac:spMkLst>
        </pc:spChg>
        <pc:spChg chg="mod">
          <ac:chgData name="Matthew Suderman" userId="2709995e-3ea8-4fb0-9b62-eb8034dec529" providerId="ADAL" clId="{A6161DE5-8AC0-428E-8129-CE9EB59C3021}" dt="2020-07-12T23:48:39.855" v="4277" actId="20577"/>
          <ac:spMkLst>
            <pc:docMk/>
            <pc:sldMk cId="2595551224" sldId="284"/>
            <ac:spMk id="3" creationId="{84786220-116F-4CC8-9389-6EBE3889D3A6}"/>
          </ac:spMkLst>
        </pc:spChg>
      </pc:sldChg>
      <pc:sldChg chg="modSp add mod">
        <pc:chgData name="Matthew Suderman" userId="2709995e-3ea8-4fb0-9b62-eb8034dec529" providerId="ADAL" clId="{A6161DE5-8AC0-428E-8129-CE9EB59C3021}" dt="2020-07-13T00:12:08.112" v="5663" actId="20577"/>
        <pc:sldMkLst>
          <pc:docMk/>
          <pc:sldMk cId="762492126" sldId="285"/>
        </pc:sldMkLst>
        <pc:spChg chg="mod">
          <ac:chgData name="Matthew Suderman" userId="2709995e-3ea8-4fb0-9b62-eb8034dec529" providerId="ADAL" clId="{A6161DE5-8AC0-428E-8129-CE9EB59C3021}" dt="2020-07-13T00:12:08.112" v="5663" actId="20577"/>
          <ac:spMkLst>
            <pc:docMk/>
            <pc:sldMk cId="762492126" sldId="285"/>
            <ac:spMk id="2" creationId="{B02455BB-573A-4D87-BBA4-FE7B114B37BC}"/>
          </ac:spMkLst>
        </pc:spChg>
        <pc:spChg chg="mod">
          <ac:chgData name="Matthew Suderman" userId="2709995e-3ea8-4fb0-9b62-eb8034dec529" providerId="ADAL" clId="{A6161DE5-8AC0-428E-8129-CE9EB59C3021}" dt="2020-07-13T00:11:09.366" v="5503" actId="20577"/>
          <ac:spMkLst>
            <pc:docMk/>
            <pc:sldMk cId="762492126" sldId="285"/>
            <ac:spMk id="3" creationId="{84786220-116F-4CC8-9389-6EBE3889D3A6}"/>
          </ac:spMkLst>
        </pc:spChg>
      </pc:sldChg>
    </pc:docChg>
  </pc:docChgLst>
  <pc:docChgLst>
    <pc:chgData name="Matthew Suderman" userId="2709995e-3ea8-4fb0-9b62-eb8034dec529" providerId="ADAL" clId="{7BEFF3EF-D322-4273-89DF-788D4AC191ED}"/>
    <pc:docChg chg="undo custSel addSld delSld modSld sldOrd">
      <pc:chgData name="Matthew Suderman" userId="2709995e-3ea8-4fb0-9b62-eb8034dec529" providerId="ADAL" clId="{7BEFF3EF-D322-4273-89DF-788D4AC191ED}" dt="2020-08-03T09:46:30.893" v="8575" actId="20577"/>
      <pc:docMkLst>
        <pc:docMk/>
      </pc:docMkLst>
      <pc:sldChg chg="modSp mod">
        <pc:chgData name="Matthew Suderman" userId="2709995e-3ea8-4fb0-9b62-eb8034dec529" providerId="ADAL" clId="{7BEFF3EF-D322-4273-89DF-788D4AC191ED}" dt="2020-08-03T09:46:30.893" v="8575" actId="20577"/>
        <pc:sldMkLst>
          <pc:docMk/>
          <pc:sldMk cId="3975880408" sldId="259"/>
        </pc:sldMkLst>
        <pc:spChg chg="mod">
          <ac:chgData name="Matthew Suderman" userId="2709995e-3ea8-4fb0-9b62-eb8034dec529" providerId="ADAL" clId="{7BEFF3EF-D322-4273-89DF-788D4AC191ED}" dt="2020-08-03T09:46:30.893" v="8575" actId="20577"/>
          <ac:spMkLst>
            <pc:docMk/>
            <pc:sldMk cId="3975880408" sldId="259"/>
            <ac:spMk id="2" creationId="{00000000-0000-0000-0000-000000000000}"/>
          </ac:spMkLst>
        </pc:spChg>
        <pc:graphicFrameChg chg="modGraphic">
          <ac:chgData name="Matthew Suderman" userId="2709995e-3ea8-4fb0-9b62-eb8034dec529" providerId="ADAL" clId="{7BEFF3EF-D322-4273-89DF-788D4AC191ED}" dt="2020-08-03T00:07:15.432" v="4322" actId="20577"/>
          <ac:graphicFrameMkLst>
            <pc:docMk/>
            <pc:sldMk cId="3975880408" sldId="259"/>
            <ac:graphicFrameMk id="5" creationId="{CEA37789-E764-494C-AC19-7DAFF4C6D7E8}"/>
          </ac:graphicFrameMkLst>
        </pc:graphicFrameChg>
      </pc:sldChg>
      <pc:sldChg chg="addSp delSp modSp mod delAnim modAnim">
        <pc:chgData name="Matthew Suderman" userId="2709995e-3ea8-4fb0-9b62-eb8034dec529" providerId="ADAL" clId="{7BEFF3EF-D322-4273-89DF-788D4AC191ED}" dt="2020-08-02T21:57:28.498" v="1887" actId="1076"/>
        <pc:sldMkLst>
          <pc:docMk/>
          <pc:sldMk cId="1318713235" sldId="282"/>
        </pc:sldMkLst>
        <pc:spChg chg="del">
          <ac:chgData name="Matthew Suderman" userId="2709995e-3ea8-4fb0-9b62-eb8034dec529" providerId="ADAL" clId="{7BEFF3EF-D322-4273-89DF-788D4AC191ED}" dt="2020-08-02T20:14:08.793" v="115" actId="478"/>
          <ac:spMkLst>
            <pc:docMk/>
            <pc:sldMk cId="1318713235" sldId="282"/>
            <ac:spMk id="2" creationId="{93226515-344B-45F7-AE3A-8E6335B208EE}"/>
          </ac:spMkLst>
        </pc:spChg>
        <pc:spChg chg="add del mod">
          <ac:chgData name="Matthew Suderman" userId="2709995e-3ea8-4fb0-9b62-eb8034dec529" providerId="ADAL" clId="{7BEFF3EF-D322-4273-89DF-788D4AC191ED}" dt="2020-08-02T21:50:24.566" v="1770" actId="478"/>
          <ac:spMkLst>
            <pc:docMk/>
            <pc:sldMk cId="1318713235" sldId="282"/>
            <ac:spMk id="3" creationId="{4EE4ECA1-F429-429F-9263-47781E063597}"/>
          </ac:spMkLst>
        </pc:spChg>
        <pc:spChg chg="add mod">
          <ac:chgData name="Matthew Suderman" userId="2709995e-3ea8-4fb0-9b62-eb8034dec529" providerId="ADAL" clId="{7BEFF3EF-D322-4273-89DF-788D4AC191ED}" dt="2020-08-02T21:55:58.486" v="1870" actId="1036"/>
          <ac:spMkLst>
            <pc:docMk/>
            <pc:sldMk cId="1318713235" sldId="282"/>
            <ac:spMk id="6" creationId="{95C419D9-7569-4470-AA18-75B9D4094B22}"/>
          </ac:spMkLst>
        </pc:spChg>
        <pc:spChg chg="add del mod">
          <ac:chgData name="Matthew Suderman" userId="2709995e-3ea8-4fb0-9b62-eb8034dec529" providerId="ADAL" clId="{7BEFF3EF-D322-4273-89DF-788D4AC191ED}" dt="2020-08-02T21:50:24.566" v="1770" actId="478"/>
          <ac:spMkLst>
            <pc:docMk/>
            <pc:sldMk cId="1318713235" sldId="282"/>
            <ac:spMk id="13" creationId="{D4FD5337-6216-4859-8E94-BAB9F3E44C59}"/>
          </ac:spMkLst>
        </pc:spChg>
        <pc:spChg chg="add del mod">
          <ac:chgData name="Matthew Suderman" userId="2709995e-3ea8-4fb0-9b62-eb8034dec529" providerId="ADAL" clId="{7BEFF3EF-D322-4273-89DF-788D4AC191ED}" dt="2020-08-02T21:50:24.566" v="1770" actId="478"/>
          <ac:spMkLst>
            <pc:docMk/>
            <pc:sldMk cId="1318713235" sldId="282"/>
            <ac:spMk id="14" creationId="{960BBC7E-4D15-4890-A9B3-714E7F63983A}"/>
          </ac:spMkLst>
        </pc:spChg>
        <pc:spChg chg="add del mod">
          <ac:chgData name="Matthew Suderman" userId="2709995e-3ea8-4fb0-9b62-eb8034dec529" providerId="ADAL" clId="{7BEFF3EF-D322-4273-89DF-788D4AC191ED}" dt="2020-08-02T21:50:24.566" v="1770" actId="478"/>
          <ac:spMkLst>
            <pc:docMk/>
            <pc:sldMk cId="1318713235" sldId="282"/>
            <ac:spMk id="15" creationId="{D024920E-F5C3-4941-AD97-CB674ACCC67A}"/>
          </ac:spMkLst>
        </pc:spChg>
        <pc:spChg chg="add del mod">
          <ac:chgData name="Matthew Suderman" userId="2709995e-3ea8-4fb0-9b62-eb8034dec529" providerId="ADAL" clId="{7BEFF3EF-D322-4273-89DF-788D4AC191ED}" dt="2020-08-02T21:50:24.566" v="1770" actId="478"/>
          <ac:spMkLst>
            <pc:docMk/>
            <pc:sldMk cId="1318713235" sldId="282"/>
            <ac:spMk id="16" creationId="{98E80D93-2FE2-4F43-9C30-CB992646115C}"/>
          </ac:spMkLst>
        </pc:spChg>
        <pc:spChg chg="add del mod">
          <ac:chgData name="Matthew Suderman" userId="2709995e-3ea8-4fb0-9b62-eb8034dec529" providerId="ADAL" clId="{7BEFF3EF-D322-4273-89DF-788D4AC191ED}" dt="2020-08-02T21:50:24.566" v="1770" actId="478"/>
          <ac:spMkLst>
            <pc:docMk/>
            <pc:sldMk cId="1318713235" sldId="282"/>
            <ac:spMk id="17" creationId="{A1C428A4-61B4-4A29-A64A-1D46122F0749}"/>
          </ac:spMkLst>
        </pc:spChg>
        <pc:spChg chg="add del mod">
          <ac:chgData name="Matthew Suderman" userId="2709995e-3ea8-4fb0-9b62-eb8034dec529" providerId="ADAL" clId="{7BEFF3EF-D322-4273-89DF-788D4AC191ED}" dt="2020-08-02T21:50:24.566" v="1770" actId="478"/>
          <ac:spMkLst>
            <pc:docMk/>
            <pc:sldMk cId="1318713235" sldId="282"/>
            <ac:spMk id="18" creationId="{0A8ABB1B-97FE-4521-B174-1E592A072CD1}"/>
          </ac:spMkLst>
        </pc:spChg>
        <pc:spChg chg="del">
          <ac:chgData name="Matthew Suderman" userId="2709995e-3ea8-4fb0-9b62-eb8034dec529" providerId="ADAL" clId="{7BEFF3EF-D322-4273-89DF-788D4AC191ED}" dt="2020-08-02T20:14:06.816" v="114" actId="478"/>
          <ac:spMkLst>
            <pc:docMk/>
            <pc:sldMk cId="1318713235" sldId="282"/>
            <ac:spMk id="19" creationId="{86678182-A08A-40A5-B061-D2AE1AC2F00F}"/>
          </ac:spMkLst>
        </pc:spChg>
        <pc:spChg chg="del">
          <ac:chgData name="Matthew Suderman" userId="2709995e-3ea8-4fb0-9b62-eb8034dec529" providerId="ADAL" clId="{7BEFF3EF-D322-4273-89DF-788D4AC191ED}" dt="2020-08-02T20:14:04.733" v="113" actId="478"/>
          <ac:spMkLst>
            <pc:docMk/>
            <pc:sldMk cId="1318713235" sldId="282"/>
            <ac:spMk id="20" creationId="{2ACF10A8-5BCB-4621-95C7-A6423DECD68B}"/>
          </ac:spMkLst>
        </pc:spChg>
        <pc:spChg chg="del">
          <ac:chgData name="Matthew Suderman" userId="2709995e-3ea8-4fb0-9b62-eb8034dec529" providerId="ADAL" clId="{7BEFF3EF-D322-4273-89DF-788D4AC191ED}" dt="2020-08-02T20:14:02.590" v="112" actId="478"/>
          <ac:spMkLst>
            <pc:docMk/>
            <pc:sldMk cId="1318713235" sldId="282"/>
            <ac:spMk id="21" creationId="{0E70FA71-352B-4A69-B31B-4887481E6F9D}"/>
          </ac:spMkLst>
        </pc:spChg>
        <pc:spChg chg="del">
          <ac:chgData name="Matthew Suderman" userId="2709995e-3ea8-4fb0-9b62-eb8034dec529" providerId="ADAL" clId="{7BEFF3EF-D322-4273-89DF-788D4AC191ED}" dt="2020-08-02T20:14:00.370" v="111" actId="478"/>
          <ac:spMkLst>
            <pc:docMk/>
            <pc:sldMk cId="1318713235" sldId="282"/>
            <ac:spMk id="22" creationId="{93C46FAE-217B-4810-ACCE-10F8484334CB}"/>
          </ac:spMkLst>
        </pc:spChg>
        <pc:spChg chg="del">
          <ac:chgData name="Matthew Suderman" userId="2709995e-3ea8-4fb0-9b62-eb8034dec529" providerId="ADAL" clId="{7BEFF3EF-D322-4273-89DF-788D4AC191ED}" dt="2020-08-02T20:14:17.571" v="116" actId="478"/>
          <ac:spMkLst>
            <pc:docMk/>
            <pc:sldMk cId="1318713235" sldId="282"/>
            <ac:spMk id="23" creationId="{9B0CD7A2-B97D-47AF-B2BB-54BE91EE1A2E}"/>
          </ac:spMkLst>
        </pc:spChg>
        <pc:spChg chg="del">
          <ac:chgData name="Matthew Suderman" userId="2709995e-3ea8-4fb0-9b62-eb8034dec529" providerId="ADAL" clId="{7BEFF3EF-D322-4273-89DF-788D4AC191ED}" dt="2020-08-02T20:13:57.818" v="110" actId="478"/>
          <ac:spMkLst>
            <pc:docMk/>
            <pc:sldMk cId="1318713235" sldId="282"/>
            <ac:spMk id="24" creationId="{2C43C27C-E899-4CEE-8973-B788CC0184FE}"/>
          </ac:spMkLst>
        </pc:spChg>
        <pc:spChg chg="add mod">
          <ac:chgData name="Matthew Suderman" userId="2709995e-3ea8-4fb0-9b62-eb8034dec529" providerId="ADAL" clId="{7BEFF3EF-D322-4273-89DF-788D4AC191ED}" dt="2020-08-02T21:54:00.134" v="1799" actId="14100"/>
          <ac:spMkLst>
            <pc:docMk/>
            <pc:sldMk cId="1318713235" sldId="282"/>
            <ac:spMk id="25" creationId="{5708A6E0-7752-434C-9539-D50D19E8C8F4}"/>
          </ac:spMkLst>
        </pc:spChg>
        <pc:spChg chg="add mod">
          <ac:chgData name="Matthew Suderman" userId="2709995e-3ea8-4fb0-9b62-eb8034dec529" providerId="ADAL" clId="{7BEFF3EF-D322-4273-89DF-788D4AC191ED}" dt="2020-08-02T21:54:18.298" v="1839" actId="1035"/>
          <ac:spMkLst>
            <pc:docMk/>
            <pc:sldMk cId="1318713235" sldId="282"/>
            <ac:spMk id="26" creationId="{4605A197-5228-4F1E-A828-4B6831FCA9A0}"/>
          </ac:spMkLst>
        </pc:spChg>
        <pc:spChg chg="add mod">
          <ac:chgData name="Matthew Suderman" userId="2709995e-3ea8-4fb0-9b62-eb8034dec529" providerId="ADAL" clId="{7BEFF3EF-D322-4273-89DF-788D4AC191ED}" dt="2020-08-02T21:54:25.981" v="1848" actId="1035"/>
          <ac:spMkLst>
            <pc:docMk/>
            <pc:sldMk cId="1318713235" sldId="282"/>
            <ac:spMk id="27" creationId="{5E820AFA-B1C9-4A97-987F-7838529470C1}"/>
          </ac:spMkLst>
        </pc:spChg>
        <pc:spChg chg="add mod">
          <ac:chgData name="Matthew Suderman" userId="2709995e-3ea8-4fb0-9b62-eb8034dec529" providerId="ADAL" clId="{7BEFF3EF-D322-4273-89DF-788D4AC191ED}" dt="2020-08-02T21:54:39.830" v="1855" actId="1035"/>
          <ac:spMkLst>
            <pc:docMk/>
            <pc:sldMk cId="1318713235" sldId="282"/>
            <ac:spMk id="28" creationId="{54358D58-961A-4A91-9B46-04F6041308EF}"/>
          </ac:spMkLst>
        </pc:spChg>
        <pc:spChg chg="add mod">
          <ac:chgData name="Matthew Suderman" userId="2709995e-3ea8-4fb0-9b62-eb8034dec529" providerId="ADAL" clId="{7BEFF3EF-D322-4273-89DF-788D4AC191ED}" dt="2020-08-02T21:54:58.120" v="1861" actId="1035"/>
          <ac:spMkLst>
            <pc:docMk/>
            <pc:sldMk cId="1318713235" sldId="282"/>
            <ac:spMk id="29" creationId="{3D4BAE7D-B952-4013-9428-36B2B066EB21}"/>
          </ac:spMkLst>
        </pc:spChg>
        <pc:spChg chg="add mod">
          <ac:chgData name="Matthew Suderman" userId="2709995e-3ea8-4fb0-9b62-eb8034dec529" providerId="ADAL" clId="{7BEFF3EF-D322-4273-89DF-788D4AC191ED}" dt="2020-08-02T21:55:07.392" v="1864" actId="1036"/>
          <ac:spMkLst>
            <pc:docMk/>
            <pc:sldMk cId="1318713235" sldId="282"/>
            <ac:spMk id="30" creationId="{3AF6C56F-2377-4931-9EDE-22A8AD1811C0}"/>
          </ac:spMkLst>
        </pc:spChg>
        <pc:graphicFrameChg chg="mod modGraphic">
          <ac:chgData name="Matthew Suderman" userId="2709995e-3ea8-4fb0-9b62-eb8034dec529" providerId="ADAL" clId="{7BEFF3EF-D322-4273-89DF-788D4AC191ED}" dt="2020-08-02T21:52:56.094" v="1780"/>
          <ac:graphicFrameMkLst>
            <pc:docMk/>
            <pc:sldMk cId="1318713235" sldId="282"/>
            <ac:graphicFrameMk id="4" creationId="{A02E2500-4313-433A-AB6B-86A8EC73AEA8}"/>
          </ac:graphicFrameMkLst>
        </pc:graphicFrameChg>
        <pc:picChg chg="add mod">
          <ac:chgData name="Matthew Suderman" userId="2709995e-3ea8-4fb0-9b62-eb8034dec529" providerId="ADAL" clId="{7BEFF3EF-D322-4273-89DF-788D4AC191ED}" dt="2020-08-02T21:57:28.498" v="1887" actId="1076"/>
          <ac:picMkLst>
            <pc:docMk/>
            <pc:sldMk cId="1318713235" sldId="282"/>
            <ac:picMk id="1026" creationId="{2DA62270-7CCE-4A7C-A509-06540FA852C8}"/>
          </ac:picMkLst>
        </pc:picChg>
      </pc:sldChg>
      <pc:sldChg chg="addSp modSp mod ord modAnim">
        <pc:chgData name="Matthew Suderman" userId="2709995e-3ea8-4fb0-9b62-eb8034dec529" providerId="ADAL" clId="{7BEFF3EF-D322-4273-89DF-788D4AC191ED}" dt="2020-08-02T21:59:01.782" v="2024" actId="20577"/>
        <pc:sldMkLst>
          <pc:docMk/>
          <pc:sldMk cId="2900562679" sldId="283"/>
        </pc:sldMkLst>
        <pc:spChg chg="mod">
          <ac:chgData name="Matthew Suderman" userId="2709995e-3ea8-4fb0-9b62-eb8034dec529" providerId="ADAL" clId="{7BEFF3EF-D322-4273-89DF-788D4AC191ED}" dt="2020-08-02T21:59:01.782" v="2024" actId="20577"/>
          <ac:spMkLst>
            <pc:docMk/>
            <pc:sldMk cId="2900562679" sldId="283"/>
            <ac:spMk id="2" creationId="{B02455BB-573A-4D87-BBA4-FE7B114B37BC}"/>
          </ac:spMkLst>
        </pc:spChg>
        <pc:spChg chg="mod">
          <ac:chgData name="Matthew Suderman" userId="2709995e-3ea8-4fb0-9b62-eb8034dec529" providerId="ADAL" clId="{7BEFF3EF-D322-4273-89DF-788D4AC191ED}" dt="2020-08-02T20:31:27.274" v="257" actId="404"/>
          <ac:spMkLst>
            <pc:docMk/>
            <pc:sldMk cId="2900562679" sldId="283"/>
            <ac:spMk id="3" creationId="{84786220-116F-4CC8-9389-6EBE3889D3A6}"/>
          </ac:spMkLst>
        </pc:spChg>
        <pc:spChg chg="add mod">
          <ac:chgData name="Matthew Suderman" userId="2709995e-3ea8-4fb0-9b62-eb8034dec529" providerId="ADAL" clId="{7BEFF3EF-D322-4273-89DF-788D4AC191ED}" dt="2020-08-02T20:46:23.253" v="637" actId="1038"/>
          <ac:spMkLst>
            <pc:docMk/>
            <pc:sldMk cId="2900562679" sldId="283"/>
            <ac:spMk id="6" creationId="{F6833B4F-D170-490D-9BCB-F712AB83DE08}"/>
          </ac:spMkLst>
        </pc:spChg>
        <pc:spChg chg="add mod">
          <ac:chgData name="Matthew Suderman" userId="2709995e-3ea8-4fb0-9b62-eb8034dec529" providerId="ADAL" clId="{7BEFF3EF-D322-4273-89DF-788D4AC191ED}" dt="2020-08-02T20:46:23.253" v="637" actId="1038"/>
          <ac:spMkLst>
            <pc:docMk/>
            <pc:sldMk cId="2900562679" sldId="283"/>
            <ac:spMk id="7" creationId="{A9AA7E06-6F58-4255-97AB-9B3C6D41BB4C}"/>
          </ac:spMkLst>
        </pc:spChg>
        <pc:spChg chg="add mod">
          <ac:chgData name="Matthew Suderman" userId="2709995e-3ea8-4fb0-9b62-eb8034dec529" providerId="ADAL" clId="{7BEFF3EF-D322-4273-89DF-788D4AC191ED}" dt="2020-08-02T20:46:23.253" v="637" actId="1038"/>
          <ac:spMkLst>
            <pc:docMk/>
            <pc:sldMk cId="2900562679" sldId="283"/>
            <ac:spMk id="8" creationId="{BBA6C12D-4D96-4654-A7DD-2D6F51084DA2}"/>
          </ac:spMkLst>
        </pc:spChg>
        <pc:spChg chg="add mod">
          <ac:chgData name="Matthew Suderman" userId="2709995e-3ea8-4fb0-9b62-eb8034dec529" providerId="ADAL" clId="{7BEFF3EF-D322-4273-89DF-788D4AC191ED}" dt="2020-08-02T20:46:23.253" v="637" actId="1038"/>
          <ac:spMkLst>
            <pc:docMk/>
            <pc:sldMk cId="2900562679" sldId="283"/>
            <ac:spMk id="9" creationId="{25ADC2E9-0986-4340-A683-7131C9C9E8DF}"/>
          </ac:spMkLst>
        </pc:spChg>
        <pc:spChg chg="add mod">
          <ac:chgData name="Matthew Suderman" userId="2709995e-3ea8-4fb0-9b62-eb8034dec529" providerId="ADAL" clId="{7BEFF3EF-D322-4273-89DF-788D4AC191ED}" dt="2020-08-02T20:46:23.253" v="637" actId="1038"/>
          <ac:spMkLst>
            <pc:docMk/>
            <pc:sldMk cId="2900562679" sldId="283"/>
            <ac:spMk id="10" creationId="{9AC420A7-7DE3-4854-99F4-BFDB911F5B6C}"/>
          </ac:spMkLst>
        </pc:spChg>
        <pc:spChg chg="add mod">
          <ac:chgData name="Matthew Suderman" userId="2709995e-3ea8-4fb0-9b62-eb8034dec529" providerId="ADAL" clId="{7BEFF3EF-D322-4273-89DF-788D4AC191ED}" dt="2020-08-02T20:46:23.253" v="637" actId="1038"/>
          <ac:spMkLst>
            <pc:docMk/>
            <pc:sldMk cId="2900562679" sldId="283"/>
            <ac:spMk id="11" creationId="{AC536947-A66C-4B10-B464-2A8C51A5EC34}"/>
          </ac:spMkLst>
        </pc:spChg>
        <pc:spChg chg="add mod">
          <ac:chgData name="Matthew Suderman" userId="2709995e-3ea8-4fb0-9b62-eb8034dec529" providerId="ADAL" clId="{7BEFF3EF-D322-4273-89DF-788D4AC191ED}" dt="2020-08-02T20:46:23.253" v="637" actId="1038"/>
          <ac:spMkLst>
            <pc:docMk/>
            <pc:sldMk cId="2900562679" sldId="283"/>
            <ac:spMk id="12" creationId="{B8C1CBCF-0670-4F17-ABD2-291532AD5ED0}"/>
          </ac:spMkLst>
        </pc:spChg>
        <pc:picChg chg="add mod modCrop">
          <ac:chgData name="Matthew Suderman" userId="2709995e-3ea8-4fb0-9b62-eb8034dec529" providerId="ADAL" clId="{7BEFF3EF-D322-4273-89DF-788D4AC191ED}" dt="2020-08-02T20:46:32.291" v="672" actId="1038"/>
          <ac:picMkLst>
            <pc:docMk/>
            <pc:sldMk cId="2900562679" sldId="283"/>
            <ac:picMk id="4" creationId="{D22C9A95-C211-4284-B96F-EA5201B6D7E4}"/>
          </ac:picMkLst>
        </pc:picChg>
        <pc:picChg chg="add mod">
          <ac:chgData name="Matthew Suderman" userId="2709995e-3ea8-4fb0-9b62-eb8034dec529" providerId="ADAL" clId="{7BEFF3EF-D322-4273-89DF-788D4AC191ED}" dt="2020-08-02T20:46:32.291" v="672" actId="1038"/>
          <ac:picMkLst>
            <pc:docMk/>
            <pc:sldMk cId="2900562679" sldId="283"/>
            <ac:picMk id="5" creationId="{8CA4EFA6-A71B-4C80-A0CC-B64F73065646}"/>
          </ac:picMkLst>
        </pc:picChg>
      </pc:sldChg>
      <pc:sldChg chg="addSp delSp modSp add mod ord delAnim modAnim">
        <pc:chgData name="Matthew Suderman" userId="2709995e-3ea8-4fb0-9b62-eb8034dec529" providerId="ADAL" clId="{7BEFF3EF-D322-4273-89DF-788D4AC191ED}" dt="2020-08-02T23:48:30.210" v="3658" actId="20577"/>
        <pc:sldMkLst>
          <pc:docMk/>
          <pc:sldMk cId="1992379863" sldId="284"/>
        </pc:sldMkLst>
        <pc:spChg chg="mod">
          <ac:chgData name="Matthew Suderman" userId="2709995e-3ea8-4fb0-9b62-eb8034dec529" providerId="ADAL" clId="{7BEFF3EF-D322-4273-89DF-788D4AC191ED}" dt="2020-08-02T23:48:30.210" v="3658" actId="20577"/>
          <ac:spMkLst>
            <pc:docMk/>
            <pc:sldMk cId="1992379863" sldId="284"/>
            <ac:spMk id="2" creationId="{B02455BB-573A-4D87-BBA4-FE7B114B37BC}"/>
          </ac:spMkLst>
        </pc:spChg>
        <pc:spChg chg="mod">
          <ac:chgData name="Matthew Suderman" userId="2709995e-3ea8-4fb0-9b62-eb8034dec529" providerId="ADAL" clId="{7BEFF3EF-D322-4273-89DF-788D4AC191ED}" dt="2020-08-02T23:24:42.295" v="2551" actId="20577"/>
          <ac:spMkLst>
            <pc:docMk/>
            <pc:sldMk cId="1992379863" sldId="284"/>
            <ac:spMk id="3" creationId="{84786220-116F-4CC8-9389-6EBE3889D3A6}"/>
          </ac:spMkLst>
        </pc:spChg>
        <pc:spChg chg="del">
          <ac:chgData name="Matthew Suderman" userId="2709995e-3ea8-4fb0-9b62-eb8034dec529" providerId="ADAL" clId="{7BEFF3EF-D322-4273-89DF-788D4AC191ED}" dt="2020-08-02T21:57:51.986" v="1891" actId="478"/>
          <ac:spMkLst>
            <pc:docMk/>
            <pc:sldMk cId="1992379863" sldId="284"/>
            <ac:spMk id="6" creationId="{F6833B4F-D170-490D-9BCB-F712AB83DE08}"/>
          </ac:spMkLst>
        </pc:spChg>
        <pc:spChg chg="del">
          <ac:chgData name="Matthew Suderman" userId="2709995e-3ea8-4fb0-9b62-eb8034dec529" providerId="ADAL" clId="{7BEFF3EF-D322-4273-89DF-788D4AC191ED}" dt="2020-08-02T21:57:51.986" v="1891" actId="478"/>
          <ac:spMkLst>
            <pc:docMk/>
            <pc:sldMk cId="1992379863" sldId="284"/>
            <ac:spMk id="7" creationId="{A9AA7E06-6F58-4255-97AB-9B3C6D41BB4C}"/>
          </ac:spMkLst>
        </pc:spChg>
        <pc:spChg chg="del">
          <ac:chgData name="Matthew Suderman" userId="2709995e-3ea8-4fb0-9b62-eb8034dec529" providerId="ADAL" clId="{7BEFF3EF-D322-4273-89DF-788D4AC191ED}" dt="2020-08-02T21:57:51.986" v="1891" actId="478"/>
          <ac:spMkLst>
            <pc:docMk/>
            <pc:sldMk cId="1992379863" sldId="284"/>
            <ac:spMk id="8" creationId="{BBA6C12D-4D96-4654-A7DD-2D6F51084DA2}"/>
          </ac:spMkLst>
        </pc:spChg>
        <pc:spChg chg="del">
          <ac:chgData name="Matthew Suderman" userId="2709995e-3ea8-4fb0-9b62-eb8034dec529" providerId="ADAL" clId="{7BEFF3EF-D322-4273-89DF-788D4AC191ED}" dt="2020-08-02T21:57:51.986" v="1891" actId="478"/>
          <ac:spMkLst>
            <pc:docMk/>
            <pc:sldMk cId="1992379863" sldId="284"/>
            <ac:spMk id="9" creationId="{25ADC2E9-0986-4340-A683-7131C9C9E8DF}"/>
          </ac:spMkLst>
        </pc:spChg>
        <pc:spChg chg="del">
          <ac:chgData name="Matthew Suderman" userId="2709995e-3ea8-4fb0-9b62-eb8034dec529" providerId="ADAL" clId="{7BEFF3EF-D322-4273-89DF-788D4AC191ED}" dt="2020-08-02T21:57:51.986" v="1891" actId="478"/>
          <ac:spMkLst>
            <pc:docMk/>
            <pc:sldMk cId="1992379863" sldId="284"/>
            <ac:spMk id="10" creationId="{9AC420A7-7DE3-4854-99F4-BFDB911F5B6C}"/>
          </ac:spMkLst>
        </pc:spChg>
        <pc:spChg chg="del">
          <ac:chgData name="Matthew Suderman" userId="2709995e-3ea8-4fb0-9b62-eb8034dec529" providerId="ADAL" clId="{7BEFF3EF-D322-4273-89DF-788D4AC191ED}" dt="2020-08-02T21:57:51.986" v="1891" actId="478"/>
          <ac:spMkLst>
            <pc:docMk/>
            <pc:sldMk cId="1992379863" sldId="284"/>
            <ac:spMk id="11" creationId="{AC536947-A66C-4B10-B464-2A8C51A5EC34}"/>
          </ac:spMkLst>
        </pc:spChg>
        <pc:spChg chg="del">
          <ac:chgData name="Matthew Suderman" userId="2709995e-3ea8-4fb0-9b62-eb8034dec529" providerId="ADAL" clId="{7BEFF3EF-D322-4273-89DF-788D4AC191ED}" dt="2020-08-02T21:57:51.986" v="1891" actId="478"/>
          <ac:spMkLst>
            <pc:docMk/>
            <pc:sldMk cId="1992379863" sldId="284"/>
            <ac:spMk id="12" creationId="{B8C1CBCF-0670-4F17-ABD2-291532AD5ED0}"/>
          </ac:spMkLst>
        </pc:spChg>
        <pc:graphicFrameChg chg="add mod modGraphic">
          <ac:chgData name="Matthew Suderman" userId="2709995e-3ea8-4fb0-9b62-eb8034dec529" providerId="ADAL" clId="{7BEFF3EF-D322-4273-89DF-788D4AC191ED}" dt="2020-08-02T23:28:36.487" v="2702" actId="20577"/>
          <ac:graphicFrameMkLst>
            <pc:docMk/>
            <pc:sldMk cId="1992379863" sldId="284"/>
            <ac:graphicFrameMk id="13" creationId="{C26136ED-7B4D-4702-B188-03DFEB7C4527}"/>
          </ac:graphicFrameMkLst>
        </pc:graphicFrameChg>
        <pc:picChg chg="del">
          <ac:chgData name="Matthew Suderman" userId="2709995e-3ea8-4fb0-9b62-eb8034dec529" providerId="ADAL" clId="{7BEFF3EF-D322-4273-89DF-788D4AC191ED}" dt="2020-08-02T21:57:51.986" v="1891" actId="478"/>
          <ac:picMkLst>
            <pc:docMk/>
            <pc:sldMk cId="1992379863" sldId="284"/>
            <ac:picMk id="4" creationId="{D22C9A95-C211-4284-B96F-EA5201B6D7E4}"/>
          </ac:picMkLst>
        </pc:picChg>
        <pc:picChg chg="del">
          <ac:chgData name="Matthew Suderman" userId="2709995e-3ea8-4fb0-9b62-eb8034dec529" providerId="ADAL" clId="{7BEFF3EF-D322-4273-89DF-788D4AC191ED}" dt="2020-08-02T21:57:51.986" v="1891" actId="478"/>
          <ac:picMkLst>
            <pc:docMk/>
            <pc:sldMk cId="1992379863" sldId="284"/>
            <ac:picMk id="5" creationId="{8CA4EFA6-A71B-4C80-A0CC-B64F73065646}"/>
          </ac:picMkLst>
        </pc:picChg>
      </pc:sldChg>
      <pc:sldChg chg="del">
        <pc:chgData name="Matthew Suderman" userId="2709995e-3ea8-4fb0-9b62-eb8034dec529" providerId="ADAL" clId="{7BEFF3EF-D322-4273-89DF-788D4AC191ED}" dt="2020-08-02T20:13:10.091" v="0" actId="47"/>
        <pc:sldMkLst>
          <pc:docMk/>
          <pc:sldMk cId="2595551224" sldId="284"/>
        </pc:sldMkLst>
      </pc:sldChg>
      <pc:sldChg chg="del">
        <pc:chgData name="Matthew Suderman" userId="2709995e-3ea8-4fb0-9b62-eb8034dec529" providerId="ADAL" clId="{7BEFF3EF-D322-4273-89DF-788D4AC191ED}" dt="2020-08-02T20:13:10.091" v="0" actId="47"/>
        <pc:sldMkLst>
          <pc:docMk/>
          <pc:sldMk cId="762492126" sldId="285"/>
        </pc:sldMkLst>
      </pc:sldChg>
      <pc:sldChg chg="new del">
        <pc:chgData name="Matthew Suderman" userId="2709995e-3ea8-4fb0-9b62-eb8034dec529" providerId="ADAL" clId="{7BEFF3EF-D322-4273-89DF-788D4AC191ED}" dt="2020-08-02T23:29:19.207" v="2708" actId="47"/>
        <pc:sldMkLst>
          <pc:docMk/>
          <pc:sldMk cId="1526909349" sldId="285"/>
        </pc:sldMkLst>
      </pc:sldChg>
      <pc:sldChg chg="delSp modSp add mod ord delAnim modAnim">
        <pc:chgData name="Matthew Suderman" userId="2709995e-3ea8-4fb0-9b62-eb8034dec529" providerId="ADAL" clId="{7BEFF3EF-D322-4273-89DF-788D4AC191ED}" dt="2020-08-02T23:48:46.233" v="3668" actId="20577"/>
        <pc:sldMkLst>
          <pc:docMk/>
          <pc:sldMk cId="3993544942" sldId="286"/>
        </pc:sldMkLst>
        <pc:spChg chg="mod">
          <ac:chgData name="Matthew Suderman" userId="2709995e-3ea8-4fb0-9b62-eb8034dec529" providerId="ADAL" clId="{7BEFF3EF-D322-4273-89DF-788D4AC191ED}" dt="2020-08-02T23:48:46.233" v="3668" actId="20577"/>
          <ac:spMkLst>
            <pc:docMk/>
            <pc:sldMk cId="3993544942" sldId="286"/>
            <ac:spMk id="2" creationId="{B02455BB-573A-4D87-BBA4-FE7B114B37BC}"/>
          </ac:spMkLst>
        </pc:spChg>
        <pc:spChg chg="mod">
          <ac:chgData name="Matthew Suderman" userId="2709995e-3ea8-4fb0-9b62-eb8034dec529" providerId="ADAL" clId="{7BEFF3EF-D322-4273-89DF-788D4AC191ED}" dt="2020-08-02T23:47:37.773" v="3559" actId="20577"/>
          <ac:spMkLst>
            <pc:docMk/>
            <pc:sldMk cId="3993544942" sldId="286"/>
            <ac:spMk id="3" creationId="{84786220-116F-4CC8-9389-6EBE3889D3A6}"/>
          </ac:spMkLst>
        </pc:spChg>
        <pc:spChg chg="del">
          <ac:chgData name="Matthew Suderman" userId="2709995e-3ea8-4fb0-9b62-eb8034dec529" providerId="ADAL" clId="{7BEFF3EF-D322-4273-89DF-788D4AC191ED}" dt="2020-08-02T23:29:51.354" v="2716" actId="478"/>
          <ac:spMkLst>
            <pc:docMk/>
            <pc:sldMk cId="3993544942" sldId="286"/>
            <ac:spMk id="6" creationId="{F6833B4F-D170-490D-9BCB-F712AB83DE08}"/>
          </ac:spMkLst>
        </pc:spChg>
        <pc:spChg chg="del">
          <ac:chgData name="Matthew Suderman" userId="2709995e-3ea8-4fb0-9b62-eb8034dec529" providerId="ADAL" clId="{7BEFF3EF-D322-4273-89DF-788D4AC191ED}" dt="2020-08-02T23:29:51.354" v="2716" actId="478"/>
          <ac:spMkLst>
            <pc:docMk/>
            <pc:sldMk cId="3993544942" sldId="286"/>
            <ac:spMk id="7" creationId="{A9AA7E06-6F58-4255-97AB-9B3C6D41BB4C}"/>
          </ac:spMkLst>
        </pc:spChg>
        <pc:spChg chg="del">
          <ac:chgData name="Matthew Suderman" userId="2709995e-3ea8-4fb0-9b62-eb8034dec529" providerId="ADAL" clId="{7BEFF3EF-D322-4273-89DF-788D4AC191ED}" dt="2020-08-02T23:29:51.354" v="2716" actId="478"/>
          <ac:spMkLst>
            <pc:docMk/>
            <pc:sldMk cId="3993544942" sldId="286"/>
            <ac:spMk id="8" creationId="{BBA6C12D-4D96-4654-A7DD-2D6F51084DA2}"/>
          </ac:spMkLst>
        </pc:spChg>
        <pc:spChg chg="del">
          <ac:chgData name="Matthew Suderman" userId="2709995e-3ea8-4fb0-9b62-eb8034dec529" providerId="ADAL" clId="{7BEFF3EF-D322-4273-89DF-788D4AC191ED}" dt="2020-08-02T23:29:51.354" v="2716" actId="478"/>
          <ac:spMkLst>
            <pc:docMk/>
            <pc:sldMk cId="3993544942" sldId="286"/>
            <ac:spMk id="9" creationId="{25ADC2E9-0986-4340-A683-7131C9C9E8DF}"/>
          </ac:spMkLst>
        </pc:spChg>
        <pc:spChg chg="del">
          <ac:chgData name="Matthew Suderman" userId="2709995e-3ea8-4fb0-9b62-eb8034dec529" providerId="ADAL" clId="{7BEFF3EF-D322-4273-89DF-788D4AC191ED}" dt="2020-08-02T23:29:51.354" v="2716" actId="478"/>
          <ac:spMkLst>
            <pc:docMk/>
            <pc:sldMk cId="3993544942" sldId="286"/>
            <ac:spMk id="10" creationId="{9AC420A7-7DE3-4854-99F4-BFDB911F5B6C}"/>
          </ac:spMkLst>
        </pc:spChg>
        <pc:spChg chg="del">
          <ac:chgData name="Matthew Suderman" userId="2709995e-3ea8-4fb0-9b62-eb8034dec529" providerId="ADAL" clId="{7BEFF3EF-D322-4273-89DF-788D4AC191ED}" dt="2020-08-02T23:29:51.354" v="2716" actId="478"/>
          <ac:spMkLst>
            <pc:docMk/>
            <pc:sldMk cId="3993544942" sldId="286"/>
            <ac:spMk id="11" creationId="{AC536947-A66C-4B10-B464-2A8C51A5EC34}"/>
          </ac:spMkLst>
        </pc:spChg>
        <pc:spChg chg="del">
          <ac:chgData name="Matthew Suderman" userId="2709995e-3ea8-4fb0-9b62-eb8034dec529" providerId="ADAL" clId="{7BEFF3EF-D322-4273-89DF-788D4AC191ED}" dt="2020-08-02T23:29:51.354" v="2716" actId="478"/>
          <ac:spMkLst>
            <pc:docMk/>
            <pc:sldMk cId="3993544942" sldId="286"/>
            <ac:spMk id="12" creationId="{B8C1CBCF-0670-4F17-ABD2-291532AD5ED0}"/>
          </ac:spMkLst>
        </pc:spChg>
        <pc:picChg chg="del">
          <ac:chgData name="Matthew Suderman" userId="2709995e-3ea8-4fb0-9b62-eb8034dec529" providerId="ADAL" clId="{7BEFF3EF-D322-4273-89DF-788D4AC191ED}" dt="2020-08-02T23:29:44.895" v="2715" actId="478"/>
          <ac:picMkLst>
            <pc:docMk/>
            <pc:sldMk cId="3993544942" sldId="286"/>
            <ac:picMk id="4" creationId="{D22C9A95-C211-4284-B96F-EA5201B6D7E4}"/>
          </ac:picMkLst>
        </pc:picChg>
        <pc:picChg chg="del">
          <ac:chgData name="Matthew Suderman" userId="2709995e-3ea8-4fb0-9b62-eb8034dec529" providerId="ADAL" clId="{7BEFF3EF-D322-4273-89DF-788D4AC191ED}" dt="2020-08-02T23:29:43.389" v="2714" actId="478"/>
          <ac:picMkLst>
            <pc:docMk/>
            <pc:sldMk cId="3993544942" sldId="286"/>
            <ac:picMk id="5" creationId="{8CA4EFA6-A71B-4C80-A0CC-B64F73065646}"/>
          </ac:picMkLst>
        </pc:picChg>
      </pc:sldChg>
      <pc:sldChg chg="modSp add del mod modAnim">
        <pc:chgData name="Matthew Suderman" userId="2709995e-3ea8-4fb0-9b62-eb8034dec529" providerId="ADAL" clId="{7BEFF3EF-D322-4273-89DF-788D4AC191ED}" dt="2020-08-03T00:07:10.293" v="4320" actId="2696"/>
        <pc:sldMkLst>
          <pc:docMk/>
          <pc:sldMk cId="1196823482" sldId="287"/>
        </pc:sldMkLst>
        <pc:spChg chg="mod">
          <ac:chgData name="Matthew Suderman" userId="2709995e-3ea8-4fb0-9b62-eb8034dec529" providerId="ADAL" clId="{7BEFF3EF-D322-4273-89DF-788D4AC191ED}" dt="2020-08-02T23:50:10.184" v="3676" actId="20577"/>
          <ac:spMkLst>
            <pc:docMk/>
            <pc:sldMk cId="1196823482" sldId="287"/>
            <ac:spMk id="2" creationId="{B02455BB-573A-4D87-BBA4-FE7B114B37BC}"/>
          </ac:spMkLst>
        </pc:spChg>
        <pc:spChg chg="mod">
          <ac:chgData name="Matthew Suderman" userId="2709995e-3ea8-4fb0-9b62-eb8034dec529" providerId="ADAL" clId="{7BEFF3EF-D322-4273-89DF-788D4AC191ED}" dt="2020-08-03T00:01:10.075" v="4319" actId="20577"/>
          <ac:spMkLst>
            <pc:docMk/>
            <pc:sldMk cId="1196823482" sldId="287"/>
            <ac:spMk id="3" creationId="{84786220-116F-4CC8-9389-6EBE3889D3A6}"/>
          </ac:spMkLst>
        </pc:spChg>
      </pc:sldChg>
      <pc:sldChg chg="modSp add mod modAnim">
        <pc:chgData name="Matthew Suderman" userId="2709995e-3ea8-4fb0-9b62-eb8034dec529" providerId="ADAL" clId="{7BEFF3EF-D322-4273-89DF-788D4AC191ED}" dt="2020-08-03T01:22:04.076" v="7640"/>
        <pc:sldMkLst>
          <pc:docMk/>
          <pc:sldMk cId="2827897777" sldId="288"/>
        </pc:sldMkLst>
        <pc:spChg chg="mod">
          <ac:chgData name="Matthew Suderman" userId="2709995e-3ea8-4fb0-9b62-eb8034dec529" providerId="ADAL" clId="{7BEFF3EF-D322-4273-89DF-788D4AC191ED}" dt="2020-08-03T01:21:07.568" v="7636" actId="20577"/>
          <ac:spMkLst>
            <pc:docMk/>
            <pc:sldMk cId="2827897777" sldId="288"/>
            <ac:spMk id="2" creationId="{B02455BB-573A-4D87-BBA4-FE7B114B37BC}"/>
          </ac:spMkLst>
        </pc:spChg>
        <pc:spChg chg="mod">
          <ac:chgData name="Matthew Suderman" userId="2709995e-3ea8-4fb0-9b62-eb8034dec529" providerId="ADAL" clId="{7BEFF3EF-D322-4273-89DF-788D4AC191ED}" dt="2020-08-03T01:18:50.024" v="7581" actId="313"/>
          <ac:spMkLst>
            <pc:docMk/>
            <pc:sldMk cId="2827897777" sldId="288"/>
            <ac:spMk id="3" creationId="{84786220-116F-4CC8-9389-6EBE3889D3A6}"/>
          </ac:spMkLst>
        </pc:spChg>
      </pc:sldChg>
      <pc:sldChg chg="modSp add mod modAnim">
        <pc:chgData name="Matthew Suderman" userId="2709995e-3ea8-4fb0-9b62-eb8034dec529" providerId="ADAL" clId="{7BEFF3EF-D322-4273-89DF-788D4AC191ED}" dt="2020-08-03T01:08:14.473" v="6930"/>
        <pc:sldMkLst>
          <pc:docMk/>
          <pc:sldMk cId="4100965336" sldId="289"/>
        </pc:sldMkLst>
        <pc:spChg chg="mod">
          <ac:chgData name="Matthew Suderman" userId="2709995e-3ea8-4fb0-9b62-eb8034dec529" providerId="ADAL" clId="{7BEFF3EF-D322-4273-89DF-788D4AC191ED}" dt="2020-08-03T00:49:01.234" v="5875" actId="20577"/>
          <ac:spMkLst>
            <pc:docMk/>
            <pc:sldMk cId="4100965336" sldId="289"/>
            <ac:spMk id="2" creationId="{B02455BB-573A-4D87-BBA4-FE7B114B37BC}"/>
          </ac:spMkLst>
        </pc:spChg>
        <pc:spChg chg="mod">
          <ac:chgData name="Matthew Suderman" userId="2709995e-3ea8-4fb0-9b62-eb8034dec529" providerId="ADAL" clId="{7BEFF3EF-D322-4273-89DF-788D4AC191ED}" dt="2020-08-03T01:06:08.385" v="6919" actId="20577"/>
          <ac:spMkLst>
            <pc:docMk/>
            <pc:sldMk cId="4100965336" sldId="289"/>
            <ac:spMk id="3" creationId="{84786220-116F-4CC8-9389-6EBE3889D3A6}"/>
          </ac:spMkLst>
        </pc:spChg>
      </pc:sldChg>
      <pc:sldChg chg="modSp add mod modAnim">
        <pc:chgData name="Matthew Suderman" userId="2709995e-3ea8-4fb0-9b62-eb8034dec529" providerId="ADAL" clId="{7BEFF3EF-D322-4273-89DF-788D4AC191ED}" dt="2020-08-03T00:46:37.070" v="5775" actId="113"/>
        <pc:sldMkLst>
          <pc:docMk/>
          <pc:sldMk cId="2138397177" sldId="290"/>
        </pc:sldMkLst>
        <pc:spChg chg="mod">
          <ac:chgData name="Matthew Suderman" userId="2709995e-3ea8-4fb0-9b62-eb8034dec529" providerId="ADAL" clId="{7BEFF3EF-D322-4273-89DF-788D4AC191ED}" dt="2020-08-03T00:44:25.534" v="5738" actId="20577"/>
          <ac:spMkLst>
            <pc:docMk/>
            <pc:sldMk cId="2138397177" sldId="290"/>
            <ac:spMk id="2" creationId="{B02455BB-573A-4D87-BBA4-FE7B114B37BC}"/>
          </ac:spMkLst>
        </pc:spChg>
        <pc:spChg chg="mod">
          <ac:chgData name="Matthew Suderman" userId="2709995e-3ea8-4fb0-9b62-eb8034dec529" providerId="ADAL" clId="{7BEFF3EF-D322-4273-89DF-788D4AC191ED}" dt="2020-08-03T00:46:37.070" v="5775" actId="113"/>
          <ac:spMkLst>
            <pc:docMk/>
            <pc:sldMk cId="2138397177" sldId="290"/>
            <ac:spMk id="3" creationId="{84786220-116F-4CC8-9389-6EBE3889D3A6}"/>
          </ac:spMkLst>
        </pc:spChg>
      </pc:sldChg>
      <pc:sldChg chg="modSp mod">
        <pc:chgData name="Matthew Suderman" userId="2709995e-3ea8-4fb0-9b62-eb8034dec529" providerId="ADAL" clId="{7BEFF3EF-D322-4273-89DF-788D4AC191ED}" dt="2020-08-03T09:45:25.554" v="8562" actId="20577"/>
        <pc:sldMkLst>
          <pc:docMk/>
          <pc:sldMk cId="2685404808" sldId="292"/>
        </pc:sldMkLst>
        <pc:spChg chg="mod">
          <ac:chgData name="Matthew Suderman" userId="2709995e-3ea8-4fb0-9b62-eb8034dec529" providerId="ADAL" clId="{7BEFF3EF-D322-4273-89DF-788D4AC191ED}" dt="2020-08-03T09:45:25.554" v="8562" actId="20577"/>
          <ac:spMkLst>
            <pc:docMk/>
            <pc:sldMk cId="2685404808" sldId="292"/>
            <ac:spMk id="2" creationId="{B02455BB-573A-4D87-BBA4-FE7B114B37BC}"/>
          </ac:spMkLst>
        </pc:spChg>
        <pc:spChg chg="mod">
          <ac:chgData name="Matthew Suderman" userId="2709995e-3ea8-4fb0-9b62-eb8034dec529" providerId="ADAL" clId="{7BEFF3EF-D322-4273-89DF-788D4AC191ED}" dt="2020-08-03T09:24:59.290" v="8216" actId="20577"/>
          <ac:spMkLst>
            <pc:docMk/>
            <pc:sldMk cId="2685404808" sldId="292"/>
            <ac:spMk id="3" creationId="{84786220-116F-4CC8-9389-6EBE3889D3A6}"/>
          </ac:spMkLst>
        </pc:spChg>
      </pc:sldChg>
      <pc:sldChg chg="addSp delSp modSp mod modAnim">
        <pc:chgData name="Matthew Suderman" userId="2709995e-3ea8-4fb0-9b62-eb8034dec529" providerId="ADAL" clId="{7BEFF3EF-D322-4273-89DF-788D4AC191ED}" dt="2020-08-03T09:37:38.483" v="8390"/>
        <pc:sldMkLst>
          <pc:docMk/>
          <pc:sldMk cId="1678706050" sldId="293"/>
        </pc:sldMkLst>
        <pc:spChg chg="add del">
          <ac:chgData name="Matthew Suderman" userId="2709995e-3ea8-4fb0-9b62-eb8034dec529" providerId="ADAL" clId="{7BEFF3EF-D322-4273-89DF-788D4AC191ED}" dt="2020-08-03T09:15:45.965" v="7642" actId="478"/>
          <ac:spMkLst>
            <pc:docMk/>
            <pc:sldMk cId="1678706050" sldId="293"/>
            <ac:spMk id="2" creationId="{1F9A584C-16E2-4E6B-8CAB-B00198F5EE68}"/>
          </ac:spMkLst>
        </pc:spChg>
        <pc:spChg chg="add del">
          <ac:chgData name="Matthew Suderman" userId="2709995e-3ea8-4fb0-9b62-eb8034dec529" providerId="ADAL" clId="{7BEFF3EF-D322-4273-89DF-788D4AC191ED}" dt="2020-08-03T09:15:51.466" v="7644"/>
          <ac:spMkLst>
            <pc:docMk/>
            <pc:sldMk cId="1678706050" sldId="293"/>
            <ac:spMk id="3" creationId="{4AB1F4B0-D38A-4FCD-A3DC-FCB28168A2E2}"/>
          </ac:spMkLst>
        </pc:spChg>
        <pc:spChg chg="add mod">
          <ac:chgData name="Matthew Suderman" userId="2709995e-3ea8-4fb0-9b62-eb8034dec529" providerId="ADAL" clId="{7BEFF3EF-D322-4273-89DF-788D4AC191ED}" dt="2020-08-03T09:30:04.143" v="8249" actId="1037"/>
          <ac:spMkLst>
            <pc:docMk/>
            <pc:sldMk cId="1678706050" sldId="293"/>
            <ac:spMk id="6" creationId="{AFB381F5-FF4B-44D5-ADAE-26F4024EBFAB}"/>
          </ac:spMkLst>
        </pc:spChg>
        <pc:spChg chg="add mod">
          <ac:chgData name="Matthew Suderman" userId="2709995e-3ea8-4fb0-9b62-eb8034dec529" providerId="ADAL" clId="{7BEFF3EF-D322-4273-89DF-788D4AC191ED}" dt="2020-08-03T09:34:52.257" v="8371" actId="164"/>
          <ac:spMkLst>
            <pc:docMk/>
            <pc:sldMk cId="1678706050" sldId="293"/>
            <ac:spMk id="7" creationId="{2F5518A0-1F19-408E-A7B3-941C24C13C81}"/>
          </ac:spMkLst>
        </pc:spChg>
        <pc:spChg chg="add del mod">
          <ac:chgData name="Matthew Suderman" userId="2709995e-3ea8-4fb0-9b62-eb8034dec529" providerId="ADAL" clId="{7BEFF3EF-D322-4273-89DF-788D4AC191ED}" dt="2020-08-03T09:30:58.709" v="8317" actId="478"/>
          <ac:spMkLst>
            <pc:docMk/>
            <pc:sldMk cId="1678706050" sldId="293"/>
            <ac:spMk id="8" creationId="{85BACB14-78BB-46FC-BFD0-F7E596F98BFD}"/>
          </ac:spMkLst>
        </pc:spChg>
        <pc:spChg chg="add mod">
          <ac:chgData name="Matthew Suderman" userId="2709995e-3ea8-4fb0-9b62-eb8034dec529" providerId="ADAL" clId="{7BEFF3EF-D322-4273-89DF-788D4AC191ED}" dt="2020-08-03T09:35:21.224" v="8373" actId="164"/>
          <ac:spMkLst>
            <pc:docMk/>
            <pc:sldMk cId="1678706050" sldId="293"/>
            <ac:spMk id="9" creationId="{F88CB38B-0112-43E9-8359-8ABCE56C0519}"/>
          </ac:spMkLst>
        </pc:spChg>
        <pc:spChg chg="add mod">
          <ac:chgData name="Matthew Suderman" userId="2709995e-3ea8-4fb0-9b62-eb8034dec529" providerId="ADAL" clId="{7BEFF3EF-D322-4273-89DF-788D4AC191ED}" dt="2020-08-03T09:33:51.441" v="8364" actId="1038"/>
          <ac:spMkLst>
            <pc:docMk/>
            <pc:sldMk cId="1678706050" sldId="293"/>
            <ac:spMk id="10" creationId="{91DFCD75-358A-4705-95E9-6A28372BE7CD}"/>
          </ac:spMkLst>
        </pc:spChg>
        <pc:spChg chg="add mod">
          <ac:chgData name="Matthew Suderman" userId="2709995e-3ea8-4fb0-9b62-eb8034dec529" providerId="ADAL" clId="{7BEFF3EF-D322-4273-89DF-788D4AC191ED}" dt="2020-08-03T09:35:11.161" v="8372" actId="164"/>
          <ac:spMkLst>
            <pc:docMk/>
            <pc:sldMk cId="1678706050" sldId="293"/>
            <ac:spMk id="11" creationId="{F3D49728-6E89-47FB-9AAD-17B6E8B2182B}"/>
          </ac:spMkLst>
        </pc:spChg>
        <pc:spChg chg="add mod">
          <ac:chgData name="Matthew Suderman" userId="2709995e-3ea8-4fb0-9b62-eb8034dec529" providerId="ADAL" clId="{7BEFF3EF-D322-4273-89DF-788D4AC191ED}" dt="2020-08-03T09:33:51.441" v="8364" actId="1038"/>
          <ac:spMkLst>
            <pc:docMk/>
            <pc:sldMk cId="1678706050" sldId="293"/>
            <ac:spMk id="12" creationId="{68D5F845-B7DF-41D8-9EA9-EFC23D7DE267}"/>
          </ac:spMkLst>
        </pc:spChg>
        <pc:spChg chg="add mod">
          <ac:chgData name="Matthew Suderman" userId="2709995e-3ea8-4fb0-9b62-eb8034dec529" providerId="ADAL" clId="{7BEFF3EF-D322-4273-89DF-788D4AC191ED}" dt="2020-08-03T09:35:21.224" v="8373" actId="164"/>
          <ac:spMkLst>
            <pc:docMk/>
            <pc:sldMk cId="1678706050" sldId="293"/>
            <ac:spMk id="13" creationId="{40E798A1-7024-4C37-BDD7-18D4F1DEE4FD}"/>
          </ac:spMkLst>
        </pc:spChg>
        <pc:spChg chg="add mod">
          <ac:chgData name="Matthew Suderman" userId="2709995e-3ea8-4fb0-9b62-eb8034dec529" providerId="ADAL" clId="{7BEFF3EF-D322-4273-89DF-788D4AC191ED}" dt="2020-08-03T09:34:52.257" v="8371" actId="164"/>
          <ac:spMkLst>
            <pc:docMk/>
            <pc:sldMk cId="1678706050" sldId="293"/>
            <ac:spMk id="14" creationId="{04C06F32-CAE0-43A3-BBC0-0617A67408E6}"/>
          </ac:spMkLst>
        </pc:spChg>
        <pc:spChg chg="add mod">
          <ac:chgData name="Matthew Suderman" userId="2709995e-3ea8-4fb0-9b62-eb8034dec529" providerId="ADAL" clId="{7BEFF3EF-D322-4273-89DF-788D4AC191ED}" dt="2020-08-03T09:34:52.257" v="8371" actId="164"/>
          <ac:spMkLst>
            <pc:docMk/>
            <pc:sldMk cId="1678706050" sldId="293"/>
            <ac:spMk id="15" creationId="{5A4AC82F-776D-44E6-8BA7-E2F13AA59833}"/>
          </ac:spMkLst>
        </pc:spChg>
        <pc:spChg chg="add mod">
          <ac:chgData name="Matthew Suderman" userId="2709995e-3ea8-4fb0-9b62-eb8034dec529" providerId="ADAL" clId="{7BEFF3EF-D322-4273-89DF-788D4AC191ED}" dt="2020-08-03T09:34:52.257" v="8371" actId="164"/>
          <ac:spMkLst>
            <pc:docMk/>
            <pc:sldMk cId="1678706050" sldId="293"/>
            <ac:spMk id="16" creationId="{74EBA131-3D7E-4993-AB94-C385BE092D51}"/>
          </ac:spMkLst>
        </pc:spChg>
        <pc:spChg chg="add mod">
          <ac:chgData name="Matthew Suderman" userId="2709995e-3ea8-4fb0-9b62-eb8034dec529" providerId="ADAL" clId="{7BEFF3EF-D322-4273-89DF-788D4AC191ED}" dt="2020-08-03T09:35:11.161" v="8372" actId="164"/>
          <ac:spMkLst>
            <pc:docMk/>
            <pc:sldMk cId="1678706050" sldId="293"/>
            <ac:spMk id="17" creationId="{551CDAF7-C7D5-451A-8BB8-9CCEC4B31770}"/>
          </ac:spMkLst>
        </pc:spChg>
        <pc:spChg chg="add mod">
          <ac:chgData name="Matthew Suderman" userId="2709995e-3ea8-4fb0-9b62-eb8034dec529" providerId="ADAL" clId="{7BEFF3EF-D322-4273-89DF-788D4AC191ED}" dt="2020-08-03T09:35:11.161" v="8372" actId="164"/>
          <ac:spMkLst>
            <pc:docMk/>
            <pc:sldMk cId="1678706050" sldId="293"/>
            <ac:spMk id="18" creationId="{69C24816-997F-476D-B1F5-E92F12C79C86}"/>
          </ac:spMkLst>
        </pc:spChg>
        <pc:spChg chg="add mod">
          <ac:chgData name="Matthew Suderman" userId="2709995e-3ea8-4fb0-9b62-eb8034dec529" providerId="ADAL" clId="{7BEFF3EF-D322-4273-89DF-788D4AC191ED}" dt="2020-08-03T09:34:52.257" v="8371" actId="164"/>
          <ac:spMkLst>
            <pc:docMk/>
            <pc:sldMk cId="1678706050" sldId="293"/>
            <ac:spMk id="19" creationId="{AE4EF59D-5D39-488C-BBEB-B5BFCBE0C734}"/>
          </ac:spMkLst>
        </pc:spChg>
        <pc:spChg chg="add mod">
          <ac:chgData name="Matthew Suderman" userId="2709995e-3ea8-4fb0-9b62-eb8034dec529" providerId="ADAL" clId="{7BEFF3EF-D322-4273-89DF-788D4AC191ED}" dt="2020-08-03T09:34:52.257" v="8371" actId="164"/>
          <ac:spMkLst>
            <pc:docMk/>
            <pc:sldMk cId="1678706050" sldId="293"/>
            <ac:spMk id="20" creationId="{60CA63E6-0BF8-47AD-BEC2-9C2A3A51FF45}"/>
          </ac:spMkLst>
        </pc:spChg>
        <pc:spChg chg="add mod">
          <ac:chgData name="Matthew Suderman" userId="2709995e-3ea8-4fb0-9b62-eb8034dec529" providerId="ADAL" clId="{7BEFF3EF-D322-4273-89DF-788D4AC191ED}" dt="2020-08-03T09:34:52.257" v="8371" actId="164"/>
          <ac:spMkLst>
            <pc:docMk/>
            <pc:sldMk cId="1678706050" sldId="293"/>
            <ac:spMk id="21" creationId="{B837CB82-1681-4981-810E-6748961AC34D}"/>
          </ac:spMkLst>
        </pc:spChg>
        <pc:spChg chg="add mod">
          <ac:chgData name="Matthew Suderman" userId="2709995e-3ea8-4fb0-9b62-eb8034dec529" providerId="ADAL" clId="{7BEFF3EF-D322-4273-89DF-788D4AC191ED}" dt="2020-08-03T09:35:21.224" v="8373" actId="164"/>
          <ac:spMkLst>
            <pc:docMk/>
            <pc:sldMk cId="1678706050" sldId="293"/>
            <ac:spMk id="22" creationId="{9286E898-CB96-413B-ACE5-BC278D3DE542}"/>
          </ac:spMkLst>
        </pc:spChg>
        <pc:grpChg chg="add mod">
          <ac:chgData name="Matthew Suderman" userId="2709995e-3ea8-4fb0-9b62-eb8034dec529" providerId="ADAL" clId="{7BEFF3EF-D322-4273-89DF-788D4AC191ED}" dt="2020-08-03T09:34:52.257" v="8371" actId="164"/>
          <ac:grpSpMkLst>
            <pc:docMk/>
            <pc:sldMk cId="1678706050" sldId="293"/>
            <ac:grpSpMk id="23" creationId="{E4B3C892-0242-4E3D-811D-7F9975A02930}"/>
          </ac:grpSpMkLst>
        </pc:grpChg>
        <pc:grpChg chg="add mod">
          <ac:chgData name="Matthew Suderman" userId="2709995e-3ea8-4fb0-9b62-eb8034dec529" providerId="ADAL" clId="{7BEFF3EF-D322-4273-89DF-788D4AC191ED}" dt="2020-08-03T09:35:11.161" v="8372" actId="164"/>
          <ac:grpSpMkLst>
            <pc:docMk/>
            <pc:sldMk cId="1678706050" sldId="293"/>
            <ac:grpSpMk id="24" creationId="{5B1C6A97-2C98-41F5-AF37-20F7863221E9}"/>
          </ac:grpSpMkLst>
        </pc:grpChg>
        <pc:grpChg chg="add mod">
          <ac:chgData name="Matthew Suderman" userId="2709995e-3ea8-4fb0-9b62-eb8034dec529" providerId="ADAL" clId="{7BEFF3EF-D322-4273-89DF-788D4AC191ED}" dt="2020-08-03T09:35:21.224" v="8373" actId="164"/>
          <ac:grpSpMkLst>
            <pc:docMk/>
            <pc:sldMk cId="1678706050" sldId="293"/>
            <ac:grpSpMk id="25" creationId="{86110B05-C152-4A01-BF80-7B6EA1F6E707}"/>
          </ac:grpSpMkLst>
        </pc:grpChg>
        <pc:picChg chg="add mod">
          <ac:chgData name="Matthew Suderman" userId="2709995e-3ea8-4fb0-9b62-eb8034dec529" providerId="ADAL" clId="{7BEFF3EF-D322-4273-89DF-788D4AC191ED}" dt="2020-08-03T09:16:14.635" v="7647" actId="962"/>
          <ac:picMkLst>
            <pc:docMk/>
            <pc:sldMk cId="1678706050" sldId="293"/>
            <ac:picMk id="5" creationId="{A379C8E2-F74A-425A-9CAC-366F23963E12}"/>
          </ac:picMkLst>
        </pc:picChg>
      </pc:sldChg>
      <pc:sldChg chg="addSp modSp new mod">
        <pc:chgData name="Matthew Suderman" userId="2709995e-3ea8-4fb0-9b62-eb8034dec529" providerId="ADAL" clId="{7BEFF3EF-D322-4273-89DF-788D4AC191ED}" dt="2020-08-03T09:43:55.854" v="8502" actId="1076"/>
        <pc:sldMkLst>
          <pc:docMk/>
          <pc:sldMk cId="2170830905" sldId="294"/>
        </pc:sldMkLst>
        <pc:spChg chg="add mod">
          <ac:chgData name="Matthew Suderman" userId="2709995e-3ea8-4fb0-9b62-eb8034dec529" providerId="ADAL" clId="{7BEFF3EF-D322-4273-89DF-788D4AC191ED}" dt="2020-08-03T09:43:14.977" v="8495" actId="1037"/>
          <ac:spMkLst>
            <pc:docMk/>
            <pc:sldMk cId="2170830905" sldId="294"/>
            <ac:spMk id="2" creationId="{65B1CA3E-FF55-4D44-A940-BF4C5C31DFA2}"/>
          </ac:spMkLst>
        </pc:spChg>
        <pc:spChg chg="add mod">
          <ac:chgData name="Matthew Suderman" userId="2709995e-3ea8-4fb0-9b62-eb8034dec529" providerId="ADAL" clId="{7BEFF3EF-D322-4273-89DF-788D4AC191ED}" dt="2020-08-03T09:43:14.977" v="8495" actId="1037"/>
          <ac:spMkLst>
            <pc:docMk/>
            <pc:sldMk cId="2170830905" sldId="294"/>
            <ac:spMk id="4" creationId="{E93D8779-7DAA-4F96-BB39-A3FC1F753CE5}"/>
          </ac:spMkLst>
        </pc:spChg>
        <pc:spChg chg="add mod">
          <ac:chgData name="Matthew Suderman" userId="2709995e-3ea8-4fb0-9b62-eb8034dec529" providerId="ADAL" clId="{7BEFF3EF-D322-4273-89DF-788D4AC191ED}" dt="2020-08-03T09:43:14.977" v="8495" actId="1037"/>
          <ac:spMkLst>
            <pc:docMk/>
            <pc:sldMk cId="2170830905" sldId="294"/>
            <ac:spMk id="5" creationId="{C7DFD77D-9274-4FA3-8FB4-22AFD32CDC6A}"/>
          </ac:spMkLst>
        </pc:spChg>
        <pc:spChg chg="add mod">
          <ac:chgData name="Matthew Suderman" userId="2709995e-3ea8-4fb0-9b62-eb8034dec529" providerId="ADAL" clId="{7BEFF3EF-D322-4273-89DF-788D4AC191ED}" dt="2020-08-03T09:43:14.977" v="8495" actId="1037"/>
          <ac:spMkLst>
            <pc:docMk/>
            <pc:sldMk cId="2170830905" sldId="294"/>
            <ac:spMk id="6" creationId="{74D61B1E-A46A-4BB2-A7B1-7ED9D6FB3827}"/>
          </ac:spMkLst>
        </pc:spChg>
        <pc:spChg chg="add mod">
          <ac:chgData name="Matthew Suderman" userId="2709995e-3ea8-4fb0-9b62-eb8034dec529" providerId="ADAL" clId="{7BEFF3EF-D322-4273-89DF-788D4AC191ED}" dt="2020-08-03T09:43:14.977" v="8495" actId="1037"/>
          <ac:spMkLst>
            <pc:docMk/>
            <pc:sldMk cId="2170830905" sldId="294"/>
            <ac:spMk id="7" creationId="{8BB461EE-7715-4173-85E0-E96D9B948BC3}"/>
          </ac:spMkLst>
        </pc:spChg>
        <pc:spChg chg="add mod">
          <ac:chgData name="Matthew Suderman" userId="2709995e-3ea8-4fb0-9b62-eb8034dec529" providerId="ADAL" clId="{7BEFF3EF-D322-4273-89DF-788D4AC191ED}" dt="2020-08-03T09:43:14.977" v="8495" actId="1037"/>
          <ac:spMkLst>
            <pc:docMk/>
            <pc:sldMk cId="2170830905" sldId="294"/>
            <ac:spMk id="8" creationId="{BA4C873E-CFF2-4DBE-9B8E-881A03DDC6C7}"/>
          </ac:spMkLst>
        </pc:spChg>
        <pc:spChg chg="add mod">
          <ac:chgData name="Matthew Suderman" userId="2709995e-3ea8-4fb0-9b62-eb8034dec529" providerId="ADAL" clId="{7BEFF3EF-D322-4273-89DF-788D4AC191ED}" dt="2020-08-03T09:43:14.977" v="8495" actId="1037"/>
          <ac:spMkLst>
            <pc:docMk/>
            <pc:sldMk cId="2170830905" sldId="294"/>
            <ac:spMk id="9" creationId="{3F0F3071-7410-40B8-B5D3-0D704F6C7662}"/>
          </ac:spMkLst>
        </pc:spChg>
        <pc:grpChg chg="add mod">
          <ac:chgData name="Matthew Suderman" userId="2709995e-3ea8-4fb0-9b62-eb8034dec529" providerId="ADAL" clId="{7BEFF3EF-D322-4273-89DF-788D4AC191ED}" dt="2020-08-03T09:42:46.579" v="8471" actId="164"/>
          <ac:grpSpMkLst>
            <pc:docMk/>
            <pc:sldMk cId="2170830905" sldId="294"/>
            <ac:grpSpMk id="3" creationId="{DC1927DF-92A4-43D1-A06C-846E5D4C9462}"/>
          </ac:grpSpMkLst>
        </pc:grpChg>
        <pc:picChg chg="add mod">
          <ac:chgData name="Matthew Suderman" userId="2709995e-3ea8-4fb0-9b62-eb8034dec529" providerId="ADAL" clId="{7BEFF3EF-D322-4273-89DF-788D4AC191ED}" dt="2020-08-03T09:43:55.854" v="8502" actId="1076"/>
          <ac:picMkLst>
            <pc:docMk/>
            <pc:sldMk cId="2170830905" sldId="294"/>
            <ac:picMk id="2050" creationId="{C7077DCC-4E17-46E4-B597-3B0B58387086}"/>
          </ac:picMkLst>
        </pc:picChg>
        <pc:cxnChg chg="add">
          <ac:chgData name="Matthew Suderman" userId="2709995e-3ea8-4fb0-9b62-eb8034dec529" providerId="ADAL" clId="{7BEFF3EF-D322-4273-89DF-788D4AC191ED}" dt="2020-08-03T09:43:34.109" v="8496" actId="11529"/>
          <ac:cxnSpMkLst>
            <pc:docMk/>
            <pc:sldMk cId="2170830905" sldId="294"/>
            <ac:cxnSpMk id="11" creationId="{AF5C55BA-0F08-42E1-B4D4-CCAB478F2EFD}"/>
          </ac:cxnSpMkLst>
        </pc:cxnChg>
        <pc:cxnChg chg="add mod">
          <ac:chgData name="Matthew Suderman" userId="2709995e-3ea8-4fb0-9b62-eb8034dec529" providerId="ADAL" clId="{7BEFF3EF-D322-4273-89DF-788D4AC191ED}" dt="2020-08-03T09:43:42.456" v="8498" actId="1076"/>
          <ac:cxnSpMkLst>
            <pc:docMk/>
            <pc:sldMk cId="2170830905" sldId="294"/>
            <ac:cxnSpMk id="13" creationId="{F9BB0111-4415-4B7E-81AC-AB81FBD29F1D}"/>
          </ac:cxnSpMkLst>
        </pc:cxnChg>
        <pc:cxnChg chg="add mod">
          <ac:chgData name="Matthew Suderman" userId="2709995e-3ea8-4fb0-9b62-eb8034dec529" providerId="ADAL" clId="{7BEFF3EF-D322-4273-89DF-788D4AC191ED}" dt="2020-08-03T09:43:50.121" v="8500" actId="1076"/>
          <ac:cxnSpMkLst>
            <pc:docMk/>
            <pc:sldMk cId="2170830905" sldId="294"/>
            <ac:cxnSpMk id="14" creationId="{AA4B5001-7430-47D7-87DD-6541BEE17190}"/>
          </ac:cxnSpMkLst>
        </pc:cxnChg>
      </pc:sldChg>
    </pc:docChg>
  </pc:docChgLst>
  <pc:docChgLst>
    <pc:chgData name="Matthew Suderman" userId="2709995e-3ea8-4fb0-9b62-eb8034dec529" providerId="ADAL" clId="{2DCC39B9-FA29-4482-8133-94BB6E86D2A5}"/>
    <pc:docChg chg="undo custSel addSld delSld modSld">
      <pc:chgData name="Matthew Suderman" userId="2709995e-3ea8-4fb0-9b62-eb8034dec529" providerId="ADAL" clId="{2DCC39B9-FA29-4482-8133-94BB6E86D2A5}" dt="2020-06-15T01:11:30.651" v="4368" actId="20577"/>
      <pc:docMkLst>
        <pc:docMk/>
      </pc:docMkLst>
      <pc:sldChg chg="del">
        <pc:chgData name="Matthew Suderman" userId="2709995e-3ea8-4fb0-9b62-eb8034dec529" providerId="ADAL" clId="{2DCC39B9-FA29-4482-8133-94BB6E86D2A5}" dt="2020-06-14T22:22:51.278" v="5" actId="47"/>
        <pc:sldMkLst>
          <pc:docMk/>
          <pc:sldMk cId="109857222" sldId="256"/>
        </pc:sldMkLst>
      </pc:sldChg>
      <pc:sldChg chg="del">
        <pc:chgData name="Matthew Suderman" userId="2709995e-3ea8-4fb0-9b62-eb8034dec529" providerId="ADAL" clId="{2DCC39B9-FA29-4482-8133-94BB6E86D2A5}" dt="2020-06-14T22:22:51.572" v="6" actId="47"/>
        <pc:sldMkLst>
          <pc:docMk/>
          <pc:sldMk cId="2396732745" sldId="257"/>
        </pc:sldMkLst>
      </pc:sldChg>
      <pc:sldChg chg="del">
        <pc:chgData name="Matthew Suderman" userId="2709995e-3ea8-4fb0-9b62-eb8034dec529" providerId="ADAL" clId="{2DCC39B9-FA29-4482-8133-94BB6E86D2A5}" dt="2020-06-14T22:22:51.846" v="8" actId="47"/>
        <pc:sldMkLst>
          <pc:docMk/>
          <pc:sldMk cId="3970180476" sldId="258"/>
        </pc:sldMkLst>
      </pc:sldChg>
      <pc:sldChg chg="modSp mod">
        <pc:chgData name="Matthew Suderman" userId="2709995e-3ea8-4fb0-9b62-eb8034dec529" providerId="ADAL" clId="{2DCC39B9-FA29-4482-8133-94BB6E86D2A5}" dt="2020-06-15T01:11:30.651" v="4368" actId="20577"/>
        <pc:sldMkLst>
          <pc:docMk/>
          <pc:sldMk cId="3975880408" sldId="259"/>
        </pc:sldMkLst>
        <pc:spChg chg="mod">
          <ac:chgData name="Matthew Suderman" userId="2709995e-3ea8-4fb0-9b62-eb8034dec529" providerId="ADAL" clId="{2DCC39B9-FA29-4482-8133-94BB6E86D2A5}" dt="2020-06-14T22:22:29.515" v="0" actId="20577"/>
          <ac:spMkLst>
            <pc:docMk/>
            <pc:sldMk cId="3975880408" sldId="259"/>
            <ac:spMk id="2" creationId="{00000000-0000-0000-0000-000000000000}"/>
          </ac:spMkLst>
        </pc:spChg>
        <pc:graphicFrameChg chg="modGraphic">
          <ac:chgData name="Matthew Suderman" userId="2709995e-3ea8-4fb0-9b62-eb8034dec529" providerId="ADAL" clId="{2DCC39B9-FA29-4482-8133-94BB6E86D2A5}" dt="2020-06-15T01:11:30.651" v="4368" actId="20577"/>
          <ac:graphicFrameMkLst>
            <pc:docMk/>
            <pc:sldMk cId="3975880408" sldId="259"/>
            <ac:graphicFrameMk id="5" creationId="{CEA37789-E764-494C-AC19-7DAFF4C6D7E8}"/>
          </ac:graphicFrameMkLst>
        </pc:graphicFrameChg>
      </pc:sldChg>
      <pc:sldChg chg="del">
        <pc:chgData name="Matthew Suderman" userId="2709995e-3ea8-4fb0-9b62-eb8034dec529" providerId="ADAL" clId="{2DCC39B9-FA29-4482-8133-94BB6E86D2A5}" dt="2020-06-14T22:22:52.036" v="9" actId="47"/>
        <pc:sldMkLst>
          <pc:docMk/>
          <pc:sldMk cId="692168980" sldId="260"/>
        </pc:sldMkLst>
      </pc:sldChg>
      <pc:sldChg chg="del">
        <pc:chgData name="Matthew Suderman" userId="2709995e-3ea8-4fb0-9b62-eb8034dec529" providerId="ADAL" clId="{2DCC39B9-FA29-4482-8133-94BB6E86D2A5}" dt="2020-06-14T22:22:52.537" v="11" actId="47"/>
        <pc:sldMkLst>
          <pc:docMk/>
          <pc:sldMk cId="2331892085" sldId="261"/>
        </pc:sldMkLst>
      </pc:sldChg>
      <pc:sldChg chg="del">
        <pc:chgData name="Matthew Suderman" userId="2709995e-3ea8-4fb0-9b62-eb8034dec529" providerId="ADAL" clId="{2DCC39B9-FA29-4482-8133-94BB6E86D2A5}" dt="2020-06-14T22:22:54.042" v="19" actId="47"/>
        <pc:sldMkLst>
          <pc:docMk/>
          <pc:sldMk cId="1907214546" sldId="263"/>
        </pc:sldMkLst>
      </pc:sldChg>
      <pc:sldChg chg="del">
        <pc:chgData name="Matthew Suderman" userId="2709995e-3ea8-4fb0-9b62-eb8034dec529" providerId="ADAL" clId="{2DCC39B9-FA29-4482-8133-94BB6E86D2A5}" dt="2020-06-14T22:22:52.674" v="13" actId="47"/>
        <pc:sldMkLst>
          <pc:docMk/>
          <pc:sldMk cId="1295946552" sldId="264"/>
        </pc:sldMkLst>
      </pc:sldChg>
      <pc:sldChg chg="del">
        <pc:chgData name="Matthew Suderman" userId="2709995e-3ea8-4fb0-9b62-eb8034dec529" providerId="ADAL" clId="{2DCC39B9-FA29-4482-8133-94BB6E86D2A5}" dt="2020-06-14T22:22:48.368" v="2" actId="47"/>
        <pc:sldMkLst>
          <pc:docMk/>
          <pc:sldMk cId="980237120" sldId="267"/>
        </pc:sldMkLst>
      </pc:sldChg>
      <pc:sldChg chg="del">
        <pc:chgData name="Matthew Suderman" userId="2709995e-3ea8-4fb0-9b62-eb8034dec529" providerId="ADAL" clId="{2DCC39B9-FA29-4482-8133-94BB6E86D2A5}" dt="2020-06-14T22:22:50.513" v="3" actId="47"/>
        <pc:sldMkLst>
          <pc:docMk/>
          <pc:sldMk cId="1070485980" sldId="269"/>
        </pc:sldMkLst>
      </pc:sldChg>
      <pc:sldChg chg="del">
        <pc:chgData name="Matthew Suderman" userId="2709995e-3ea8-4fb0-9b62-eb8034dec529" providerId="ADAL" clId="{2DCC39B9-FA29-4482-8133-94BB6E86D2A5}" dt="2020-06-14T22:22:50.807" v="4" actId="47"/>
        <pc:sldMkLst>
          <pc:docMk/>
          <pc:sldMk cId="1834542249" sldId="273"/>
        </pc:sldMkLst>
      </pc:sldChg>
      <pc:sldChg chg="addSp delSp modSp add del mod modAnim">
        <pc:chgData name="Matthew Suderman" userId="2709995e-3ea8-4fb0-9b62-eb8034dec529" providerId="ADAL" clId="{2DCC39B9-FA29-4482-8133-94BB6E86D2A5}" dt="2020-06-14T23:56:37.530" v="2825" actId="27636"/>
        <pc:sldMkLst>
          <pc:docMk/>
          <pc:sldMk cId="244703395" sldId="274"/>
        </pc:sldMkLst>
        <pc:spChg chg="mod">
          <ac:chgData name="Matthew Suderman" userId="2709995e-3ea8-4fb0-9b62-eb8034dec529" providerId="ADAL" clId="{2DCC39B9-FA29-4482-8133-94BB6E86D2A5}" dt="2020-06-14T23:51:56.963" v="2288" actId="14100"/>
          <ac:spMkLst>
            <pc:docMk/>
            <pc:sldMk cId="244703395" sldId="274"/>
            <ac:spMk id="2" creationId="{A051AE55-C412-4F97-B8BC-7897E1B8FE80}"/>
          </ac:spMkLst>
        </pc:spChg>
        <pc:spChg chg="mod">
          <ac:chgData name="Matthew Suderman" userId="2709995e-3ea8-4fb0-9b62-eb8034dec529" providerId="ADAL" clId="{2DCC39B9-FA29-4482-8133-94BB6E86D2A5}" dt="2020-06-14T23:56:37.530" v="2825" actId="27636"/>
          <ac:spMkLst>
            <pc:docMk/>
            <pc:sldMk cId="244703395" sldId="274"/>
            <ac:spMk id="3" creationId="{784E00D2-8947-4BC0-B376-A387D60BAC35}"/>
          </ac:spMkLst>
        </pc:spChg>
        <pc:spChg chg="mod">
          <ac:chgData name="Matthew Suderman" userId="2709995e-3ea8-4fb0-9b62-eb8034dec529" providerId="ADAL" clId="{2DCC39B9-FA29-4482-8133-94BB6E86D2A5}" dt="2020-06-14T23:38:38.256" v="2045" actId="20577"/>
          <ac:spMkLst>
            <pc:docMk/>
            <pc:sldMk cId="244703395" sldId="274"/>
            <ac:spMk id="4" creationId="{C6D6135E-B0E9-4A4D-A5E1-FC2244602EBB}"/>
          </ac:spMkLst>
        </pc:spChg>
        <pc:spChg chg="add del mod">
          <ac:chgData name="Matthew Suderman" userId="2709995e-3ea8-4fb0-9b62-eb8034dec529" providerId="ADAL" clId="{2DCC39B9-FA29-4482-8133-94BB6E86D2A5}" dt="2020-06-14T23:49:07.205" v="2279" actId="478"/>
          <ac:spMkLst>
            <pc:docMk/>
            <pc:sldMk cId="244703395" sldId="274"/>
            <ac:spMk id="5" creationId="{0A1811E1-1B35-4C71-B9A1-2F7C451F77FB}"/>
          </ac:spMkLst>
        </pc:spChg>
        <pc:spChg chg="add del">
          <ac:chgData name="Matthew Suderman" userId="2709995e-3ea8-4fb0-9b62-eb8034dec529" providerId="ADAL" clId="{2DCC39B9-FA29-4482-8133-94BB6E86D2A5}" dt="2020-06-14T23:49:30.978" v="2281" actId="478"/>
          <ac:spMkLst>
            <pc:docMk/>
            <pc:sldMk cId="244703395" sldId="274"/>
            <ac:spMk id="6" creationId="{539FA937-A562-4539-B972-CA6A679330E1}"/>
          </ac:spMkLst>
        </pc:spChg>
        <pc:picChg chg="add mod">
          <ac:chgData name="Matthew Suderman" userId="2709995e-3ea8-4fb0-9b62-eb8034dec529" providerId="ADAL" clId="{2DCC39B9-FA29-4482-8133-94BB6E86D2A5}" dt="2020-06-14T23:51:45.636" v="2285" actId="1076"/>
          <ac:picMkLst>
            <pc:docMk/>
            <pc:sldMk cId="244703395" sldId="274"/>
            <ac:picMk id="8" creationId="{A121BD29-954C-48DE-BEC0-CFE38ADA5B7D}"/>
          </ac:picMkLst>
        </pc:picChg>
      </pc:sldChg>
      <pc:sldChg chg="del">
        <pc:chgData name="Matthew Suderman" userId="2709995e-3ea8-4fb0-9b62-eb8034dec529" providerId="ADAL" clId="{2DCC39B9-FA29-4482-8133-94BB6E86D2A5}" dt="2020-06-14T22:22:51.692" v="7" actId="47"/>
        <pc:sldMkLst>
          <pc:docMk/>
          <pc:sldMk cId="3308921423" sldId="275"/>
        </pc:sldMkLst>
      </pc:sldChg>
      <pc:sldChg chg="add del">
        <pc:chgData name="Matthew Suderman" userId="2709995e-3ea8-4fb0-9b62-eb8034dec529" providerId="ADAL" clId="{2DCC39B9-FA29-4482-8133-94BB6E86D2A5}" dt="2020-06-15T00:55:33" v="3627" actId="47"/>
        <pc:sldMkLst>
          <pc:docMk/>
          <pc:sldMk cId="3312567759" sldId="275"/>
        </pc:sldMkLst>
      </pc:sldChg>
      <pc:sldChg chg="del">
        <pc:chgData name="Matthew Suderman" userId="2709995e-3ea8-4fb0-9b62-eb8034dec529" providerId="ADAL" clId="{2DCC39B9-FA29-4482-8133-94BB6E86D2A5}" dt="2020-06-14T22:22:52.563" v="12" actId="47"/>
        <pc:sldMkLst>
          <pc:docMk/>
          <pc:sldMk cId="265509522" sldId="276"/>
        </pc:sldMkLst>
      </pc:sldChg>
      <pc:sldChg chg="add del">
        <pc:chgData name="Matthew Suderman" userId="2709995e-3ea8-4fb0-9b62-eb8034dec529" providerId="ADAL" clId="{2DCC39B9-FA29-4482-8133-94BB6E86D2A5}" dt="2020-06-15T00:55:32.791" v="3626" actId="47"/>
        <pc:sldMkLst>
          <pc:docMk/>
          <pc:sldMk cId="1452798065" sldId="276"/>
        </pc:sldMkLst>
      </pc:sldChg>
      <pc:sldChg chg="del">
        <pc:chgData name="Matthew Suderman" userId="2709995e-3ea8-4fb0-9b62-eb8034dec529" providerId="ADAL" clId="{2DCC39B9-FA29-4482-8133-94BB6E86D2A5}" dt="2020-06-14T22:22:52.203" v="10" actId="47"/>
        <pc:sldMkLst>
          <pc:docMk/>
          <pc:sldMk cId="864675788" sldId="277"/>
        </pc:sldMkLst>
      </pc:sldChg>
      <pc:sldChg chg="addSp modSp add mod modAnim">
        <pc:chgData name="Matthew Suderman" userId="2709995e-3ea8-4fb0-9b62-eb8034dec529" providerId="ADAL" clId="{2DCC39B9-FA29-4482-8133-94BB6E86D2A5}" dt="2020-06-15T00:56:31.262" v="3636" actId="20577"/>
        <pc:sldMkLst>
          <pc:docMk/>
          <pc:sldMk cId="883006403" sldId="277"/>
        </pc:sldMkLst>
        <pc:spChg chg="mod">
          <ac:chgData name="Matthew Suderman" userId="2709995e-3ea8-4fb0-9b62-eb8034dec529" providerId="ADAL" clId="{2DCC39B9-FA29-4482-8133-94BB6E86D2A5}" dt="2020-06-15T00:19:20.384" v="2898" actId="113"/>
          <ac:spMkLst>
            <pc:docMk/>
            <pc:sldMk cId="883006403" sldId="277"/>
            <ac:spMk id="2" creationId="{A051AE55-C412-4F97-B8BC-7897E1B8FE80}"/>
          </ac:spMkLst>
        </pc:spChg>
        <pc:spChg chg="mod">
          <ac:chgData name="Matthew Suderman" userId="2709995e-3ea8-4fb0-9b62-eb8034dec529" providerId="ADAL" clId="{2DCC39B9-FA29-4482-8133-94BB6E86D2A5}" dt="2020-06-15T00:56:31.262" v="3636" actId="20577"/>
          <ac:spMkLst>
            <pc:docMk/>
            <pc:sldMk cId="883006403" sldId="277"/>
            <ac:spMk id="3" creationId="{784E00D2-8947-4BC0-B376-A387D60BAC35}"/>
          </ac:spMkLst>
        </pc:spChg>
        <pc:spChg chg="mod">
          <ac:chgData name="Matthew Suderman" userId="2709995e-3ea8-4fb0-9b62-eb8034dec529" providerId="ADAL" clId="{2DCC39B9-FA29-4482-8133-94BB6E86D2A5}" dt="2020-06-15T00:30:53.690" v="3021" actId="20577"/>
          <ac:spMkLst>
            <pc:docMk/>
            <pc:sldMk cId="883006403" sldId="277"/>
            <ac:spMk id="4" creationId="{C6D6135E-B0E9-4A4D-A5E1-FC2244602EBB}"/>
          </ac:spMkLst>
        </pc:spChg>
        <pc:picChg chg="add mod ord">
          <ac:chgData name="Matthew Suderman" userId="2709995e-3ea8-4fb0-9b62-eb8034dec529" providerId="ADAL" clId="{2DCC39B9-FA29-4482-8133-94BB6E86D2A5}" dt="2020-06-15T00:27:57.451" v="2943" actId="167"/>
          <ac:picMkLst>
            <pc:docMk/>
            <pc:sldMk cId="883006403" sldId="277"/>
            <ac:picMk id="6" creationId="{AD4DFBEB-E695-4238-8D3C-94E984D969F7}"/>
          </ac:picMkLst>
        </pc:picChg>
        <pc:picChg chg="add mod modCrop">
          <ac:chgData name="Matthew Suderman" userId="2709995e-3ea8-4fb0-9b62-eb8034dec529" providerId="ADAL" clId="{2DCC39B9-FA29-4482-8133-94BB6E86D2A5}" dt="2020-06-15T00:50:46.623" v="3464" actId="1076"/>
          <ac:picMkLst>
            <pc:docMk/>
            <pc:sldMk cId="883006403" sldId="277"/>
            <ac:picMk id="8" creationId="{E0285516-E594-40A9-9F64-53AFFB2A6470}"/>
          </ac:picMkLst>
        </pc:picChg>
      </pc:sldChg>
      <pc:sldChg chg="del">
        <pc:chgData name="Matthew Suderman" userId="2709995e-3ea8-4fb0-9b62-eb8034dec529" providerId="ADAL" clId="{2DCC39B9-FA29-4482-8133-94BB6E86D2A5}" dt="2020-06-14T22:22:53.784" v="18" actId="47"/>
        <pc:sldMkLst>
          <pc:docMk/>
          <pc:sldMk cId="1324647295" sldId="278"/>
        </pc:sldMkLst>
      </pc:sldChg>
      <pc:sldChg chg="modSp add mod modAnim">
        <pc:chgData name="Matthew Suderman" userId="2709995e-3ea8-4fb0-9b62-eb8034dec529" providerId="ADAL" clId="{2DCC39B9-FA29-4482-8133-94BB6E86D2A5}" dt="2020-06-15T01:05:44.166" v="4313" actId="20577"/>
        <pc:sldMkLst>
          <pc:docMk/>
          <pc:sldMk cId="1665227953" sldId="278"/>
        </pc:sldMkLst>
        <pc:spChg chg="mod">
          <ac:chgData name="Matthew Suderman" userId="2709995e-3ea8-4fb0-9b62-eb8034dec529" providerId="ADAL" clId="{2DCC39B9-FA29-4482-8133-94BB6E86D2A5}" dt="2020-06-15T00:59:52.080" v="3691" actId="113"/>
          <ac:spMkLst>
            <pc:docMk/>
            <pc:sldMk cId="1665227953" sldId="278"/>
            <ac:spMk id="2" creationId="{A051AE55-C412-4F97-B8BC-7897E1B8FE80}"/>
          </ac:spMkLst>
        </pc:spChg>
        <pc:spChg chg="mod">
          <ac:chgData name="Matthew Suderman" userId="2709995e-3ea8-4fb0-9b62-eb8034dec529" providerId="ADAL" clId="{2DCC39B9-FA29-4482-8133-94BB6E86D2A5}" dt="2020-06-15T01:05:44.166" v="4313" actId="20577"/>
          <ac:spMkLst>
            <pc:docMk/>
            <pc:sldMk cId="1665227953" sldId="278"/>
            <ac:spMk id="3" creationId="{784E00D2-8947-4BC0-B376-A387D60BAC35}"/>
          </ac:spMkLst>
        </pc:spChg>
        <pc:spChg chg="mod">
          <ac:chgData name="Matthew Suderman" userId="2709995e-3ea8-4fb0-9b62-eb8034dec529" providerId="ADAL" clId="{2DCC39B9-FA29-4482-8133-94BB6E86D2A5}" dt="2020-06-15T00:59:05.270" v="3665" actId="20577"/>
          <ac:spMkLst>
            <pc:docMk/>
            <pc:sldMk cId="1665227953" sldId="278"/>
            <ac:spMk id="4" creationId="{C6D6135E-B0E9-4A4D-A5E1-FC2244602EBB}"/>
          </ac:spMkLst>
        </pc:spChg>
      </pc:sldChg>
      <pc:sldChg chg="del">
        <pc:chgData name="Matthew Suderman" userId="2709995e-3ea8-4fb0-9b62-eb8034dec529" providerId="ADAL" clId="{2DCC39B9-FA29-4482-8133-94BB6E86D2A5}" dt="2020-06-14T22:22:52.885" v="14" actId="47"/>
        <pc:sldMkLst>
          <pc:docMk/>
          <pc:sldMk cId="205540030" sldId="279"/>
        </pc:sldMkLst>
      </pc:sldChg>
      <pc:sldChg chg="add del">
        <pc:chgData name="Matthew Suderman" userId="2709995e-3ea8-4fb0-9b62-eb8034dec529" providerId="ADAL" clId="{2DCC39B9-FA29-4482-8133-94BB6E86D2A5}" dt="2020-06-15T00:55:32.592" v="3625" actId="47"/>
        <pc:sldMkLst>
          <pc:docMk/>
          <pc:sldMk cId="2149765556" sldId="279"/>
        </pc:sldMkLst>
      </pc:sldChg>
      <pc:sldChg chg="add del">
        <pc:chgData name="Matthew Suderman" userId="2709995e-3ea8-4fb0-9b62-eb8034dec529" providerId="ADAL" clId="{2DCC39B9-FA29-4482-8133-94BB6E86D2A5}" dt="2020-06-15T00:55:32.424" v="3624" actId="47"/>
        <pc:sldMkLst>
          <pc:docMk/>
          <pc:sldMk cId="1159460512" sldId="280"/>
        </pc:sldMkLst>
      </pc:sldChg>
      <pc:sldChg chg="del">
        <pc:chgData name="Matthew Suderman" userId="2709995e-3ea8-4fb0-9b62-eb8034dec529" providerId="ADAL" clId="{2DCC39B9-FA29-4482-8133-94BB6E86D2A5}" dt="2020-06-14T22:22:53.213" v="16" actId="47"/>
        <pc:sldMkLst>
          <pc:docMk/>
          <pc:sldMk cId="2889071843" sldId="280"/>
        </pc:sldMkLst>
      </pc:sldChg>
      <pc:sldChg chg="add del">
        <pc:chgData name="Matthew Suderman" userId="2709995e-3ea8-4fb0-9b62-eb8034dec529" providerId="ADAL" clId="{2DCC39B9-FA29-4482-8133-94BB6E86D2A5}" dt="2020-06-15T00:55:32.178" v="3623" actId="47"/>
        <pc:sldMkLst>
          <pc:docMk/>
          <pc:sldMk cId="1204435049" sldId="281"/>
        </pc:sldMkLst>
      </pc:sldChg>
      <pc:sldChg chg="addSp delSp modSp new mod delAnim modAnim">
        <pc:chgData name="Matthew Suderman" userId="2709995e-3ea8-4fb0-9b62-eb8034dec529" providerId="ADAL" clId="{2DCC39B9-FA29-4482-8133-94BB6E86D2A5}" dt="2020-06-14T23:34:08.587" v="2027" actId="167"/>
        <pc:sldMkLst>
          <pc:docMk/>
          <pc:sldMk cId="1318713235" sldId="282"/>
        </pc:sldMkLst>
        <pc:spChg chg="del mod">
          <ac:chgData name="Matthew Suderman" userId="2709995e-3ea8-4fb0-9b62-eb8034dec529" providerId="ADAL" clId="{2DCC39B9-FA29-4482-8133-94BB6E86D2A5}" dt="2020-06-14T23:19:22.863" v="1852" actId="478"/>
          <ac:spMkLst>
            <pc:docMk/>
            <pc:sldMk cId="1318713235" sldId="282"/>
            <ac:spMk id="2" creationId="{D3F8179C-D8A4-4320-8F8C-9EDD8256334E}"/>
          </ac:spMkLst>
        </pc:spChg>
        <pc:spChg chg="del">
          <ac:chgData name="Matthew Suderman" userId="2709995e-3ea8-4fb0-9b62-eb8034dec529" providerId="ADAL" clId="{2DCC39B9-FA29-4482-8133-94BB6E86D2A5}" dt="2020-06-14T22:24:08.097" v="54" actId="478"/>
          <ac:spMkLst>
            <pc:docMk/>
            <pc:sldMk cId="1318713235" sldId="282"/>
            <ac:spMk id="3" creationId="{E27F6B46-651A-45BB-9C75-BB2AA3DAEA8D}"/>
          </ac:spMkLst>
        </pc:spChg>
        <pc:spChg chg="add mod">
          <ac:chgData name="Matthew Suderman" userId="2709995e-3ea8-4fb0-9b62-eb8034dec529" providerId="ADAL" clId="{2DCC39B9-FA29-4482-8133-94BB6E86D2A5}" dt="2020-06-14T23:19:15.252" v="1851"/>
          <ac:spMkLst>
            <pc:docMk/>
            <pc:sldMk cId="1318713235" sldId="282"/>
            <ac:spMk id="5" creationId="{F68F30A7-F9C1-4598-96DA-5ACE2CEB9765}"/>
          </ac:spMkLst>
        </pc:spChg>
        <pc:spChg chg="add del mod">
          <ac:chgData name="Matthew Suderman" userId="2709995e-3ea8-4fb0-9b62-eb8034dec529" providerId="ADAL" clId="{2DCC39B9-FA29-4482-8133-94BB6E86D2A5}" dt="2020-06-14T23:19:26.768" v="1853" actId="478"/>
          <ac:spMkLst>
            <pc:docMk/>
            <pc:sldMk cId="1318713235" sldId="282"/>
            <ac:spMk id="7" creationId="{1829D101-F658-4A68-89C1-D1ABFBE9393B}"/>
          </ac:spMkLst>
        </pc:spChg>
        <pc:spChg chg="add del mod">
          <ac:chgData name="Matthew Suderman" userId="2709995e-3ea8-4fb0-9b62-eb8034dec529" providerId="ADAL" clId="{2DCC39B9-FA29-4482-8133-94BB6E86D2A5}" dt="2020-06-14T23:30:19.113" v="1964" actId="478"/>
          <ac:spMkLst>
            <pc:docMk/>
            <pc:sldMk cId="1318713235" sldId="282"/>
            <ac:spMk id="8" creationId="{2E27CF4D-062E-4459-9FD2-312FBBF500CD}"/>
          </ac:spMkLst>
        </pc:spChg>
        <pc:spChg chg="add mod">
          <ac:chgData name="Matthew Suderman" userId="2709995e-3ea8-4fb0-9b62-eb8034dec529" providerId="ADAL" clId="{2DCC39B9-FA29-4482-8133-94BB6E86D2A5}" dt="2020-06-14T23:33:54.641" v="2026" actId="1036"/>
          <ac:spMkLst>
            <pc:docMk/>
            <pc:sldMk cId="1318713235" sldId="282"/>
            <ac:spMk id="9" creationId="{D12C4E7B-298C-4C00-902C-8AFB52B472A7}"/>
          </ac:spMkLst>
        </pc:spChg>
        <pc:spChg chg="add del mod">
          <ac:chgData name="Matthew Suderman" userId="2709995e-3ea8-4fb0-9b62-eb8034dec529" providerId="ADAL" clId="{2DCC39B9-FA29-4482-8133-94BB6E86D2A5}" dt="2020-06-14T23:30:21.859" v="1965" actId="478"/>
          <ac:spMkLst>
            <pc:docMk/>
            <pc:sldMk cId="1318713235" sldId="282"/>
            <ac:spMk id="10" creationId="{BDCD0F76-8F53-4AF2-AEA4-EE4D7B4874C9}"/>
          </ac:spMkLst>
        </pc:spChg>
        <pc:spChg chg="add mod">
          <ac:chgData name="Matthew Suderman" userId="2709995e-3ea8-4fb0-9b62-eb8034dec529" providerId="ADAL" clId="{2DCC39B9-FA29-4482-8133-94BB6E86D2A5}" dt="2020-06-14T23:33:54.641" v="2026" actId="1036"/>
          <ac:spMkLst>
            <pc:docMk/>
            <pc:sldMk cId="1318713235" sldId="282"/>
            <ac:spMk id="11" creationId="{4AA6120D-DA38-4D1C-AF50-9644B3AEAD09}"/>
          </ac:spMkLst>
        </pc:spChg>
        <pc:spChg chg="add mod">
          <ac:chgData name="Matthew Suderman" userId="2709995e-3ea8-4fb0-9b62-eb8034dec529" providerId="ADAL" clId="{2DCC39B9-FA29-4482-8133-94BB6E86D2A5}" dt="2020-06-14T23:33:54.641" v="2026" actId="1036"/>
          <ac:spMkLst>
            <pc:docMk/>
            <pc:sldMk cId="1318713235" sldId="282"/>
            <ac:spMk id="12" creationId="{F1EE33A0-9E92-4FD3-B94D-87543DDEE377}"/>
          </ac:spMkLst>
        </pc:spChg>
        <pc:spChg chg="add mod">
          <ac:chgData name="Matthew Suderman" userId="2709995e-3ea8-4fb0-9b62-eb8034dec529" providerId="ADAL" clId="{2DCC39B9-FA29-4482-8133-94BB6E86D2A5}" dt="2020-06-14T23:31:23.107" v="1979" actId="14100"/>
          <ac:spMkLst>
            <pc:docMk/>
            <pc:sldMk cId="1318713235" sldId="282"/>
            <ac:spMk id="13" creationId="{46022C0F-2E4E-4903-BBFC-2E7501E191BC}"/>
          </ac:spMkLst>
        </pc:spChg>
        <pc:spChg chg="add mod">
          <ac:chgData name="Matthew Suderman" userId="2709995e-3ea8-4fb0-9b62-eb8034dec529" providerId="ADAL" clId="{2DCC39B9-FA29-4482-8133-94BB6E86D2A5}" dt="2020-06-14T23:31:40.588" v="1983" actId="14100"/>
          <ac:spMkLst>
            <pc:docMk/>
            <pc:sldMk cId="1318713235" sldId="282"/>
            <ac:spMk id="14" creationId="{CC450831-D131-46D9-968E-3B9775F01872}"/>
          </ac:spMkLst>
        </pc:spChg>
        <pc:spChg chg="add mod">
          <ac:chgData name="Matthew Suderman" userId="2709995e-3ea8-4fb0-9b62-eb8034dec529" providerId="ADAL" clId="{2DCC39B9-FA29-4482-8133-94BB6E86D2A5}" dt="2020-06-14T23:31:57.268" v="1992" actId="14100"/>
          <ac:spMkLst>
            <pc:docMk/>
            <pc:sldMk cId="1318713235" sldId="282"/>
            <ac:spMk id="15" creationId="{DC792072-899E-421E-897C-E520306C3607}"/>
          </ac:spMkLst>
        </pc:spChg>
        <pc:spChg chg="add mod">
          <ac:chgData name="Matthew Suderman" userId="2709995e-3ea8-4fb0-9b62-eb8034dec529" providerId="ADAL" clId="{2DCC39B9-FA29-4482-8133-94BB6E86D2A5}" dt="2020-06-14T23:32:14.175" v="2018" actId="14100"/>
          <ac:spMkLst>
            <pc:docMk/>
            <pc:sldMk cId="1318713235" sldId="282"/>
            <ac:spMk id="16" creationId="{11F5B0D4-27C2-4AF4-89AB-C84A738EDCBC}"/>
          </ac:spMkLst>
        </pc:spChg>
        <pc:graphicFrameChg chg="add mod ord modGraphic">
          <ac:chgData name="Matthew Suderman" userId="2709995e-3ea8-4fb0-9b62-eb8034dec529" providerId="ADAL" clId="{2DCC39B9-FA29-4482-8133-94BB6E86D2A5}" dt="2020-06-14T23:34:08.587" v="2027" actId="167"/>
          <ac:graphicFrameMkLst>
            <pc:docMk/>
            <pc:sldMk cId="1318713235" sldId="282"/>
            <ac:graphicFrameMk id="4" creationId="{A02E2500-4313-433A-AB6B-86A8EC73AEA8}"/>
          </ac:graphicFrameMkLst>
        </pc:graphicFrameChg>
      </pc:sldChg>
      <pc:sldChg chg="del">
        <pc:chgData name="Matthew Suderman" userId="2709995e-3ea8-4fb0-9b62-eb8034dec529" providerId="ADAL" clId="{2DCC39B9-FA29-4482-8133-94BB6E86D2A5}" dt="2020-06-14T22:22:52.984" v="15" actId="47"/>
        <pc:sldMkLst>
          <pc:docMk/>
          <pc:sldMk cId="2238110980" sldId="283"/>
        </pc:sldMkLst>
      </pc:sldChg>
      <pc:sldChg chg="del">
        <pc:chgData name="Matthew Suderman" userId="2709995e-3ea8-4fb0-9b62-eb8034dec529" providerId="ADAL" clId="{2DCC39B9-FA29-4482-8133-94BB6E86D2A5}" dt="2020-06-14T22:22:53.419" v="17" actId="47"/>
        <pc:sldMkLst>
          <pc:docMk/>
          <pc:sldMk cId="442124831" sldId="284"/>
        </pc:sldMkLst>
      </pc:sldChg>
    </pc:docChg>
  </pc:docChgLst>
  <pc:docChgLst>
    <pc:chgData name="Matthew Suderman" userId="S::ms13525@bristol.ac.uk::2709995e-3ea8-4fb0-9b62-eb8034dec529" providerId="AD" clId="Web-{FA35B7BE-8B2E-F369-211A-F25F50F0FAFD}"/>
    <pc:docChg chg="delSld modSld">
      <pc:chgData name="Matthew Suderman" userId="S::ms13525@bristol.ac.uk::2709995e-3ea8-4fb0-9b62-eb8034dec529" providerId="AD" clId="Web-{FA35B7BE-8B2E-F369-211A-F25F50F0FAFD}" dt="2020-07-12T21:45:17.580" v="67"/>
      <pc:docMkLst>
        <pc:docMk/>
      </pc:docMkLst>
      <pc:sldChg chg="modSp">
        <pc:chgData name="Matthew Suderman" userId="S::ms13525@bristol.ac.uk::2709995e-3ea8-4fb0-9b62-eb8034dec529" providerId="AD" clId="Web-{FA35B7BE-8B2E-F369-211A-F25F50F0FAFD}" dt="2020-07-12T21:45:17.580" v="67"/>
        <pc:sldMkLst>
          <pc:docMk/>
          <pc:sldMk cId="3975880408" sldId="259"/>
        </pc:sldMkLst>
        <pc:spChg chg="mod">
          <ac:chgData name="Matthew Suderman" userId="S::ms13525@bristol.ac.uk::2709995e-3ea8-4fb0-9b62-eb8034dec529" providerId="AD" clId="Web-{FA35B7BE-8B2E-F369-211A-F25F50F0FAFD}" dt="2020-07-12T21:43:16.133" v="6" actId="20577"/>
          <ac:spMkLst>
            <pc:docMk/>
            <pc:sldMk cId="3975880408" sldId="259"/>
            <ac:spMk id="2" creationId="{00000000-0000-0000-0000-000000000000}"/>
          </ac:spMkLst>
        </pc:spChg>
        <pc:graphicFrameChg chg="mod modGraphic">
          <ac:chgData name="Matthew Suderman" userId="S::ms13525@bristol.ac.uk::2709995e-3ea8-4fb0-9b62-eb8034dec529" providerId="AD" clId="Web-{FA35B7BE-8B2E-F369-211A-F25F50F0FAFD}" dt="2020-07-12T21:45:17.580" v="67"/>
          <ac:graphicFrameMkLst>
            <pc:docMk/>
            <pc:sldMk cId="3975880408" sldId="259"/>
            <ac:graphicFrameMk id="5" creationId="{CEA37789-E764-494C-AC19-7DAFF4C6D7E8}"/>
          </ac:graphicFrameMkLst>
        </pc:graphicFrameChg>
      </pc:sldChg>
      <pc:sldChg chg="del">
        <pc:chgData name="Matthew Suderman" userId="S::ms13525@bristol.ac.uk::2709995e-3ea8-4fb0-9b62-eb8034dec529" providerId="AD" clId="Web-{FA35B7BE-8B2E-F369-211A-F25F50F0FAFD}" dt="2020-07-12T21:42:59.990" v="1"/>
        <pc:sldMkLst>
          <pc:docMk/>
          <pc:sldMk cId="244703395" sldId="274"/>
        </pc:sldMkLst>
      </pc:sldChg>
      <pc:sldChg chg="del">
        <pc:chgData name="Matthew Suderman" userId="S::ms13525@bristol.ac.uk::2709995e-3ea8-4fb0-9b62-eb8034dec529" providerId="AD" clId="Web-{FA35B7BE-8B2E-F369-211A-F25F50F0FAFD}" dt="2020-07-12T21:42:56.490" v="0"/>
        <pc:sldMkLst>
          <pc:docMk/>
          <pc:sldMk cId="883006403" sldId="277"/>
        </pc:sldMkLst>
      </pc:sldChg>
      <pc:sldChg chg="modSp">
        <pc:chgData name="Matthew Suderman" userId="S::ms13525@bristol.ac.uk::2709995e-3ea8-4fb0-9b62-eb8034dec529" providerId="AD" clId="Web-{FA35B7BE-8B2E-F369-211A-F25F50F0FAFD}" dt="2020-07-12T21:44:50.998" v="63"/>
        <pc:sldMkLst>
          <pc:docMk/>
          <pc:sldMk cId="1318713235" sldId="282"/>
        </pc:sldMkLst>
        <pc:graphicFrameChg chg="mod ord modGraphic">
          <ac:chgData name="Matthew Suderman" userId="S::ms13525@bristol.ac.uk::2709995e-3ea8-4fb0-9b62-eb8034dec529" providerId="AD" clId="Web-{FA35B7BE-8B2E-F369-211A-F25F50F0FAFD}" dt="2020-07-12T21:44:50.998" v="63"/>
          <ac:graphicFrameMkLst>
            <pc:docMk/>
            <pc:sldMk cId="1318713235" sldId="282"/>
            <ac:graphicFrameMk id="4" creationId="{A02E2500-4313-433A-AB6B-86A8EC73AEA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B5896-3F35-4831-BB7E-21A81A4AC4F7}" type="datetimeFigureOut">
              <a:rPr lang="en-GB" smtClean="0"/>
              <a:t>06/09/2020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C5F4B-71E9-41AC-82A9-C645CE46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927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C5F4B-71E9-41AC-82A9-C645CE466DF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275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Hi-C identifies all contacts</a:t>
            </a:r>
          </a:p>
          <a:p>
            <a:r>
              <a:rPr lang="en-CA" dirty="0" err="1"/>
              <a:t>ChIA</a:t>
            </a:r>
            <a:r>
              <a:rPr lang="en-CA" dirty="0"/>
              <a:t>-PET combines Hi-C with immunoprecipitation to select only those contacts that contain a specific transcription factor.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C5F4B-71E9-41AC-82A9-C645CE466DF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671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361" y="815196"/>
            <a:ext cx="9279915" cy="2387600"/>
          </a:xfrm>
        </p:spPr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Journal club</a:t>
            </a:r>
            <a:br>
              <a:rPr lang="en-GB" dirty="0">
                <a:cs typeface="Calibri Light"/>
              </a:rPr>
            </a:br>
            <a:r>
              <a:rPr lang="en-GB" dirty="0">
                <a:cs typeface="Calibri Light"/>
              </a:rPr>
              <a:t>September 7, 2020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A37789-E764-494C-AC19-7DAFF4C6D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307443"/>
              </p:ext>
            </p:extLst>
          </p:nvPr>
        </p:nvGraphicFramePr>
        <p:xfrm>
          <a:off x="3656499" y="3429000"/>
          <a:ext cx="4719638" cy="297927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394827">
                  <a:extLst>
                    <a:ext uri="{9D8B030D-6E8A-4147-A177-3AD203B41FA5}">
                      <a16:colId xmlns:a16="http://schemas.microsoft.com/office/drawing/2014/main" val="1741756047"/>
                    </a:ext>
                  </a:extLst>
                </a:gridCol>
                <a:gridCol w="1324811">
                  <a:extLst>
                    <a:ext uri="{9D8B030D-6E8A-4147-A177-3AD203B41FA5}">
                      <a16:colId xmlns:a16="http://schemas.microsoft.com/office/drawing/2014/main" val="2556219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GB" sz="1800" dirty="0">
                          <a:effectLst/>
                        </a:rPr>
                        <a:t>Categories​</a:t>
                      </a:r>
                      <a:endParaRPr lang="en-GB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800" dirty="0">
                          <a:effectLst/>
                        </a:rPr>
                        <a:t>Number​</a:t>
                      </a:r>
                      <a:endParaRPr lang="en-GB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01424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EWAS​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800" dirty="0">
                          <a:effectLst/>
                        </a:rPr>
                        <a:t>12</a:t>
                      </a:r>
                      <a:endParaRPr lang="en-GB" sz="18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292884"/>
                  </a:ext>
                </a:extLst>
              </a:tr>
              <a:tr h="418951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Candidate 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800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08812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Cohort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800" dirty="0">
                          <a:effectLst/>
                        </a:rPr>
                        <a:t>1</a:t>
                      </a:r>
                      <a:endParaRPr lang="en-GB" sz="18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10821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Biomarker of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800" dirty="0">
                          <a:effectLst/>
                        </a:rPr>
                        <a:t>1</a:t>
                      </a:r>
                      <a:endParaRPr lang="en-GB" sz="18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7209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Epigenetics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800" dirty="0">
                          <a:effectLst/>
                        </a:rPr>
                        <a:t>1</a:t>
                      </a:r>
                      <a:endParaRPr lang="en-GB" sz="18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08882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Chromatin interactions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800" dirty="0">
                          <a:effectLst/>
                        </a:rPr>
                        <a:t>1</a:t>
                      </a:r>
                      <a:endParaRPr lang="en-GB" sz="18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95878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Transcription factor binding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800" dirty="0">
                          <a:effectLst/>
                        </a:rPr>
                        <a:t>2</a:t>
                      </a:r>
                      <a:endParaRPr lang="en-GB" sz="18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4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88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36FFCE-F2C9-4B9E-8695-D6BF461A7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219370"/>
              </p:ext>
            </p:extLst>
          </p:nvPr>
        </p:nvGraphicFramePr>
        <p:xfrm>
          <a:off x="263236" y="198768"/>
          <a:ext cx="11487728" cy="64604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0564">
                  <a:extLst>
                    <a:ext uri="{9D8B030D-6E8A-4147-A177-3AD203B41FA5}">
                      <a16:colId xmlns:a16="http://schemas.microsoft.com/office/drawing/2014/main" val="3004530505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422317847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850077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15209589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90179366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858224253"/>
                    </a:ext>
                  </a:extLst>
                </a:gridCol>
                <a:gridCol w="4366992">
                  <a:extLst>
                    <a:ext uri="{9D8B030D-6E8A-4147-A177-3AD203B41FA5}">
                      <a16:colId xmlns:a16="http://schemas.microsoft.com/office/drawing/2014/main" val="2967563668"/>
                    </a:ext>
                  </a:extLst>
                </a:gridCol>
                <a:gridCol w="662208">
                  <a:extLst>
                    <a:ext uri="{9D8B030D-6E8A-4147-A177-3AD203B41FA5}">
                      <a16:colId xmlns:a16="http://schemas.microsoft.com/office/drawing/2014/main" val="1107816586"/>
                    </a:ext>
                  </a:extLst>
                </a:gridCol>
                <a:gridCol w="1171864">
                  <a:extLst>
                    <a:ext uri="{9D8B030D-6E8A-4147-A177-3AD203B41FA5}">
                      <a16:colId xmlns:a16="http://schemas.microsoft.com/office/drawing/2014/main" val="1247881249"/>
                    </a:ext>
                  </a:extLst>
                </a:gridCol>
              </a:tblGrid>
              <a:tr h="4725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u="none" strike="noStrike" dirty="0">
                          <a:effectLst/>
                        </a:rPr>
                        <a:t>Phenotype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u="none" strike="noStrike" dirty="0">
                          <a:effectLst/>
                        </a:rPr>
                        <a:t>Tissue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u="none" strike="noStrike" dirty="0">
                          <a:effectLst/>
                        </a:rPr>
                        <a:t>Population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u="none" strike="noStrike" dirty="0">
                          <a:effectLst/>
                        </a:rPr>
                        <a:t>Study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u="none" strike="noStrike" dirty="0">
                          <a:effectLst/>
                        </a:rPr>
                        <a:t>N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u="none" strike="noStrike" dirty="0" err="1">
                          <a:effectLst/>
                        </a:rPr>
                        <a:t>CpGs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u="none" strike="noStrike" dirty="0">
                          <a:effectLst/>
                        </a:rPr>
                        <a:t>Note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u="none" strike="noStrike" dirty="0">
                          <a:effectLst/>
                        </a:rPr>
                        <a:t>PMID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u="none" strike="noStrike" dirty="0">
                          <a:effectLst/>
                        </a:rPr>
                        <a:t>Journal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516687"/>
                  </a:ext>
                </a:extLst>
              </a:tr>
              <a:tr h="47252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 dirty="0">
                          <a:effectLst/>
                        </a:rPr>
                        <a:t>Partner smoking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Peripheral blood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Adults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Understanding Society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769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u="none" strike="noStrike" dirty="0">
                          <a:effectLst/>
                        </a:rPr>
                        <a:t>Little evidence for associations with passive smoking.  Top sites not enriched for CpG sites associated with own smoking.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>
                          <a:effectLst/>
                        </a:rPr>
                        <a:t>32745538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u="none" strike="noStrike">
                          <a:effectLst/>
                        </a:rPr>
                        <a:t>Environ Res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511588"/>
                  </a:ext>
                </a:extLst>
              </a:tr>
              <a:tr h="47252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>
                          <a:effectLst/>
                        </a:rPr>
                        <a:t>Prenatal and passive smoke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Peripheral blood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Child age 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HELIX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1203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18 (prenatal); 0  (passive)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u="none" strike="noStrike" dirty="0">
                          <a:effectLst/>
                        </a:rPr>
                        <a:t>Gene expression associated with 5 of 18 CpG sites but those genes only weakly associated with prenatal smoking.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>
                          <a:effectLst/>
                        </a:rPr>
                        <a:t>32811491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u="none" strike="noStrike">
                          <a:effectLst/>
                        </a:rPr>
                        <a:t>BMC Med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10769"/>
                  </a:ext>
                </a:extLst>
              </a:tr>
              <a:tr h="549066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>
                          <a:effectLst/>
                        </a:rPr>
                        <a:t>Cannabis use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>
                          <a:effectLst/>
                        </a:rPr>
                        <a:t>Peripheral blood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>
                          <a:effectLst/>
                        </a:rPr>
                        <a:t>Women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>
                          <a:effectLst/>
                        </a:rPr>
                        <a:t>Sister Study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1730 (853 for rep)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u="none" strike="noStrike" dirty="0">
                          <a:effectLst/>
                        </a:rPr>
                        <a:t>50-CpG predictor AUC = 0.54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 dirty="0">
                          <a:effectLst/>
                        </a:rPr>
                        <a:t>32803843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de-DE" sz="1200" u="none" strike="noStrike" dirty="0">
                          <a:effectLst/>
                        </a:rPr>
                        <a:t>Am J Med Genet B Neuropsychiatr Genet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431080"/>
                  </a:ext>
                </a:extLst>
              </a:tr>
              <a:tr h="47252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 dirty="0">
                          <a:effectLst/>
                        </a:rPr>
                        <a:t>Maternal blood lead (by trimester)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>
                          <a:effectLst/>
                        </a:rPr>
                        <a:t>Cord blood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>
                          <a:effectLst/>
                        </a:rPr>
                        <a:t>Children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>
                          <a:effectLst/>
                        </a:rPr>
                        <a:t>ELEMENT (Mexico)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89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 (1st), 1 (3rd trimester)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u="none" strike="noStrike" dirty="0">
                          <a:effectLst/>
                        </a:rPr>
                        <a:t>No overlap between trimesters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>
                          <a:effectLst/>
                        </a:rPr>
                        <a:t>32734142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u="none" strike="noStrike">
                          <a:effectLst/>
                        </a:rPr>
                        <a:t>Epigenet Insights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extLst>
                  <a:ext uri="{0D108BD9-81ED-4DB2-BD59-A6C34878D82A}">
                    <a16:rowId xmlns:a16="http://schemas.microsoft.com/office/drawing/2014/main" val="1380425568"/>
                  </a:ext>
                </a:extLst>
              </a:tr>
              <a:tr h="47252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 dirty="0">
                          <a:effectLst/>
                        </a:rPr>
                        <a:t>Asthma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Peripheral blood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Children  6-20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Latino population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1136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u="none" strike="noStrike" dirty="0">
                          <a:effectLst/>
                        </a:rPr>
                        <a:t>Some' top associations replicated in non-Latino populations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 dirty="0">
                          <a:effectLst/>
                        </a:rPr>
                        <a:t>32799603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u="none" strike="noStrike" dirty="0">
                          <a:effectLst/>
                        </a:rPr>
                        <a:t>Epigenetics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746275"/>
                  </a:ext>
                </a:extLst>
              </a:tr>
              <a:tr h="47252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>
                          <a:effectLst/>
                        </a:rPr>
                        <a:t>Birthweight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Peripheral blood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Mothers (22-38 weeks)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Isle of Wight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122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8 (none replicated)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 dirty="0">
                          <a:effectLst/>
                        </a:rPr>
                        <a:t>32754889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u="none" strike="noStrike">
                          <a:effectLst/>
                        </a:rPr>
                        <a:t>Reprod Sci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extLst>
                  <a:ext uri="{0D108BD9-81ED-4DB2-BD59-A6C34878D82A}">
                    <a16:rowId xmlns:a16="http://schemas.microsoft.com/office/drawing/2014/main" val="1679194040"/>
                  </a:ext>
                </a:extLst>
              </a:tr>
              <a:tr h="47252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 dirty="0">
                          <a:effectLst/>
                        </a:rPr>
                        <a:t>Obesity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Peripheral blood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Adults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Korean population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902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48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u="none" strike="noStrike" dirty="0">
                          <a:effectLst/>
                        </a:rPr>
                        <a:t>7 of the 48 sites had similar associations in adipose tissue and were associated with gene expression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>
                          <a:effectLst/>
                        </a:rPr>
                        <a:t>32788176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u="none" strike="noStrike">
                          <a:effectLst/>
                        </a:rPr>
                        <a:t>BMJ Open Diabetes Res Care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extLst>
                  <a:ext uri="{0D108BD9-81ED-4DB2-BD59-A6C34878D82A}">
                    <a16:rowId xmlns:a16="http://schemas.microsoft.com/office/drawing/2014/main" val="136148860"/>
                  </a:ext>
                </a:extLst>
              </a:tr>
              <a:tr h="47252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>
                          <a:effectLst/>
                        </a:rPr>
                        <a:t>HbA1c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Sural nerves (in the calf)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Adults with diabetic neuropathy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929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u="none" strike="noStrike" dirty="0">
                          <a:effectLst/>
                        </a:rPr>
                        <a:t>EWAS of two clusters obtained from gene expression with different average levels of HbA1c.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>
                          <a:effectLst/>
                        </a:rPr>
                        <a:t>32787975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u="none" strike="noStrike">
                          <a:effectLst/>
                        </a:rPr>
                        <a:t>Clin Epigenetics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extLst>
                  <a:ext uri="{0D108BD9-81ED-4DB2-BD59-A6C34878D82A}">
                    <a16:rowId xmlns:a16="http://schemas.microsoft.com/office/drawing/2014/main" val="4105017539"/>
                  </a:ext>
                </a:extLst>
              </a:tr>
              <a:tr h="47252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 dirty="0">
                          <a:effectLst/>
                        </a:rPr>
                        <a:t>Major Depression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Peripheral blood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Teens age  15-20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Monozygotic twins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150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17 DMRs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u="none" strike="noStrike" dirty="0">
                          <a:effectLst/>
                        </a:rPr>
                        <a:t>6 of 17 DMRs overlapped with genetic loci associated with major depression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 dirty="0">
                          <a:effectLst/>
                        </a:rPr>
                        <a:t>32843619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u="none" strike="noStrike">
                          <a:effectLst/>
                        </a:rPr>
                        <a:t>Transl Psychiatry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309902"/>
                  </a:ext>
                </a:extLst>
              </a:tr>
              <a:tr h="47252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>
                          <a:effectLst/>
                        </a:rPr>
                        <a:t>Depression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Dorsal lateral prefrontal cortex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Adults age ~86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ROS/MAP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608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u="none" strike="noStrike" dirty="0">
                          <a:effectLst/>
                        </a:rPr>
                        <a:t>4 of these sites near the YOD1 gene, plays a role in inflammatory responses with links to depression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 dirty="0">
                          <a:effectLst/>
                        </a:rPr>
                        <a:t>32733030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u="none" strike="noStrike" dirty="0" err="1">
                          <a:effectLst/>
                        </a:rPr>
                        <a:t>Transl</a:t>
                      </a:r>
                      <a:r>
                        <a:rPr lang="en-GB" sz="1200" u="none" strike="noStrike" dirty="0">
                          <a:effectLst/>
                        </a:rPr>
                        <a:t> Psychiatry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457725"/>
                  </a:ext>
                </a:extLst>
              </a:tr>
              <a:tr h="47252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>
                          <a:effectLst/>
                        </a:rPr>
                        <a:t>Alzheimer’s disease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Peripheral blood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Adults age ~75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European population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284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 dirty="0">
                          <a:effectLst/>
                        </a:rPr>
                        <a:t>32745807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u="none" strike="noStrike">
                          <a:effectLst/>
                        </a:rPr>
                        <a:t>Neurobiol Aging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extLst>
                  <a:ext uri="{0D108BD9-81ED-4DB2-BD59-A6C34878D82A}">
                    <a16:rowId xmlns:a16="http://schemas.microsoft.com/office/drawing/2014/main" val="2121101774"/>
                  </a:ext>
                </a:extLst>
              </a:tr>
              <a:tr h="47252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>
                          <a:effectLst/>
                        </a:rPr>
                        <a:t>Genetic risk of dementia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Peripheral blood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Adults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Generation Scotland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~10K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68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u="none" strike="noStrike">
                          <a:effectLst/>
                        </a:rPr>
                        <a:t>All be 1 CpG site near one or more of the 26 genomic loci in the genetic risk score.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 dirty="0">
                          <a:effectLst/>
                        </a:rPr>
                        <a:t>32789163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u="none" strike="noStrike" dirty="0" err="1">
                          <a:effectLst/>
                        </a:rPr>
                        <a:t>Alzheimers</a:t>
                      </a:r>
                      <a:r>
                        <a:rPr lang="en-GB" sz="1200" u="none" strike="noStrike" dirty="0">
                          <a:effectLst/>
                        </a:rPr>
                        <a:t> Dement (</a:t>
                      </a:r>
                      <a:r>
                        <a:rPr lang="en-GB" sz="1200" u="none" strike="noStrike" dirty="0" err="1">
                          <a:effectLst/>
                        </a:rPr>
                        <a:t>Amst</a:t>
                      </a:r>
                      <a:r>
                        <a:rPr lang="en-GB" sz="1200" u="none" strike="noStrike" dirty="0">
                          <a:effectLst/>
                        </a:rPr>
                        <a:t>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6" marR="3306" marT="3306" marB="0" anchor="b"/>
                </a:tc>
                <a:extLst>
                  <a:ext uri="{0D108BD9-81ED-4DB2-BD59-A6C34878D82A}">
                    <a16:rowId xmlns:a16="http://schemas.microsoft.com/office/drawing/2014/main" val="38079667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2E3EA68-A1A4-4D7C-9150-7249F80A6123}"/>
              </a:ext>
            </a:extLst>
          </p:cNvPr>
          <p:cNvSpPr/>
          <p:nvPr/>
        </p:nvSpPr>
        <p:spPr>
          <a:xfrm>
            <a:off x="263236" y="6184900"/>
            <a:ext cx="11487728" cy="474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EAA30F-88DF-4C5D-9C3E-91A03FEBB00D}"/>
              </a:ext>
            </a:extLst>
          </p:cNvPr>
          <p:cNvSpPr/>
          <p:nvPr/>
        </p:nvSpPr>
        <p:spPr>
          <a:xfrm>
            <a:off x="263236" y="5710568"/>
            <a:ext cx="11487728" cy="474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C729AA-08D4-4E77-8CC4-364C4DAE829D}"/>
              </a:ext>
            </a:extLst>
          </p:cNvPr>
          <p:cNvSpPr/>
          <p:nvPr/>
        </p:nvSpPr>
        <p:spPr>
          <a:xfrm>
            <a:off x="263236" y="5165064"/>
            <a:ext cx="11487728" cy="545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3C2D2D-0A0B-4DA2-B6B5-49386B8C79ED}"/>
              </a:ext>
            </a:extLst>
          </p:cNvPr>
          <p:cNvSpPr/>
          <p:nvPr/>
        </p:nvSpPr>
        <p:spPr>
          <a:xfrm>
            <a:off x="263236" y="4690732"/>
            <a:ext cx="11487728" cy="545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735A88-C8F3-4182-82B2-88917E7D14F2}"/>
              </a:ext>
            </a:extLst>
          </p:cNvPr>
          <p:cNvSpPr/>
          <p:nvPr/>
        </p:nvSpPr>
        <p:spPr>
          <a:xfrm>
            <a:off x="263236" y="4152900"/>
            <a:ext cx="11487728" cy="537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79CC33-000C-4348-AAD3-A393FBA55393}"/>
              </a:ext>
            </a:extLst>
          </p:cNvPr>
          <p:cNvSpPr/>
          <p:nvPr/>
        </p:nvSpPr>
        <p:spPr>
          <a:xfrm>
            <a:off x="263236" y="3670896"/>
            <a:ext cx="11487728" cy="474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6D8E8F-0CE0-4B99-A21B-7D814441F55D}"/>
              </a:ext>
            </a:extLst>
          </p:cNvPr>
          <p:cNvSpPr/>
          <p:nvPr/>
        </p:nvSpPr>
        <p:spPr>
          <a:xfrm>
            <a:off x="263236" y="3204236"/>
            <a:ext cx="11487728" cy="474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F9EC5A-B133-472B-8664-857436170395}"/>
              </a:ext>
            </a:extLst>
          </p:cNvPr>
          <p:cNvSpPr/>
          <p:nvPr/>
        </p:nvSpPr>
        <p:spPr>
          <a:xfrm>
            <a:off x="263236" y="2712046"/>
            <a:ext cx="11487728" cy="474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4B064C-43C8-469E-B0C7-B3A7DBC31B5C}"/>
              </a:ext>
            </a:extLst>
          </p:cNvPr>
          <p:cNvSpPr/>
          <p:nvPr/>
        </p:nvSpPr>
        <p:spPr>
          <a:xfrm>
            <a:off x="263236" y="2153842"/>
            <a:ext cx="11487728" cy="553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A13A3B-FE03-4B17-AE18-42D6F78488A4}"/>
              </a:ext>
            </a:extLst>
          </p:cNvPr>
          <p:cNvSpPr/>
          <p:nvPr/>
        </p:nvSpPr>
        <p:spPr>
          <a:xfrm>
            <a:off x="263236" y="1621764"/>
            <a:ext cx="11487728" cy="5282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8448F6-91E4-4199-819A-2DC432D0DC63}"/>
              </a:ext>
            </a:extLst>
          </p:cNvPr>
          <p:cNvSpPr/>
          <p:nvPr/>
        </p:nvSpPr>
        <p:spPr>
          <a:xfrm>
            <a:off x="263236" y="1156892"/>
            <a:ext cx="11487728" cy="474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D1A9B9-8ECB-4F09-989E-321B21D9D13B}"/>
              </a:ext>
            </a:extLst>
          </p:cNvPr>
          <p:cNvSpPr/>
          <p:nvPr/>
        </p:nvSpPr>
        <p:spPr>
          <a:xfrm>
            <a:off x="263236" y="674422"/>
            <a:ext cx="11487728" cy="5282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F2FFA9-6AF0-40ED-BAD0-A6B8BA5EE8C6}"/>
              </a:ext>
            </a:extLst>
          </p:cNvPr>
          <p:cNvSpPr txBox="1"/>
          <p:nvPr/>
        </p:nvSpPr>
        <p:spPr>
          <a:xfrm>
            <a:off x="0" y="-39938"/>
            <a:ext cx="730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EWAS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923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3" grpId="0" animBg="1"/>
      <p:bldP spid="15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55BB-573A-4D87-BBA4-FE7B114B37B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  <a:ln w="25400">
            <a:noFill/>
          </a:ln>
        </p:spPr>
        <p:txBody>
          <a:bodyPr/>
          <a:lstStyle/>
          <a:p>
            <a:r>
              <a:rPr lang="en-GB" i="1" dirty="0"/>
              <a:t>Pollution and smoking have similar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86220-116F-4CC8-9389-6EBE3889D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 err="1"/>
              <a:t>Tantoh</a:t>
            </a:r>
            <a:r>
              <a:rPr lang="en-GB" sz="2400" dirty="0"/>
              <a:t> DM, Wu MC, Chuang CC, et al. </a:t>
            </a:r>
            <a:r>
              <a:rPr lang="en-GB" sz="2400" b="1" dirty="0"/>
              <a:t>AHRR cg05575921 methylation in relation to smoking and PM2.5 exposure among Taiwanese men and women</a:t>
            </a:r>
            <a:r>
              <a:rPr lang="en-GB" sz="2400" dirty="0"/>
              <a:t>. Clin Epigenetics. 2020;12(1):117.</a:t>
            </a:r>
          </a:p>
          <a:p>
            <a:r>
              <a:rPr lang="en-GB" sz="2400" dirty="0"/>
              <a:t>n=948 adults from the Taiwan Biobank project</a:t>
            </a:r>
          </a:p>
          <a:p>
            <a:r>
              <a:rPr lang="en-GB" sz="2400" dirty="0"/>
              <a:t>Whole blood</a:t>
            </a:r>
          </a:p>
          <a:p>
            <a:r>
              <a:rPr lang="en-GB" sz="2400" dirty="0"/>
              <a:t>Self-report smoking</a:t>
            </a:r>
          </a:p>
          <a:p>
            <a:r>
              <a:rPr lang="en-GB" sz="2400" dirty="0"/>
              <a:t>PM</a:t>
            </a:r>
            <a:r>
              <a:rPr lang="en-GB" sz="2400" baseline="-25000" dirty="0"/>
              <a:t>2.5</a:t>
            </a:r>
            <a:r>
              <a:rPr lang="en-GB" sz="2400" dirty="0"/>
              <a:t> estimated by residential address</a:t>
            </a:r>
          </a:p>
          <a:p>
            <a:r>
              <a:rPr lang="en-GB" sz="2400" dirty="0"/>
              <a:t>AHRR cg05575921, AHRR cg23576855, F2RL3 cg03636183, and F2RL3 cg21911711 independently associated with smoking and PM</a:t>
            </a:r>
            <a:r>
              <a:rPr lang="en-GB" sz="2400" baseline="-25000" dirty="0"/>
              <a:t>2.5</a:t>
            </a:r>
          </a:p>
          <a:p>
            <a:r>
              <a:rPr lang="en-GB" sz="2400" dirty="0"/>
              <a:t>AHRR cg05575921 associations remain even when adjusting for F2RL3 cg03636183 (they didn’t consider adjustments with/for other CpG sites)</a:t>
            </a: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9354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55BB-573A-4D87-BBA4-FE7B114B37B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  <a:ln w="25400">
            <a:noFill/>
          </a:ln>
        </p:spPr>
        <p:txBody>
          <a:bodyPr/>
          <a:lstStyle/>
          <a:p>
            <a:r>
              <a:rPr lang="en-CA" i="1" dirty="0"/>
              <a:t>Is this the end of PACE?</a:t>
            </a:r>
            <a:endParaRPr lang="en-GB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86220-116F-4CC8-9389-6EBE3889D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400" dirty="0" err="1"/>
              <a:t>Jaddoe</a:t>
            </a:r>
            <a:r>
              <a:rPr lang="en-GB" sz="2400" dirty="0"/>
              <a:t> VWV, Felix JF, Andersen AN, et al. </a:t>
            </a:r>
            <a:r>
              <a:rPr lang="en-GB" sz="2400" b="1" dirty="0"/>
              <a:t>The </a:t>
            </a:r>
            <a:r>
              <a:rPr lang="en-GB" sz="2400" b="1" dirty="0" err="1"/>
              <a:t>LifeCycle</a:t>
            </a:r>
            <a:r>
              <a:rPr lang="en-GB" sz="2400" b="1" dirty="0"/>
              <a:t> Project-EU Child Cohort Network: a federated analysis infrastructure and harmonized data of more than 250,000 children and parents</a:t>
            </a:r>
            <a:r>
              <a:rPr lang="en-GB" sz="2400" dirty="0"/>
              <a:t>. Eur J </a:t>
            </a:r>
            <a:r>
              <a:rPr lang="en-GB" sz="2400" dirty="0" err="1"/>
              <a:t>Epidemiol</a:t>
            </a:r>
            <a:r>
              <a:rPr lang="en-GB" sz="2400" dirty="0"/>
              <a:t>. 2020;35(7):709-724.</a:t>
            </a:r>
          </a:p>
          <a:p>
            <a:r>
              <a:rPr lang="en-GB" sz="2400" b="1" dirty="0"/>
              <a:t>Aim</a:t>
            </a:r>
            <a:r>
              <a:rPr lang="en-GB" sz="2400" dirty="0"/>
              <a:t>: to enable analytic access to multiple pregnancy and childhood cohort studies to allow “identification of novel markers of early-life stressors affecting health trajectories throughout the life course, and to translate findings into policy recommendations for targeted prevention strategies.”</a:t>
            </a:r>
          </a:p>
          <a:p>
            <a:r>
              <a:rPr lang="en-GB" sz="2400" b="1" dirty="0"/>
              <a:t>Main exposures</a:t>
            </a:r>
            <a:r>
              <a:rPr lang="en-GB" sz="2400" dirty="0"/>
              <a:t>: Socioeconomic, migration, urban environment, lifestyle and nutrition related factors, genome-wide association screen</a:t>
            </a:r>
          </a:p>
          <a:p>
            <a:r>
              <a:rPr lang="en-GB" sz="2400" b="1" dirty="0"/>
              <a:t>Main mediators</a:t>
            </a:r>
            <a:r>
              <a:rPr lang="en-GB" sz="2400" dirty="0"/>
              <a:t>: </a:t>
            </a:r>
            <a:r>
              <a:rPr lang="en-GB" sz="2400" dirty="0">
                <a:highlight>
                  <a:srgbClr val="FFFF00"/>
                </a:highlight>
              </a:rPr>
              <a:t>Epigenetics</a:t>
            </a:r>
            <a:r>
              <a:rPr lang="en-GB" sz="2400" dirty="0"/>
              <a:t>, metabolomics, allergy, brain development</a:t>
            </a:r>
          </a:p>
          <a:p>
            <a:r>
              <a:rPr lang="en-GB" sz="2400" b="1" dirty="0"/>
              <a:t>Main outcomes</a:t>
            </a:r>
            <a:r>
              <a:rPr lang="en-GB" sz="2400" dirty="0"/>
              <a:t>: Cardio-metabolic (body mass index (BMI), body composition, blood pressure, cardiac structure and function, lipids, insulin, glucose); respiratory (allergy, wheezing, infections, lung function, asthma), mental (behaviour, cognition, education, ASD, ADHD, anxiety, depression)</a:t>
            </a:r>
          </a:p>
          <a:p>
            <a:r>
              <a:rPr lang="en-GB" sz="2400" dirty="0"/>
              <a:t>Analyses will use </a:t>
            </a:r>
            <a:r>
              <a:rPr lang="en-GB" sz="2400" dirty="0" err="1"/>
              <a:t>DataSHIELD</a:t>
            </a:r>
            <a:endParaRPr lang="en-GB" sz="2400" dirty="0"/>
          </a:p>
          <a:p>
            <a:r>
              <a:rPr lang="en-GB" sz="2400" dirty="0"/>
              <a:t>19 cohorts with 250,000 children (includes ALSPAC and Born In Bradford)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9877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55BB-573A-4D87-BBA4-FE7B114B37B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  <a:ln w="25400">
            <a:noFill/>
          </a:ln>
        </p:spPr>
        <p:txBody>
          <a:bodyPr/>
          <a:lstStyle/>
          <a:p>
            <a:r>
              <a:rPr lang="en-CA" i="1" dirty="0"/>
              <a:t>Deriving biomarkers using multi-</a:t>
            </a:r>
            <a:r>
              <a:rPr lang="en-CA" i="1" dirty="0" err="1"/>
              <a:t>omic</a:t>
            </a:r>
            <a:r>
              <a:rPr lang="en-CA" i="1" dirty="0"/>
              <a:t> data</a:t>
            </a:r>
            <a:endParaRPr lang="en-GB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86220-116F-4CC8-9389-6EBE3889D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400" dirty="0"/>
              <a:t>Wu L, Yang Y, Guo X, et al. </a:t>
            </a:r>
            <a:r>
              <a:rPr lang="en-GB" sz="2400" b="1" dirty="0"/>
              <a:t>An integrative multi-omics analysis to identify candidate DNA methylation biomarkers related to prostate cancer risk</a:t>
            </a:r>
            <a:r>
              <a:rPr lang="en-GB" sz="2400" dirty="0"/>
              <a:t>. Nat </a:t>
            </a:r>
            <a:r>
              <a:rPr lang="en-GB" sz="2400" dirty="0" err="1"/>
              <a:t>Commun</a:t>
            </a:r>
            <a:r>
              <a:rPr lang="en-GB" sz="2400" dirty="0"/>
              <a:t>. 2020;11(1):3905.</a:t>
            </a:r>
          </a:p>
          <a:p>
            <a:r>
              <a:rPr lang="en-GB" sz="2400" b="1" dirty="0"/>
              <a:t>Hypothesis</a:t>
            </a:r>
            <a:r>
              <a:rPr lang="en-GB" sz="2400" dirty="0"/>
              <a:t>: SNP -&gt; methylation -&gt; gene expression -&gt; prostate cancer</a:t>
            </a:r>
          </a:p>
          <a:p>
            <a:r>
              <a:rPr lang="en-GB" sz="2400" b="1" dirty="0"/>
              <a:t>SNP-&gt;methylation</a:t>
            </a:r>
            <a:r>
              <a:rPr lang="en-GB" sz="2400" dirty="0"/>
              <a:t>: Derive genetic models of DNA methylation (n=1595, Framingham Heart Study)</a:t>
            </a:r>
          </a:p>
          <a:p>
            <a:pPr lvl="1"/>
            <a:r>
              <a:rPr lang="en-GB" sz="2000" dirty="0"/>
              <a:t>R2 &gt;= 0.01 for 81K CpG sites</a:t>
            </a:r>
          </a:p>
          <a:p>
            <a:r>
              <a:rPr lang="en-GB" sz="2400" b="1" dirty="0"/>
              <a:t>SNP-&gt;methylation-&gt;prostate cancer</a:t>
            </a:r>
            <a:r>
              <a:rPr lang="en-GB" sz="2400" dirty="0"/>
              <a:t>: Identify differences of CpG estimates in 79194 cases and 61112 controls (PRACTICAL consortia)</a:t>
            </a:r>
          </a:p>
          <a:p>
            <a:pPr lvl="1"/>
            <a:r>
              <a:rPr lang="en-GB" sz="2000" dirty="0"/>
              <a:t>Differences at 759 CpG sites</a:t>
            </a:r>
          </a:p>
          <a:p>
            <a:r>
              <a:rPr lang="en-GB" sz="2400" b="1" dirty="0"/>
              <a:t>Methylation-&gt;gene expression</a:t>
            </a:r>
          </a:p>
          <a:p>
            <a:pPr lvl="1"/>
            <a:r>
              <a:rPr lang="en-GB" sz="2000" dirty="0"/>
              <a:t>42 CpG sites associated with adjacent gene expression</a:t>
            </a:r>
          </a:p>
          <a:p>
            <a:r>
              <a:rPr lang="en-GB" sz="2400" b="1" dirty="0"/>
              <a:t>Gene expression-&gt;prostate cancer</a:t>
            </a:r>
          </a:p>
          <a:p>
            <a:pPr lvl="1"/>
            <a:r>
              <a:rPr lang="en-GB" sz="2000" dirty="0"/>
              <a:t>22 of these genes associated with prostate cancer</a:t>
            </a:r>
          </a:p>
          <a:p>
            <a:r>
              <a:rPr lang="en-GB" sz="2400" dirty="0"/>
              <a:t>Hypothesis supported for 25 CpG sites and 14 genes</a:t>
            </a:r>
          </a:p>
          <a:p>
            <a:pPr lvl="1"/>
            <a:endParaRPr lang="en-GB" sz="20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9824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55BB-573A-4D87-BBA4-FE7B114B37B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  <a:ln w="25400">
            <a:noFill/>
          </a:ln>
        </p:spPr>
        <p:txBody>
          <a:bodyPr/>
          <a:lstStyle/>
          <a:p>
            <a:r>
              <a:rPr lang="en-CA" i="1" dirty="0"/>
              <a:t>Genes regulate the regulator</a:t>
            </a:r>
            <a:endParaRPr lang="en-GB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86220-116F-4CC8-9389-6EBE3889D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400" dirty="0"/>
              <a:t>Hop PJ, </a:t>
            </a:r>
            <a:r>
              <a:rPr lang="en-GB" sz="2400" dirty="0" err="1"/>
              <a:t>Luijk</a:t>
            </a:r>
            <a:r>
              <a:rPr lang="en-GB" sz="2400" dirty="0"/>
              <a:t> R, </a:t>
            </a:r>
            <a:r>
              <a:rPr lang="en-GB" sz="2400" dirty="0" err="1"/>
              <a:t>Daxinger</a:t>
            </a:r>
            <a:r>
              <a:rPr lang="en-GB" sz="2400" dirty="0"/>
              <a:t> L, et al. </a:t>
            </a:r>
            <a:r>
              <a:rPr lang="en-GB" sz="2400" b="1" dirty="0"/>
              <a:t>Genome-wide identification of genes regulating DNA methylation using genetic anchors for causal inference</a:t>
            </a:r>
            <a:r>
              <a:rPr lang="en-GB" sz="2400" dirty="0"/>
              <a:t>. Genome Biol. 2020;21(1):220.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Aim: identify genes that regulate DNA methylation in blood</a:t>
            </a:r>
          </a:p>
          <a:p>
            <a:r>
              <a:rPr lang="en-GB" sz="2400" dirty="0"/>
              <a:t>Step1. Build genetic models of gene expression (n=8644 genes)</a:t>
            </a:r>
          </a:p>
          <a:p>
            <a:r>
              <a:rPr lang="en-GB" sz="2400" dirty="0"/>
              <a:t>Step2. Identify gene models associated with trans DNA methylation in blood (n=818 genes)</a:t>
            </a:r>
            <a:br>
              <a:rPr lang="en-GB" sz="2400" dirty="0"/>
            </a:br>
            <a:r>
              <a:rPr lang="en-GB" sz="2400" dirty="0"/>
              <a:t>(avoid LD/pleiotropy by adjusting for expression of </a:t>
            </a:r>
            <a:r>
              <a:rPr lang="en-GB" sz="2400" dirty="0" err="1"/>
              <a:t>neighboring</a:t>
            </a:r>
            <a:r>
              <a:rPr lang="en-GB" sz="2400" dirty="0"/>
              <a:t> gene estimates and removing cases where multiple genes associated with the same CpG site)</a:t>
            </a:r>
          </a:p>
          <a:p>
            <a:r>
              <a:rPr lang="en-GB" sz="2400" dirty="0"/>
              <a:t>Genes enriched for transcription factors, those associated with multiple CpG sites had consistent effects, target CpG sites tended to coincide with factor binding sites</a:t>
            </a:r>
          </a:p>
          <a:p>
            <a:pPr lvl="1"/>
            <a:endParaRPr lang="en-GB" sz="20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8941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55BB-573A-4D87-BBA4-FE7B114B37B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  <a:ln w="25400">
            <a:noFill/>
          </a:ln>
        </p:spPr>
        <p:txBody>
          <a:bodyPr/>
          <a:lstStyle/>
          <a:p>
            <a:r>
              <a:rPr lang="en-CA" i="1" dirty="0"/>
              <a:t>3D genome is cell-type specific</a:t>
            </a:r>
            <a:endParaRPr lang="en-GB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86220-116F-4CC8-9389-6EBE3889D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 err="1"/>
              <a:t>Grubert</a:t>
            </a:r>
            <a:r>
              <a:rPr lang="en-GB" sz="2400" dirty="0"/>
              <a:t> F, </a:t>
            </a:r>
            <a:r>
              <a:rPr lang="en-GB" sz="2400" dirty="0" err="1"/>
              <a:t>Srivas</a:t>
            </a:r>
            <a:r>
              <a:rPr lang="en-GB" sz="2400" dirty="0"/>
              <a:t> R, </a:t>
            </a:r>
            <a:r>
              <a:rPr lang="en-GB" sz="2400" dirty="0" err="1"/>
              <a:t>Spacek</a:t>
            </a:r>
            <a:r>
              <a:rPr lang="en-GB" sz="2400" dirty="0"/>
              <a:t> DV, et al. </a:t>
            </a:r>
            <a:r>
              <a:rPr lang="en-GB" sz="2400" b="1" dirty="0"/>
              <a:t>Landscape of </a:t>
            </a:r>
            <a:r>
              <a:rPr lang="en-GB" sz="2400" b="1" dirty="0" err="1"/>
              <a:t>cohesin</a:t>
            </a:r>
            <a:r>
              <a:rPr lang="en-GB" sz="2400" b="1" dirty="0"/>
              <a:t>-mediated chromatin loops in the human genome</a:t>
            </a:r>
            <a:r>
              <a:rPr lang="en-GB" sz="2400" dirty="0"/>
              <a:t>. Nature. 2020;583(7818):737-743. </a:t>
            </a:r>
          </a:p>
          <a:p>
            <a:r>
              <a:rPr lang="en-GB" sz="2400" dirty="0"/>
              <a:t>Phase III of </a:t>
            </a:r>
            <a:r>
              <a:rPr lang="en-GB" sz="2400" dirty="0" err="1"/>
              <a:t>Encyclopedia</a:t>
            </a:r>
            <a:r>
              <a:rPr lang="en-GB" sz="2400" dirty="0"/>
              <a:t> of DNA Elements (ENCODE): investigate the 3D organization of the genome in 24 cell types</a:t>
            </a:r>
          </a:p>
          <a:p>
            <a:r>
              <a:rPr lang="en-GB" sz="2400" dirty="0"/>
              <a:t>Chromatin Interaction Analysis by Paired-End Tag Sequencing (</a:t>
            </a:r>
            <a:r>
              <a:rPr lang="en-GB" sz="2400" dirty="0" err="1"/>
              <a:t>ChIA</a:t>
            </a:r>
            <a:r>
              <a:rPr lang="en-GB" sz="2400" dirty="0"/>
              <a:t>-PET) of cohesion-bound chromatin loops</a:t>
            </a:r>
          </a:p>
          <a:p>
            <a:r>
              <a:rPr lang="en-GB" sz="2400" dirty="0"/>
              <a:t>Results</a:t>
            </a:r>
          </a:p>
          <a:p>
            <a:pPr lvl="1"/>
            <a:r>
              <a:rPr lang="en-GB" sz="2000" dirty="0"/>
              <a:t>28% of all loops vary across cell types</a:t>
            </a:r>
          </a:p>
          <a:p>
            <a:pPr lvl="1"/>
            <a:r>
              <a:rPr lang="en-GB" sz="2000" dirty="0"/>
              <a:t>Loop variation strongly associated with cell type</a:t>
            </a:r>
          </a:p>
          <a:p>
            <a:pPr lvl="1"/>
            <a:r>
              <a:rPr lang="en-GB" sz="2000" dirty="0"/>
              <a:t>Loop variation ‘modestly’ correlated with gene expression</a:t>
            </a:r>
          </a:p>
          <a:p>
            <a:pPr lvl="1"/>
            <a:r>
              <a:rPr lang="en-GB" sz="2000" dirty="0"/>
              <a:t>‘Housekeeping’ genes have few contacts</a:t>
            </a:r>
          </a:p>
          <a:p>
            <a:pPr lvl="1"/>
            <a:r>
              <a:rPr lang="en-GB" sz="2000" dirty="0"/>
              <a:t>Dosage-sensitive genes more likely to be connected to enhancers</a:t>
            </a:r>
          </a:p>
          <a:p>
            <a:pPr lvl="1"/>
            <a:endParaRPr lang="en-GB" sz="2000" dirty="0"/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9880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55BB-573A-4D87-BBA4-FE7B114B37B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  <a:ln w="25400">
            <a:noFill/>
          </a:ln>
        </p:spPr>
        <p:txBody>
          <a:bodyPr/>
          <a:lstStyle/>
          <a:p>
            <a:r>
              <a:rPr lang="en-CA" i="1" dirty="0"/>
              <a:t>Footprints reveal a race</a:t>
            </a:r>
            <a:endParaRPr lang="en-GB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86220-116F-4CC8-9389-6EBE3889D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70231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/>
              <a:t>Funk CC, Casella AM, Jung S, et al. </a:t>
            </a:r>
            <a:r>
              <a:rPr lang="en-GB" sz="2400" b="1" dirty="0"/>
              <a:t>Atlas of Transcription Factor Binding Sites from ENCODE DNase Hypersensitivity Data across 27 Tissue Types</a:t>
            </a:r>
            <a:r>
              <a:rPr lang="en-GB" sz="2400" dirty="0"/>
              <a:t>. Cell Rep. 2020;32(7):108029.</a:t>
            </a:r>
          </a:p>
          <a:p>
            <a:r>
              <a:rPr lang="en-GB" sz="2400" dirty="0"/>
              <a:t>Applied genomic </a:t>
            </a:r>
            <a:r>
              <a:rPr lang="en-GB" sz="2400" dirty="0" err="1"/>
              <a:t>footprinting</a:t>
            </a:r>
            <a:r>
              <a:rPr lang="en-GB" sz="2400" dirty="0"/>
              <a:t> algorithms to ENCODE </a:t>
            </a:r>
            <a:r>
              <a:rPr lang="en-GB" sz="2400" dirty="0" err="1"/>
              <a:t>Dnase-seq</a:t>
            </a:r>
            <a:r>
              <a:rPr lang="en-GB" sz="2400" dirty="0"/>
              <a:t> data</a:t>
            </a:r>
          </a:p>
          <a:p>
            <a:r>
              <a:rPr lang="en-GB" sz="2400" dirty="0"/>
              <a:t>Predict binding of 1515 human TFs in 27 cell types</a:t>
            </a:r>
          </a:p>
          <a:p>
            <a:r>
              <a:rPr lang="en-GB" sz="2400" dirty="0"/>
              <a:t>Predictions validated by </a:t>
            </a:r>
            <a:r>
              <a:rPr lang="en-GB" sz="2400" dirty="0" err="1"/>
              <a:t>ChIP-seq</a:t>
            </a:r>
            <a:r>
              <a:rPr lang="en-GB" sz="2400" dirty="0"/>
              <a:t> data</a:t>
            </a:r>
          </a:p>
          <a:p>
            <a:r>
              <a:rPr lang="en-GB" sz="2400" dirty="0"/>
              <a:t>“We demonstrate that the locations, depth, and tissue specificity of footprints predict effects of genetic variants on gene expression and capture a substantial proportion of genetic risk for complex traits.”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3A5A3B-A2FD-4A9F-9D48-4442E52AB4F6}"/>
              </a:ext>
            </a:extLst>
          </p:cNvPr>
          <p:cNvSpPr txBox="1">
            <a:spLocks/>
          </p:cNvSpPr>
          <p:nvPr/>
        </p:nvSpPr>
        <p:spPr>
          <a:xfrm>
            <a:off x="5908431" y="1825625"/>
            <a:ext cx="5070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dirty="0" err="1"/>
              <a:t>Vierstra</a:t>
            </a:r>
            <a:r>
              <a:rPr lang="en-GB" sz="2200" dirty="0"/>
              <a:t> J, Lazar J, Sandstrom R, et al. </a:t>
            </a:r>
            <a:r>
              <a:rPr lang="en-GB" sz="2200" b="1" dirty="0"/>
              <a:t>Global reference mapping of human transcription factor footprints</a:t>
            </a:r>
            <a:r>
              <a:rPr lang="en-GB" sz="2200" dirty="0"/>
              <a:t>. Nature. 2020;583(7818):729-736</a:t>
            </a:r>
          </a:p>
          <a:p>
            <a:r>
              <a:rPr lang="en-GB" sz="2200" dirty="0"/>
              <a:t>Generated </a:t>
            </a:r>
            <a:r>
              <a:rPr lang="en-GB" sz="2200" dirty="0" err="1"/>
              <a:t>Dnase-seq</a:t>
            </a:r>
            <a:r>
              <a:rPr lang="en-GB" sz="2200" dirty="0"/>
              <a:t> for 243 cell types</a:t>
            </a:r>
          </a:p>
          <a:p>
            <a:r>
              <a:rPr lang="en-GB" sz="2200" dirty="0"/>
              <a:t>TFs mostly bind alone </a:t>
            </a:r>
          </a:p>
          <a:p>
            <a:r>
              <a:rPr lang="en-GB" sz="2200" dirty="0"/>
              <a:t>TFs occupy ‘hypermutable’ DNA (often due to CpG sites)</a:t>
            </a:r>
          </a:p>
          <a:p>
            <a:r>
              <a:rPr lang="en-GB" sz="2200" dirty="0"/>
              <a:t>Variants in TF binding sites “are major contributors to trait heritability”.</a:t>
            </a:r>
          </a:p>
          <a:p>
            <a:endParaRPr lang="en-GB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B4266-6249-4936-A305-1A4FA9611897}"/>
              </a:ext>
            </a:extLst>
          </p:cNvPr>
          <p:cNvSpPr txBox="1"/>
          <p:nvPr/>
        </p:nvSpPr>
        <p:spPr>
          <a:xfrm>
            <a:off x="7473462" y="1506022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July 29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109D96-AA3D-403F-BE49-7411474FBEA6}"/>
              </a:ext>
            </a:extLst>
          </p:cNvPr>
          <p:cNvSpPr txBox="1"/>
          <p:nvPr/>
        </p:nvSpPr>
        <p:spPr>
          <a:xfrm>
            <a:off x="2599592" y="150602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Aug 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577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127D-C10B-466B-BB4F-3A7E9392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I’m planning to have a look at these reviews…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07F20-0B12-4945-B389-CB0EC124A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McGuire AL, Gabriel S, </a:t>
            </a:r>
            <a:r>
              <a:rPr lang="en-GB" dirty="0" err="1"/>
              <a:t>Tishkoff</a:t>
            </a:r>
            <a:r>
              <a:rPr lang="en-GB" dirty="0"/>
              <a:t> SA, et al. </a:t>
            </a:r>
            <a:r>
              <a:rPr lang="en-GB" b="1" dirty="0"/>
              <a:t>The road ahead in genetics and genomics</a:t>
            </a:r>
            <a:r>
              <a:rPr lang="en-GB" dirty="0"/>
              <a:t>. Nat Rev Genet. 2020;1-16.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“In celebration of the 20th anniversary of Nature Reviews Genetics, we asked 12 leading researchers to reflect on the key challenges and opportunities faced by the field of genetics and genomics.”</a:t>
            </a:r>
            <a:br>
              <a:rPr lang="en-GB" dirty="0"/>
            </a:br>
            <a:endParaRPr lang="en-GB" dirty="0"/>
          </a:p>
          <a:p>
            <a:r>
              <a:rPr lang="en-GB" b="0" i="0" dirty="0" err="1">
                <a:solidFill>
                  <a:srgbClr val="212121"/>
                </a:solidFill>
                <a:effectLst/>
                <a:latin typeface="BlinkMacSystemFont"/>
              </a:rPr>
              <a:t>Suhre</a:t>
            </a:r>
            <a:r>
              <a:rPr lang="en-GB" b="0" i="0" dirty="0">
                <a:solidFill>
                  <a:srgbClr val="212121"/>
                </a:solidFill>
                <a:effectLst/>
                <a:latin typeface="BlinkMacSystemFont"/>
              </a:rPr>
              <a:t> K, McCarthy MI,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BlinkMacSystemFont"/>
              </a:rPr>
              <a:t>Schwenk</a:t>
            </a:r>
            <a:r>
              <a:rPr lang="en-GB" b="0" i="0" dirty="0">
                <a:solidFill>
                  <a:srgbClr val="212121"/>
                </a:solidFill>
                <a:effectLst/>
                <a:latin typeface="BlinkMacSystemFont"/>
              </a:rPr>
              <a:t> JM. </a:t>
            </a:r>
            <a:r>
              <a:rPr lang="en-GB" b="1" i="0" dirty="0">
                <a:solidFill>
                  <a:srgbClr val="212121"/>
                </a:solidFill>
                <a:effectLst/>
                <a:latin typeface="BlinkMacSystemFont"/>
              </a:rPr>
              <a:t>Genetics meets proteomics: perspectives for large population-based studies. </a:t>
            </a:r>
            <a:r>
              <a:rPr lang="en-GB" b="0" i="1" dirty="0">
                <a:solidFill>
                  <a:srgbClr val="212121"/>
                </a:solidFill>
                <a:effectLst/>
                <a:latin typeface="BlinkMacSystemFont"/>
              </a:rPr>
              <a:t>Nat Rev Genet</a:t>
            </a:r>
            <a:r>
              <a:rPr lang="en-GB" b="0" i="0" dirty="0">
                <a:solidFill>
                  <a:srgbClr val="212121"/>
                </a:solidFill>
                <a:effectLst/>
                <a:latin typeface="BlinkMacSystemFont"/>
              </a:rPr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052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625581b-bb4e-4558-bbdb-f9e75e9989bb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324236B5B1F44CA352B02574DFACAC" ma:contentTypeVersion="4" ma:contentTypeDescription="Create a new document." ma:contentTypeScope="" ma:versionID="391aa7177baf3e6e281a5c9c2282dcd8">
  <xsd:schema xmlns:xsd="http://www.w3.org/2001/XMLSchema" xmlns:xs="http://www.w3.org/2001/XMLSchema" xmlns:p="http://schemas.microsoft.com/office/2006/metadata/properties" xmlns:ns2="5437daf8-e155-4260-9992-e8434af7a544" xmlns:ns3="4625581b-bb4e-4558-bbdb-f9e75e9989bb" targetNamespace="http://schemas.microsoft.com/office/2006/metadata/properties" ma:root="true" ma:fieldsID="cd462ddb54f28554e91789c910245b0f" ns2:_="" ns3:_="">
    <xsd:import namespace="5437daf8-e155-4260-9992-e8434af7a544"/>
    <xsd:import namespace="4625581b-bb4e-4558-bbdb-f9e75e9989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37daf8-e155-4260-9992-e8434af7a5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25581b-bb4e-4558-bbdb-f9e75e9989b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9A17F3-1BD6-4BE1-936F-8DF0645F9B27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5437daf8-e155-4260-9992-e8434af7a544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4625581b-bb4e-4558-bbdb-f9e75e9989b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34B72A6-55D3-4CAD-9922-385833C81E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637F82-43E4-4ACC-B21C-72E8EEB8C3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37daf8-e155-4260-9992-e8434af7a544"/>
    <ds:schemaRef ds:uri="4625581b-bb4e-4558-bbdb-f9e75e9989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3524</TotalTime>
  <Words>1351</Words>
  <Application>Microsoft Office PowerPoint</Application>
  <PresentationFormat>Widescreen</PresentationFormat>
  <Paragraphs>202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BlinkMacSystemFont</vt:lpstr>
      <vt:lpstr>Arial</vt:lpstr>
      <vt:lpstr>Calibri</vt:lpstr>
      <vt:lpstr>Calibri Light</vt:lpstr>
      <vt:lpstr>office theme</vt:lpstr>
      <vt:lpstr>Journal club September 7, 2020</vt:lpstr>
      <vt:lpstr>PowerPoint Presentation</vt:lpstr>
      <vt:lpstr>Pollution and smoking have similar effects</vt:lpstr>
      <vt:lpstr>Is this the end of PACE?</vt:lpstr>
      <vt:lpstr>Deriving biomarkers using multi-omic data</vt:lpstr>
      <vt:lpstr>Genes regulate the regulator</vt:lpstr>
      <vt:lpstr>3D genome is cell-type specific</vt:lpstr>
      <vt:lpstr>Footprints reveal a race</vt:lpstr>
      <vt:lpstr>I’m planning to have a look at these reviews…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Matthew Suderman</cp:lastModifiedBy>
  <cp:revision>84</cp:revision>
  <dcterms:created xsi:type="dcterms:W3CDTF">2020-05-03T14:07:18Z</dcterms:created>
  <dcterms:modified xsi:type="dcterms:W3CDTF">2020-09-07T00:26:37Z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0x010100FC324236B5B1F44CA352B02574DFACAC</vt:lpwstr>
  </property>
  <property fmtid="{D5CDD505-2E9C-101B-9397-08002B2CF9AE}" pid="3" name="Order">
    <vt:r8>10225500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</Properties>
</file>