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59" r:id="rId5"/>
    <p:sldId id="284" r:id="rId6"/>
    <p:sldId id="286" r:id="rId7"/>
    <p:sldId id="288" r:id="rId8"/>
    <p:sldId id="289" r:id="rId9"/>
    <p:sldId id="290" r:id="rId10"/>
    <p:sldId id="291"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43048-F7EE-7F0A-62A1-04097DCB0E80}" v="1583" dt="2020-09-13T21:56:53.371"/>
    <p1510:client id="{DA6C7764-01B8-4FBB-BF5D-1780A349797C}" v="3269" dt="2020-09-13T23:13:59.95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63833" autoAdjust="0"/>
  </p:normalViewPr>
  <p:slideViewPr>
    <p:cSldViewPr snapToGrid="0">
      <p:cViewPr varScale="1">
        <p:scale>
          <a:sx n="55" d="100"/>
          <a:sy n="55" d="100"/>
        </p:scale>
        <p:origin x="9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D6490213-E9AC-4CA4-8C6D-871C68D5D314}"/>
    <pc:docChg chg="undo custSel addSld delSld modSld sldOrd">
      <pc:chgData name="Matthew Suderman" userId="2709995e-3ea8-4fb0-9b62-eb8034dec529" providerId="ADAL" clId="{D6490213-E9AC-4CA4-8C6D-871C68D5D314}" dt="2020-05-31T23:04:33.346" v="3973"/>
      <pc:docMkLst>
        <pc:docMk/>
      </pc:docMkLst>
      <pc:sldChg chg="addSp modSp add mod">
        <pc:chgData name="Matthew Suderman" userId="2709995e-3ea8-4fb0-9b62-eb8034dec529" providerId="ADAL" clId="{D6490213-E9AC-4CA4-8C6D-871C68D5D314}" dt="2020-05-31T23:00:44.733" v="3697" actId="20577"/>
        <pc:sldMkLst>
          <pc:docMk/>
          <pc:sldMk cId="109857222" sldId="256"/>
        </pc:sldMkLst>
        <pc:spChg chg="add mod">
          <ac:chgData name="Matthew Suderman" userId="2709995e-3ea8-4fb0-9b62-eb8034dec529" providerId="ADAL" clId="{D6490213-E9AC-4CA4-8C6D-871C68D5D314}" dt="2020-05-31T23:00:44.733" v="3697" actId="20577"/>
          <ac:spMkLst>
            <pc:docMk/>
            <pc:sldMk cId="109857222" sldId="256"/>
            <ac:spMk id="5" creationId="{EE9D3986-C552-4586-B9C4-1EB6A2FA329B}"/>
          </ac:spMkLst>
        </pc:spChg>
      </pc:sldChg>
      <pc:sldChg chg="del">
        <pc:chgData name="Matthew Suderman" userId="2709995e-3ea8-4fb0-9b62-eb8034dec529" providerId="ADAL" clId="{D6490213-E9AC-4CA4-8C6D-871C68D5D314}" dt="2020-05-30T21:36:06.543" v="1" actId="2696"/>
        <pc:sldMkLst>
          <pc:docMk/>
          <pc:sldMk cId="920931575" sldId="257"/>
        </pc:sldMkLst>
      </pc:sldChg>
      <pc:sldChg chg="add">
        <pc:chgData name="Matthew Suderman" userId="2709995e-3ea8-4fb0-9b62-eb8034dec529" providerId="ADAL" clId="{D6490213-E9AC-4CA4-8C6D-871C68D5D314}" dt="2020-05-31T22:19:31.930" v="3093"/>
        <pc:sldMkLst>
          <pc:docMk/>
          <pc:sldMk cId="2396732745" sldId="257"/>
        </pc:sldMkLst>
      </pc:sldChg>
      <pc:sldChg chg="modSp add mod">
        <pc:chgData name="Matthew Suderman" userId="2709995e-3ea8-4fb0-9b62-eb8034dec529" providerId="ADAL" clId="{D6490213-E9AC-4CA4-8C6D-871C68D5D314}" dt="2020-05-31T23:02:55.696" v="3972" actId="1035"/>
        <pc:sldMkLst>
          <pc:docMk/>
          <pc:sldMk cId="3970180476" sldId="258"/>
        </pc:sldMkLst>
        <pc:spChg chg="mod">
          <ac:chgData name="Matthew Suderman" userId="2709995e-3ea8-4fb0-9b62-eb8034dec529" providerId="ADAL" clId="{D6490213-E9AC-4CA4-8C6D-871C68D5D314}" dt="2020-05-31T23:02:55.696" v="3972" actId="1035"/>
          <ac:spMkLst>
            <pc:docMk/>
            <pc:sldMk cId="3970180476" sldId="258"/>
            <ac:spMk id="4" creationId="{77DC8FE1-6EA3-46E0-9978-3BFC431E3B2C}"/>
          </ac:spMkLst>
        </pc:spChg>
      </pc:sldChg>
      <pc:sldChg chg="modSp mod">
        <pc:chgData name="Matthew Suderman" userId="2709995e-3ea8-4fb0-9b62-eb8034dec529" providerId="ADAL" clId="{D6490213-E9AC-4CA4-8C6D-871C68D5D314}" dt="2020-05-31T23:01:28.211" v="3731" actId="20577"/>
        <pc:sldMkLst>
          <pc:docMk/>
          <pc:sldMk cId="3975880408" sldId="259"/>
        </pc:sldMkLst>
        <pc:spChg chg="mod">
          <ac:chgData name="Matthew Suderman" userId="2709995e-3ea8-4fb0-9b62-eb8034dec529" providerId="ADAL" clId="{D6490213-E9AC-4CA4-8C6D-871C68D5D314}" dt="2020-05-30T21:36:18.884" v="11" actId="20577"/>
          <ac:spMkLst>
            <pc:docMk/>
            <pc:sldMk cId="3975880408" sldId="259"/>
            <ac:spMk id="2" creationId="{00000000-0000-0000-0000-000000000000}"/>
          </ac:spMkLst>
        </pc:spChg>
        <pc:graphicFrameChg chg="modGraphic">
          <ac:chgData name="Matthew Suderman" userId="2709995e-3ea8-4fb0-9b62-eb8034dec529" providerId="ADAL" clId="{D6490213-E9AC-4CA4-8C6D-871C68D5D314}" dt="2020-05-31T23:01:28.211" v="3731" actId="20577"/>
          <ac:graphicFrameMkLst>
            <pc:docMk/>
            <pc:sldMk cId="3975880408" sldId="259"/>
            <ac:graphicFrameMk id="5" creationId="{CEA37789-E764-494C-AC19-7DAFF4C6D7E8}"/>
          </ac:graphicFrameMkLst>
        </pc:graphicFrameChg>
      </pc:sldChg>
      <pc:sldChg chg="add modAnim">
        <pc:chgData name="Matthew Suderman" userId="2709995e-3ea8-4fb0-9b62-eb8034dec529" providerId="ADAL" clId="{D6490213-E9AC-4CA4-8C6D-871C68D5D314}" dt="2020-05-31T23:04:33.346" v="3973"/>
        <pc:sldMkLst>
          <pc:docMk/>
          <pc:sldMk cId="692168980" sldId="260"/>
        </pc:sldMkLst>
      </pc:sldChg>
      <pc:sldChg chg="del">
        <pc:chgData name="Matthew Suderman" userId="2709995e-3ea8-4fb0-9b62-eb8034dec529" providerId="ADAL" clId="{D6490213-E9AC-4CA4-8C6D-871C68D5D314}" dt="2020-05-30T21:35:59.158" v="0" actId="2696"/>
        <pc:sldMkLst>
          <pc:docMk/>
          <pc:sldMk cId="1842959913" sldId="260"/>
        </pc:sldMkLst>
      </pc:sldChg>
      <pc:sldChg chg="addSp delSp modSp add mod modAnim">
        <pc:chgData name="Matthew Suderman" userId="2709995e-3ea8-4fb0-9b62-eb8034dec529" providerId="ADAL" clId="{D6490213-E9AC-4CA4-8C6D-871C68D5D314}" dt="2020-05-31T22:41:54.067" v="3490"/>
        <pc:sldMkLst>
          <pc:docMk/>
          <pc:sldMk cId="2331892085" sldId="261"/>
        </pc:sldMkLst>
        <pc:picChg chg="mod">
          <ac:chgData name="Matthew Suderman" userId="2709995e-3ea8-4fb0-9b62-eb8034dec529" providerId="ADAL" clId="{D6490213-E9AC-4CA4-8C6D-871C68D5D314}" dt="2020-05-31T22:41:27.946" v="3487" actId="1037"/>
          <ac:picMkLst>
            <pc:docMk/>
            <pc:sldMk cId="2331892085" sldId="261"/>
            <ac:picMk id="2" creationId="{843866DC-0A24-4504-A358-26A0569D2631}"/>
          </ac:picMkLst>
        </pc:picChg>
        <pc:picChg chg="add del mod">
          <ac:chgData name="Matthew Suderman" userId="2709995e-3ea8-4fb0-9b62-eb8034dec529" providerId="ADAL" clId="{D6490213-E9AC-4CA4-8C6D-871C68D5D314}" dt="2020-05-31T22:21:34.451" v="3098" actId="478"/>
          <ac:picMkLst>
            <pc:docMk/>
            <pc:sldMk cId="2331892085" sldId="261"/>
            <ac:picMk id="4" creationId="{6BFD3999-8260-416D-A602-71C2A57C470E}"/>
          </ac:picMkLst>
        </pc:picChg>
        <pc:picChg chg="add mod">
          <ac:chgData name="Matthew Suderman" userId="2709995e-3ea8-4fb0-9b62-eb8034dec529" providerId="ADAL" clId="{D6490213-E9AC-4CA4-8C6D-871C68D5D314}" dt="2020-05-31T22:41:44.576" v="3489" actId="1076"/>
          <ac:picMkLst>
            <pc:docMk/>
            <pc:sldMk cId="2331892085" sldId="261"/>
            <ac:picMk id="5" creationId="{22665B4B-7052-4598-9696-5871AE783E6D}"/>
          </ac:picMkLst>
        </pc:picChg>
      </pc:sldChg>
      <pc:sldChg chg="addSp modSp add del">
        <pc:chgData name="Matthew Suderman" userId="2709995e-3ea8-4fb0-9b62-eb8034dec529" providerId="ADAL" clId="{D6490213-E9AC-4CA4-8C6D-871C68D5D314}" dt="2020-05-31T22:40:43.058" v="3459" actId="2696"/>
        <pc:sldMkLst>
          <pc:docMk/>
          <pc:sldMk cId="544163452" sldId="262"/>
        </pc:sldMkLst>
        <pc:spChg chg="add mod">
          <ac:chgData name="Matthew Suderman" userId="2709995e-3ea8-4fb0-9b62-eb8034dec529" providerId="ADAL" clId="{D6490213-E9AC-4CA4-8C6D-871C68D5D314}" dt="2020-05-31T22:36:47.374" v="3337"/>
          <ac:spMkLst>
            <pc:docMk/>
            <pc:sldMk cId="544163452" sldId="262"/>
            <ac:spMk id="5" creationId="{D7496659-A4F9-4BB4-82F8-F642482915FC}"/>
          </ac:spMkLst>
        </pc:spChg>
      </pc:sldChg>
      <pc:sldChg chg="delSp add del mod">
        <pc:chgData name="Matthew Suderman" userId="2709995e-3ea8-4fb0-9b62-eb8034dec529" providerId="ADAL" clId="{D6490213-E9AC-4CA4-8C6D-871C68D5D314}" dt="2020-05-31T22:42:35.596" v="3491" actId="2696"/>
        <pc:sldMkLst>
          <pc:docMk/>
          <pc:sldMk cId="2681488869" sldId="262"/>
        </pc:sldMkLst>
        <pc:picChg chg="del">
          <ac:chgData name="Matthew Suderman" userId="2709995e-3ea8-4fb0-9b62-eb8034dec529" providerId="ADAL" clId="{D6490213-E9AC-4CA4-8C6D-871C68D5D314}" dt="2020-05-31T22:41:05.620" v="3461" actId="21"/>
          <ac:picMkLst>
            <pc:docMk/>
            <pc:sldMk cId="2681488869" sldId="262"/>
            <ac:picMk id="3" creationId="{01FD533C-C125-4BA0-A351-B8DF5EEC5F56}"/>
          </ac:picMkLst>
        </pc:picChg>
      </pc:sldChg>
      <pc:sldChg chg="addSp modSp add mod modAnim">
        <pc:chgData name="Matthew Suderman" userId="2709995e-3ea8-4fb0-9b62-eb8034dec529" providerId="ADAL" clId="{D6490213-E9AC-4CA4-8C6D-871C68D5D314}" dt="2020-05-31T22:54:06.646" v="3665"/>
        <pc:sldMkLst>
          <pc:docMk/>
          <pc:sldMk cId="1907214546" sldId="263"/>
        </pc:sldMkLst>
        <pc:picChg chg="mod">
          <ac:chgData name="Matthew Suderman" userId="2709995e-3ea8-4fb0-9b62-eb8034dec529" providerId="ADAL" clId="{D6490213-E9AC-4CA4-8C6D-871C68D5D314}" dt="2020-05-31T22:53:57.807" v="3663" actId="14100"/>
          <ac:picMkLst>
            <pc:docMk/>
            <pc:sldMk cId="1907214546" sldId="263"/>
            <ac:picMk id="2" creationId="{A6E90675-316F-4591-97A1-3DE3E51BE0EA}"/>
          </ac:picMkLst>
        </pc:picChg>
        <pc:picChg chg="add mod">
          <ac:chgData name="Matthew Suderman" userId="2709995e-3ea8-4fb0-9b62-eb8034dec529" providerId="ADAL" clId="{D6490213-E9AC-4CA4-8C6D-871C68D5D314}" dt="2020-05-31T22:54:02.718" v="3664" actId="1076"/>
          <ac:picMkLst>
            <pc:docMk/>
            <pc:sldMk cId="1907214546" sldId="263"/>
            <ac:picMk id="4" creationId="{83F100A9-98FE-4872-B4C3-3C7ACC4406E6}"/>
          </ac:picMkLst>
        </pc:picChg>
      </pc:sldChg>
      <pc:sldChg chg="del">
        <pc:chgData name="Matthew Suderman" userId="2709995e-3ea8-4fb0-9b62-eb8034dec529" providerId="ADAL" clId="{D6490213-E9AC-4CA4-8C6D-871C68D5D314}" dt="2020-05-30T21:36:06.543" v="1" actId="2696"/>
        <pc:sldMkLst>
          <pc:docMk/>
          <pc:sldMk cId="2339071928" sldId="263"/>
        </pc:sldMkLst>
      </pc:sldChg>
      <pc:sldChg chg="addSp modSp add del mod">
        <pc:chgData name="Matthew Suderman" userId="2709995e-3ea8-4fb0-9b62-eb8034dec529" providerId="ADAL" clId="{D6490213-E9AC-4CA4-8C6D-871C68D5D314}" dt="2020-05-31T22:40:43.058" v="3459" actId="2696"/>
        <pc:sldMkLst>
          <pc:docMk/>
          <pc:sldMk cId="440041220" sldId="264"/>
        </pc:sldMkLst>
        <pc:spChg chg="add mod">
          <ac:chgData name="Matthew Suderman" userId="2709995e-3ea8-4fb0-9b62-eb8034dec529" providerId="ADAL" clId="{D6490213-E9AC-4CA4-8C6D-871C68D5D314}" dt="2020-05-31T22:36:34.154" v="3336" actId="20577"/>
          <ac:spMkLst>
            <pc:docMk/>
            <pc:sldMk cId="440041220" sldId="264"/>
            <ac:spMk id="5" creationId="{E007721C-4888-4A23-B9CB-FCB11FA8DFF0}"/>
          </ac:spMkLst>
        </pc:spChg>
      </pc:sldChg>
      <pc:sldChg chg="addSp delSp modSp add mod ord">
        <pc:chgData name="Matthew Suderman" userId="2709995e-3ea8-4fb0-9b62-eb8034dec529" providerId="ADAL" clId="{D6490213-E9AC-4CA4-8C6D-871C68D5D314}" dt="2020-05-31T22:43:26.093" v="3498" actId="478"/>
        <pc:sldMkLst>
          <pc:docMk/>
          <pc:sldMk cId="1295946552" sldId="264"/>
        </pc:sldMkLst>
        <pc:spChg chg="del">
          <ac:chgData name="Matthew Suderman" userId="2709995e-3ea8-4fb0-9b62-eb8034dec529" providerId="ADAL" clId="{D6490213-E9AC-4CA4-8C6D-871C68D5D314}" dt="2020-05-31T22:43:11.037" v="3494" actId="478"/>
          <ac:spMkLst>
            <pc:docMk/>
            <pc:sldMk cId="1295946552" sldId="264"/>
            <ac:spMk id="4" creationId="{34B5CA40-DEA4-4347-9EF0-3DDD7E669490}"/>
          </ac:spMkLst>
        </pc:spChg>
        <pc:spChg chg="del">
          <ac:chgData name="Matthew Suderman" userId="2709995e-3ea8-4fb0-9b62-eb8034dec529" providerId="ADAL" clId="{D6490213-E9AC-4CA4-8C6D-871C68D5D314}" dt="2020-05-31T22:43:26.093" v="3498" actId="478"/>
          <ac:spMkLst>
            <pc:docMk/>
            <pc:sldMk cId="1295946552" sldId="264"/>
            <ac:spMk id="5" creationId="{E007721C-4888-4A23-B9CB-FCB11FA8DFF0}"/>
          </ac:spMkLst>
        </pc:spChg>
        <pc:spChg chg="add del mod">
          <ac:chgData name="Matthew Suderman" userId="2709995e-3ea8-4fb0-9b62-eb8034dec529" providerId="ADAL" clId="{D6490213-E9AC-4CA4-8C6D-871C68D5D314}" dt="2020-05-31T22:43:15.810" v="3495"/>
          <ac:spMkLst>
            <pc:docMk/>
            <pc:sldMk cId="1295946552" sldId="264"/>
            <ac:spMk id="6" creationId="{00F2CF11-B405-4385-BDA4-0F604F1D87E0}"/>
          </ac:spMkLst>
        </pc:spChg>
        <pc:spChg chg="add mod">
          <ac:chgData name="Matthew Suderman" userId="2709995e-3ea8-4fb0-9b62-eb8034dec529" providerId="ADAL" clId="{D6490213-E9AC-4CA4-8C6D-871C68D5D314}" dt="2020-05-31T22:43:19.591" v="3497" actId="1036"/>
          <ac:spMkLst>
            <pc:docMk/>
            <pc:sldMk cId="1295946552" sldId="264"/>
            <ac:spMk id="7" creationId="{A9D62A4C-22C3-4E84-A0B7-8AFF153A0F43}"/>
          </ac:spMkLst>
        </pc:spChg>
      </pc:sldChg>
      <pc:sldChg chg="del">
        <pc:chgData name="Matthew Suderman" userId="2709995e-3ea8-4fb0-9b62-eb8034dec529" providerId="ADAL" clId="{D6490213-E9AC-4CA4-8C6D-871C68D5D314}" dt="2020-05-30T21:36:06.543" v="1" actId="2696"/>
        <pc:sldMkLst>
          <pc:docMk/>
          <pc:sldMk cId="3339296983" sldId="264"/>
        </pc:sldMkLst>
      </pc:sldChg>
      <pc:sldChg chg="addSp delSp modSp add del mod ord">
        <pc:chgData name="Matthew Suderman" userId="2709995e-3ea8-4fb0-9b62-eb8034dec529" providerId="ADAL" clId="{D6490213-E9AC-4CA4-8C6D-871C68D5D314}" dt="2020-05-31T22:48:54.330" v="3596" actId="2696"/>
        <pc:sldMkLst>
          <pc:docMk/>
          <pc:sldMk cId="612311357" sldId="265"/>
        </pc:sldMkLst>
        <pc:spChg chg="add mod">
          <ac:chgData name="Matthew Suderman" userId="2709995e-3ea8-4fb0-9b62-eb8034dec529" providerId="ADAL" clId="{D6490213-E9AC-4CA4-8C6D-871C68D5D314}" dt="2020-05-31T22:36:19.321" v="3329" actId="20577"/>
          <ac:spMkLst>
            <pc:docMk/>
            <pc:sldMk cId="612311357" sldId="265"/>
            <ac:spMk id="4" creationId="{8C2815C8-707D-4276-B667-4546670C12AC}"/>
          </ac:spMkLst>
        </pc:spChg>
        <pc:picChg chg="del">
          <ac:chgData name="Matthew Suderman" userId="2709995e-3ea8-4fb0-9b62-eb8034dec529" providerId="ADAL" clId="{D6490213-E9AC-4CA4-8C6D-871C68D5D314}" dt="2020-05-31T22:48:48.596" v="3594" actId="21"/>
          <ac:picMkLst>
            <pc:docMk/>
            <pc:sldMk cId="612311357" sldId="265"/>
            <ac:picMk id="2" creationId="{46016D56-4553-4D29-85AB-CE7C17ACA45F}"/>
          </ac:picMkLst>
        </pc:picChg>
      </pc:sldChg>
      <pc:sldChg chg="del">
        <pc:chgData name="Matthew Suderman" userId="2709995e-3ea8-4fb0-9b62-eb8034dec529" providerId="ADAL" clId="{D6490213-E9AC-4CA4-8C6D-871C68D5D314}" dt="2020-05-30T21:36:06.543" v="1" actId="2696"/>
        <pc:sldMkLst>
          <pc:docMk/>
          <pc:sldMk cId="4062218972" sldId="265"/>
        </pc:sldMkLst>
      </pc:sldChg>
      <pc:sldChg chg="del">
        <pc:chgData name="Matthew Suderman" userId="2709995e-3ea8-4fb0-9b62-eb8034dec529" providerId="ADAL" clId="{D6490213-E9AC-4CA4-8C6D-871C68D5D314}" dt="2020-05-30T21:36:06.543" v="1" actId="2696"/>
        <pc:sldMkLst>
          <pc:docMk/>
          <pc:sldMk cId="1860036382" sldId="266"/>
        </pc:sldMkLst>
      </pc:sldChg>
      <pc:sldChg chg="addSp modSp add del mod">
        <pc:chgData name="Matthew Suderman" userId="2709995e-3ea8-4fb0-9b62-eb8034dec529" providerId="ADAL" clId="{D6490213-E9AC-4CA4-8C6D-871C68D5D314}" dt="2020-05-31T22:47:47.556" v="3582" actId="2696"/>
        <pc:sldMkLst>
          <pc:docMk/>
          <pc:sldMk cId="3873429029" sldId="266"/>
        </pc:sldMkLst>
        <pc:spChg chg="add mod">
          <ac:chgData name="Matthew Suderman" userId="2709995e-3ea8-4fb0-9b62-eb8034dec529" providerId="ADAL" clId="{D6490213-E9AC-4CA4-8C6D-871C68D5D314}" dt="2020-05-31T22:35:24.096" v="3321" actId="20577"/>
          <ac:spMkLst>
            <pc:docMk/>
            <pc:sldMk cId="3873429029" sldId="266"/>
            <ac:spMk id="5" creationId="{D81B6BB2-4799-4E0A-A67F-0B5F1EC6DCC0}"/>
          </ac:spMkLst>
        </pc:spChg>
      </pc:sldChg>
      <pc:sldChg chg="addSp delSp modSp mod modAnim modNotesTx">
        <pc:chgData name="Matthew Suderman" userId="2709995e-3ea8-4fb0-9b62-eb8034dec529" providerId="ADAL" clId="{D6490213-E9AC-4CA4-8C6D-871C68D5D314}" dt="2020-05-30T22:30:15.941" v="1050" actId="20577"/>
        <pc:sldMkLst>
          <pc:docMk/>
          <pc:sldMk cId="980237120" sldId="267"/>
        </pc:sldMkLst>
        <pc:spChg chg="mod">
          <ac:chgData name="Matthew Suderman" userId="2709995e-3ea8-4fb0-9b62-eb8034dec529" providerId="ADAL" clId="{D6490213-E9AC-4CA4-8C6D-871C68D5D314}" dt="2020-05-30T21:38:43.036" v="140" actId="113"/>
          <ac:spMkLst>
            <pc:docMk/>
            <pc:sldMk cId="980237120" sldId="267"/>
            <ac:spMk id="2" creationId="{A051AE55-C412-4F97-B8BC-7897E1B8FE80}"/>
          </ac:spMkLst>
        </pc:spChg>
        <pc:spChg chg="mod">
          <ac:chgData name="Matthew Suderman" userId="2709995e-3ea8-4fb0-9b62-eb8034dec529" providerId="ADAL" clId="{D6490213-E9AC-4CA4-8C6D-871C68D5D314}" dt="2020-05-30T22:30:15.941" v="1050" actId="20577"/>
          <ac:spMkLst>
            <pc:docMk/>
            <pc:sldMk cId="980237120" sldId="267"/>
            <ac:spMk id="3" creationId="{784E00D2-8947-4BC0-B376-A387D60BAC35}"/>
          </ac:spMkLst>
        </pc:spChg>
        <pc:spChg chg="mod">
          <ac:chgData name="Matthew Suderman" userId="2709995e-3ea8-4fb0-9b62-eb8034dec529" providerId="ADAL" clId="{D6490213-E9AC-4CA4-8C6D-871C68D5D314}" dt="2020-05-30T22:26:32.694" v="866" actId="20577"/>
          <ac:spMkLst>
            <pc:docMk/>
            <pc:sldMk cId="980237120" sldId="267"/>
            <ac:spMk id="4" creationId="{C6D6135E-B0E9-4A4D-A5E1-FC2244602EBB}"/>
          </ac:spMkLst>
        </pc:spChg>
        <pc:spChg chg="add mod ord">
          <ac:chgData name="Matthew Suderman" userId="2709995e-3ea8-4fb0-9b62-eb8034dec529" providerId="ADAL" clId="{D6490213-E9AC-4CA4-8C6D-871C68D5D314}" dt="2020-05-30T22:26:26.489" v="863" actId="166"/>
          <ac:spMkLst>
            <pc:docMk/>
            <pc:sldMk cId="980237120" sldId="267"/>
            <ac:spMk id="5" creationId="{F68D2A82-1D3C-4E2D-862D-3B69FB38EEDE}"/>
          </ac:spMkLst>
        </pc:spChg>
        <pc:picChg chg="add del mod">
          <ac:chgData name="Matthew Suderman" userId="2709995e-3ea8-4fb0-9b62-eb8034dec529" providerId="ADAL" clId="{D6490213-E9AC-4CA4-8C6D-871C68D5D314}" dt="2020-05-30T22:26:13.960" v="861" actId="1076"/>
          <ac:picMkLst>
            <pc:docMk/>
            <pc:sldMk cId="980237120" sldId="267"/>
            <ac:picMk id="1026" creationId="{4569187F-212B-48D6-965A-8B40C553D1B4}"/>
          </ac:picMkLst>
        </pc:picChg>
      </pc:sldChg>
      <pc:sldChg chg="modSp add del mod">
        <pc:chgData name="Matthew Suderman" userId="2709995e-3ea8-4fb0-9b62-eb8034dec529" providerId="ADAL" clId="{D6490213-E9AC-4CA4-8C6D-871C68D5D314}" dt="2020-05-31T22:16:17.600" v="3092" actId="2696"/>
        <pc:sldMkLst>
          <pc:docMk/>
          <pc:sldMk cId="2347886304" sldId="268"/>
        </pc:sldMkLst>
        <pc:spChg chg="mod">
          <ac:chgData name="Matthew Suderman" userId="2709995e-3ea8-4fb0-9b62-eb8034dec529" providerId="ADAL" clId="{D6490213-E9AC-4CA4-8C6D-871C68D5D314}" dt="2020-05-30T21:42:56.349" v="171" actId="113"/>
          <ac:spMkLst>
            <pc:docMk/>
            <pc:sldMk cId="2347886304" sldId="268"/>
            <ac:spMk id="2" creationId="{A051AE55-C412-4F97-B8BC-7897E1B8FE80}"/>
          </ac:spMkLst>
        </pc:spChg>
      </pc:sldChg>
      <pc:sldChg chg="modSp add mod modAnim">
        <pc:chgData name="Matthew Suderman" userId="2709995e-3ea8-4fb0-9b62-eb8034dec529" providerId="ADAL" clId="{D6490213-E9AC-4CA4-8C6D-871C68D5D314}" dt="2020-05-31T14:11:05.577" v="2328" actId="20577"/>
        <pc:sldMkLst>
          <pc:docMk/>
          <pc:sldMk cId="1070485980" sldId="269"/>
        </pc:sldMkLst>
        <pc:spChg chg="mod">
          <ac:chgData name="Matthew Suderman" userId="2709995e-3ea8-4fb0-9b62-eb8034dec529" providerId="ADAL" clId="{D6490213-E9AC-4CA4-8C6D-871C68D5D314}" dt="2020-05-30T21:40:51.861" v="157" actId="113"/>
          <ac:spMkLst>
            <pc:docMk/>
            <pc:sldMk cId="1070485980" sldId="269"/>
            <ac:spMk id="2" creationId="{A051AE55-C412-4F97-B8BC-7897E1B8FE80}"/>
          </ac:spMkLst>
        </pc:spChg>
        <pc:spChg chg="mod">
          <ac:chgData name="Matthew Suderman" userId="2709995e-3ea8-4fb0-9b62-eb8034dec529" providerId="ADAL" clId="{D6490213-E9AC-4CA4-8C6D-871C68D5D314}" dt="2020-05-31T14:11:05.577" v="2328" actId="20577"/>
          <ac:spMkLst>
            <pc:docMk/>
            <pc:sldMk cId="1070485980" sldId="269"/>
            <ac:spMk id="3" creationId="{784E00D2-8947-4BC0-B376-A387D60BAC35}"/>
          </ac:spMkLst>
        </pc:spChg>
        <pc:spChg chg="mod">
          <ac:chgData name="Matthew Suderman" userId="2709995e-3ea8-4fb0-9b62-eb8034dec529" providerId="ADAL" clId="{D6490213-E9AC-4CA4-8C6D-871C68D5D314}" dt="2020-05-31T14:10:23.375" v="2251" actId="20577"/>
          <ac:spMkLst>
            <pc:docMk/>
            <pc:sldMk cId="1070485980" sldId="269"/>
            <ac:spMk id="4" creationId="{C6D6135E-B0E9-4A4D-A5E1-FC2244602EBB}"/>
          </ac:spMkLst>
        </pc:spChg>
      </pc:sldChg>
      <pc:sldChg chg="modSp add del mod">
        <pc:chgData name="Matthew Suderman" userId="2709995e-3ea8-4fb0-9b62-eb8034dec529" providerId="ADAL" clId="{D6490213-E9AC-4CA4-8C6D-871C68D5D314}" dt="2020-05-30T22:31:49.123" v="1051" actId="2696"/>
        <pc:sldMkLst>
          <pc:docMk/>
          <pc:sldMk cId="622207754" sldId="270"/>
        </pc:sldMkLst>
        <pc:spChg chg="mod">
          <ac:chgData name="Matthew Suderman" userId="2709995e-3ea8-4fb0-9b62-eb8034dec529" providerId="ADAL" clId="{D6490213-E9AC-4CA4-8C6D-871C68D5D314}" dt="2020-05-30T21:39:47.937" v="149" actId="20577"/>
          <ac:spMkLst>
            <pc:docMk/>
            <pc:sldMk cId="622207754" sldId="270"/>
            <ac:spMk id="2" creationId="{A051AE55-C412-4F97-B8BC-7897E1B8FE80}"/>
          </ac:spMkLst>
        </pc:spChg>
      </pc:sldChg>
      <pc:sldChg chg="modSp add del mod">
        <pc:chgData name="Matthew Suderman" userId="2709995e-3ea8-4fb0-9b62-eb8034dec529" providerId="ADAL" clId="{D6490213-E9AC-4CA4-8C6D-871C68D5D314}" dt="2020-05-31T14:38:06.781" v="3091" actId="2696"/>
        <pc:sldMkLst>
          <pc:docMk/>
          <pc:sldMk cId="1752066322" sldId="271"/>
        </pc:sldMkLst>
        <pc:spChg chg="mod">
          <ac:chgData name="Matthew Suderman" userId="2709995e-3ea8-4fb0-9b62-eb8034dec529" providerId="ADAL" clId="{D6490213-E9AC-4CA4-8C6D-871C68D5D314}" dt="2020-05-30T21:42:28.212" v="169" actId="113"/>
          <ac:spMkLst>
            <pc:docMk/>
            <pc:sldMk cId="1752066322" sldId="271"/>
            <ac:spMk id="2" creationId="{A051AE55-C412-4F97-B8BC-7897E1B8FE80}"/>
          </ac:spMkLst>
        </pc:spChg>
      </pc:sldChg>
      <pc:sldChg chg="modSp add del mod modAnim">
        <pc:chgData name="Matthew Suderman" userId="2709995e-3ea8-4fb0-9b62-eb8034dec529" providerId="ADAL" clId="{D6490213-E9AC-4CA4-8C6D-871C68D5D314}" dt="2020-05-31T14:36:23.052" v="3090" actId="2696"/>
        <pc:sldMkLst>
          <pc:docMk/>
          <pc:sldMk cId="3528126205" sldId="272"/>
        </pc:sldMkLst>
        <pc:spChg chg="mod">
          <ac:chgData name="Matthew Suderman" userId="2709995e-3ea8-4fb0-9b62-eb8034dec529" providerId="ADAL" clId="{D6490213-E9AC-4CA4-8C6D-871C68D5D314}" dt="2020-05-30T21:42:00.118" v="166" actId="113"/>
          <ac:spMkLst>
            <pc:docMk/>
            <pc:sldMk cId="3528126205" sldId="272"/>
            <ac:spMk id="2" creationId="{A051AE55-C412-4F97-B8BC-7897E1B8FE80}"/>
          </ac:spMkLst>
        </pc:spChg>
        <pc:spChg chg="mod">
          <ac:chgData name="Matthew Suderman" userId="2709995e-3ea8-4fb0-9b62-eb8034dec529" providerId="ADAL" clId="{D6490213-E9AC-4CA4-8C6D-871C68D5D314}" dt="2020-05-31T14:35:34.487" v="3089" actId="20577"/>
          <ac:spMkLst>
            <pc:docMk/>
            <pc:sldMk cId="3528126205" sldId="272"/>
            <ac:spMk id="3" creationId="{784E00D2-8947-4BC0-B376-A387D60BAC35}"/>
          </ac:spMkLst>
        </pc:spChg>
      </pc:sldChg>
      <pc:sldChg chg="addSp modSp add mod modAnim">
        <pc:chgData name="Matthew Suderman" userId="2709995e-3ea8-4fb0-9b62-eb8034dec529" providerId="ADAL" clId="{D6490213-E9AC-4CA4-8C6D-871C68D5D314}" dt="2020-05-31T14:29:56.677" v="2942" actId="20577"/>
        <pc:sldMkLst>
          <pc:docMk/>
          <pc:sldMk cId="1834542249" sldId="273"/>
        </pc:sldMkLst>
        <pc:spChg chg="mod">
          <ac:chgData name="Matthew Suderman" userId="2709995e-3ea8-4fb0-9b62-eb8034dec529" providerId="ADAL" clId="{D6490213-E9AC-4CA4-8C6D-871C68D5D314}" dt="2020-05-30T21:41:35.265" v="163" actId="20577"/>
          <ac:spMkLst>
            <pc:docMk/>
            <pc:sldMk cId="1834542249" sldId="273"/>
            <ac:spMk id="2" creationId="{A051AE55-C412-4F97-B8BC-7897E1B8FE80}"/>
          </ac:spMkLst>
        </pc:spChg>
        <pc:spChg chg="mod">
          <ac:chgData name="Matthew Suderman" userId="2709995e-3ea8-4fb0-9b62-eb8034dec529" providerId="ADAL" clId="{D6490213-E9AC-4CA4-8C6D-871C68D5D314}" dt="2020-05-31T14:27:09.160" v="2925" actId="20577"/>
          <ac:spMkLst>
            <pc:docMk/>
            <pc:sldMk cId="1834542249" sldId="273"/>
            <ac:spMk id="3" creationId="{784E00D2-8947-4BC0-B376-A387D60BAC35}"/>
          </ac:spMkLst>
        </pc:spChg>
        <pc:spChg chg="mod">
          <ac:chgData name="Matthew Suderman" userId="2709995e-3ea8-4fb0-9b62-eb8034dec529" providerId="ADAL" clId="{D6490213-E9AC-4CA4-8C6D-871C68D5D314}" dt="2020-05-31T14:29:56.677" v="2942" actId="20577"/>
          <ac:spMkLst>
            <pc:docMk/>
            <pc:sldMk cId="1834542249" sldId="273"/>
            <ac:spMk id="4" creationId="{C6D6135E-B0E9-4A4D-A5E1-FC2244602EBB}"/>
          </ac:spMkLst>
        </pc:spChg>
        <pc:picChg chg="add mod">
          <ac:chgData name="Matthew Suderman" userId="2709995e-3ea8-4fb0-9b62-eb8034dec529" providerId="ADAL" clId="{D6490213-E9AC-4CA4-8C6D-871C68D5D314}" dt="2020-05-31T14:27:51.549" v="2931" actId="14100"/>
          <ac:picMkLst>
            <pc:docMk/>
            <pc:sldMk cId="1834542249" sldId="273"/>
            <ac:picMk id="2050" creationId="{F93C3F0C-136F-4576-ACD6-43165EFD51E1}"/>
          </ac:picMkLst>
        </pc:picChg>
      </pc:sldChg>
      <pc:sldChg chg="modSp add mod modAnim">
        <pc:chgData name="Matthew Suderman" userId="2709995e-3ea8-4fb0-9b62-eb8034dec529" providerId="ADAL" clId="{D6490213-E9AC-4CA4-8C6D-871C68D5D314}" dt="2020-05-30T22:41:29.811" v="1421" actId="20577"/>
        <pc:sldMkLst>
          <pc:docMk/>
          <pc:sldMk cId="244703395" sldId="274"/>
        </pc:sldMkLst>
        <pc:spChg chg="mod">
          <ac:chgData name="Matthew Suderman" userId="2709995e-3ea8-4fb0-9b62-eb8034dec529" providerId="ADAL" clId="{D6490213-E9AC-4CA4-8C6D-871C68D5D314}" dt="2020-05-30T21:39:43.234" v="148" actId="20577"/>
          <ac:spMkLst>
            <pc:docMk/>
            <pc:sldMk cId="244703395" sldId="274"/>
            <ac:spMk id="2" creationId="{A051AE55-C412-4F97-B8BC-7897E1B8FE80}"/>
          </ac:spMkLst>
        </pc:spChg>
        <pc:spChg chg="mod">
          <ac:chgData name="Matthew Suderman" userId="2709995e-3ea8-4fb0-9b62-eb8034dec529" providerId="ADAL" clId="{D6490213-E9AC-4CA4-8C6D-871C68D5D314}" dt="2020-05-30T22:41:29.811" v="1421" actId="20577"/>
          <ac:spMkLst>
            <pc:docMk/>
            <pc:sldMk cId="244703395" sldId="274"/>
            <ac:spMk id="3" creationId="{784E00D2-8947-4BC0-B376-A387D60BAC35}"/>
          </ac:spMkLst>
        </pc:spChg>
        <pc:spChg chg="mod">
          <ac:chgData name="Matthew Suderman" userId="2709995e-3ea8-4fb0-9b62-eb8034dec529" providerId="ADAL" clId="{D6490213-E9AC-4CA4-8C6D-871C68D5D314}" dt="2020-05-30T22:39:19.003" v="1220" actId="20577"/>
          <ac:spMkLst>
            <pc:docMk/>
            <pc:sldMk cId="244703395" sldId="274"/>
            <ac:spMk id="4" creationId="{C6D6135E-B0E9-4A4D-A5E1-FC2244602EBB}"/>
          </ac:spMkLst>
        </pc:spChg>
      </pc:sldChg>
      <pc:sldChg chg="add">
        <pc:chgData name="Matthew Suderman" userId="2709995e-3ea8-4fb0-9b62-eb8034dec529" providerId="ADAL" clId="{D6490213-E9AC-4CA4-8C6D-871C68D5D314}" dt="2020-05-31T22:19:31.930" v="3093"/>
        <pc:sldMkLst>
          <pc:docMk/>
          <pc:sldMk cId="3308921423" sldId="275"/>
        </pc:sldMkLst>
      </pc:sldChg>
      <pc:sldChg chg="modSp add del mod">
        <pc:chgData name="Matthew Suderman" userId="2709995e-3ea8-4fb0-9b62-eb8034dec529" providerId="ADAL" clId="{D6490213-E9AC-4CA4-8C6D-871C68D5D314}" dt="2020-05-30T22:48:41.059" v="1422" actId="2696"/>
        <pc:sldMkLst>
          <pc:docMk/>
          <pc:sldMk cId="3889495315" sldId="275"/>
        </pc:sldMkLst>
        <pc:spChg chg="mod">
          <ac:chgData name="Matthew Suderman" userId="2709995e-3ea8-4fb0-9b62-eb8034dec529" providerId="ADAL" clId="{D6490213-E9AC-4CA4-8C6D-871C68D5D314}" dt="2020-05-30T21:40:14.750" v="152" actId="113"/>
          <ac:spMkLst>
            <pc:docMk/>
            <pc:sldMk cId="3889495315" sldId="275"/>
            <ac:spMk id="2" creationId="{A051AE55-C412-4F97-B8BC-7897E1B8FE80}"/>
          </ac:spMkLst>
        </pc:spChg>
      </pc:sldChg>
      <pc:sldChg chg="add">
        <pc:chgData name="Matthew Suderman" userId="2709995e-3ea8-4fb0-9b62-eb8034dec529" providerId="ADAL" clId="{D6490213-E9AC-4CA4-8C6D-871C68D5D314}" dt="2020-05-31T22:19:31.930" v="3093"/>
        <pc:sldMkLst>
          <pc:docMk/>
          <pc:sldMk cId="265509522" sldId="276"/>
        </pc:sldMkLst>
      </pc:sldChg>
      <pc:sldChg chg="addSp delSp modSp add mod">
        <pc:chgData name="Matthew Suderman" userId="2709995e-3ea8-4fb0-9b62-eb8034dec529" providerId="ADAL" clId="{D6490213-E9AC-4CA4-8C6D-871C68D5D314}" dt="2020-05-31T22:22:45.577" v="3112" actId="1035"/>
        <pc:sldMkLst>
          <pc:docMk/>
          <pc:sldMk cId="864675788" sldId="277"/>
        </pc:sldMkLst>
        <pc:spChg chg="add del">
          <ac:chgData name="Matthew Suderman" userId="2709995e-3ea8-4fb0-9b62-eb8034dec529" providerId="ADAL" clId="{D6490213-E9AC-4CA4-8C6D-871C68D5D314}" dt="2020-05-31T22:22:00.694" v="3101" actId="478"/>
          <ac:spMkLst>
            <pc:docMk/>
            <pc:sldMk cId="864675788" sldId="277"/>
            <ac:spMk id="5" creationId="{20A46F5B-A5D8-4DBB-BC59-4E1F6950A3CF}"/>
          </ac:spMkLst>
        </pc:spChg>
        <pc:spChg chg="add mod">
          <ac:chgData name="Matthew Suderman" userId="2709995e-3ea8-4fb0-9b62-eb8034dec529" providerId="ADAL" clId="{D6490213-E9AC-4CA4-8C6D-871C68D5D314}" dt="2020-05-31T22:22:45.577" v="3112" actId="1035"/>
          <ac:spMkLst>
            <pc:docMk/>
            <pc:sldMk cId="864675788" sldId="277"/>
            <ac:spMk id="6" creationId="{358D6AB0-B838-42BF-81F6-1EFEC2CC0F66}"/>
          </ac:spMkLst>
        </pc:spChg>
      </pc:sldChg>
      <pc:sldChg chg="modSp add mod ord">
        <pc:chgData name="Matthew Suderman" userId="2709995e-3ea8-4fb0-9b62-eb8034dec529" providerId="ADAL" clId="{D6490213-E9AC-4CA4-8C6D-871C68D5D314}" dt="2020-05-31T22:23:30.242" v="3142" actId="1038"/>
        <pc:sldMkLst>
          <pc:docMk/>
          <pc:sldMk cId="1324647295" sldId="278"/>
        </pc:sldMkLst>
        <pc:spChg chg="mod">
          <ac:chgData name="Matthew Suderman" userId="2709995e-3ea8-4fb0-9b62-eb8034dec529" providerId="ADAL" clId="{D6490213-E9AC-4CA4-8C6D-871C68D5D314}" dt="2020-05-31T22:23:30.242" v="3142" actId="1038"/>
          <ac:spMkLst>
            <pc:docMk/>
            <pc:sldMk cId="1324647295" sldId="278"/>
            <ac:spMk id="6" creationId="{358D6AB0-B838-42BF-81F6-1EFEC2CC0F66}"/>
          </ac:spMkLst>
        </pc:spChg>
        <pc:picChg chg="mod">
          <ac:chgData name="Matthew Suderman" userId="2709995e-3ea8-4fb0-9b62-eb8034dec529" providerId="ADAL" clId="{D6490213-E9AC-4CA4-8C6D-871C68D5D314}" dt="2020-05-31T22:23:18.772" v="3119" actId="1076"/>
          <ac:picMkLst>
            <pc:docMk/>
            <pc:sldMk cId="1324647295" sldId="278"/>
            <ac:picMk id="3" creationId="{D623A8D6-4582-4186-8565-0459784C3B1B}"/>
          </ac:picMkLst>
        </pc:picChg>
      </pc:sldChg>
      <pc:sldChg chg="modSp add mod ord">
        <pc:chgData name="Matthew Suderman" userId="2709995e-3ea8-4fb0-9b62-eb8034dec529" providerId="ADAL" clId="{D6490213-E9AC-4CA4-8C6D-871C68D5D314}" dt="2020-05-31T22:24:22.345" v="3148"/>
        <pc:sldMkLst>
          <pc:docMk/>
          <pc:sldMk cId="205540030" sldId="279"/>
        </pc:sldMkLst>
        <pc:spChg chg="mod">
          <ac:chgData name="Matthew Suderman" userId="2709995e-3ea8-4fb0-9b62-eb8034dec529" providerId="ADAL" clId="{D6490213-E9AC-4CA4-8C6D-871C68D5D314}" dt="2020-05-31T22:24:19.254" v="3146" actId="1076"/>
          <ac:spMkLst>
            <pc:docMk/>
            <pc:sldMk cId="205540030" sldId="279"/>
            <ac:spMk id="6" creationId="{358D6AB0-B838-42BF-81F6-1EFEC2CC0F66}"/>
          </ac:spMkLst>
        </pc:spChg>
        <pc:picChg chg="mod">
          <ac:chgData name="Matthew Suderman" userId="2709995e-3ea8-4fb0-9b62-eb8034dec529" providerId="ADAL" clId="{D6490213-E9AC-4CA4-8C6D-871C68D5D314}" dt="2020-05-31T22:24:12.047" v="3145" actId="1076"/>
          <ac:picMkLst>
            <pc:docMk/>
            <pc:sldMk cId="205540030" sldId="279"/>
            <ac:picMk id="3" creationId="{D623A8D6-4582-4186-8565-0459784C3B1B}"/>
          </ac:picMkLst>
        </pc:picChg>
      </pc:sldChg>
      <pc:sldChg chg="modSp add mod">
        <pc:chgData name="Matthew Suderman" userId="2709995e-3ea8-4fb0-9b62-eb8034dec529" providerId="ADAL" clId="{D6490213-E9AC-4CA4-8C6D-871C68D5D314}" dt="2020-05-31T22:24:30.440" v="3150" actId="1076"/>
        <pc:sldMkLst>
          <pc:docMk/>
          <pc:sldMk cId="2889071843" sldId="280"/>
        </pc:sldMkLst>
        <pc:spChg chg="mod">
          <ac:chgData name="Matthew Suderman" userId="2709995e-3ea8-4fb0-9b62-eb8034dec529" providerId="ADAL" clId="{D6490213-E9AC-4CA4-8C6D-871C68D5D314}" dt="2020-05-31T22:24:30.440" v="3150" actId="1076"/>
          <ac:spMkLst>
            <pc:docMk/>
            <pc:sldMk cId="2889071843" sldId="280"/>
            <ac:spMk id="6" creationId="{358D6AB0-B838-42BF-81F6-1EFEC2CC0F66}"/>
          </ac:spMkLst>
        </pc:spChg>
      </pc:sldChg>
      <pc:sldChg chg="modSp add del mod ord">
        <pc:chgData name="Matthew Suderman" userId="2709995e-3ea8-4fb0-9b62-eb8034dec529" providerId="ADAL" clId="{D6490213-E9AC-4CA4-8C6D-871C68D5D314}" dt="2020-05-31T22:53:19.627" v="3655" actId="2696"/>
        <pc:sldMkLst>
          <pc:docMk/>
          <pc:sldMk cId="3039907202" sldId="281"/>
        </pc:sldMkLst>
        <pc:spChg chg="mod">
          <ac:chgData name="Matthew Suderman" userId="2709995e-3ea8-4fb0-9b62-eb8034dec529" providerId="ADAL" clId="{D6490213-E9AC-4CA4-8C6D-871C68D5D314}" dt="2020-05-31T22:25:04.666" v="3250" actId="1037"/>
          <ac:spMkLst>
            <pc:docMk/>
            <pc:sldMk cId="3039907202" sldId="281"/>
            <ac:spMk id="6" creationId="{358D6AB0-B838-42BF-81F6-1EFEC2CC0F66}"/>
          </ac:spMkLst>
        </pc:spChg>
        <pc:picChg chg="mod">
          <ac:chgData name="Matthew Suderman" userId="2709995e-3ea8-4fb0-9b62-eb8034dec529" providerId="ADAL" clId="{D6490213-E9AC-4CA4-8C6D-871C68D5D314}" dt="2020-05-31T22:24:51.968" v="3157" actId="1076"/>
          <ac:picMkLst>
            <pc:docMk/>
            <pc:sldMk cId="3039907202" sldId="281"/>
            <ac:picMk id="3" creationId="{D623A8D6-4582-4186-8565-0459784C3B1B}"/>
          </ac:picMkLst>
        </pc:picChg>
      </pc:sldChg>
      <pc:sldChg chg="addSp modSp new add del mod modAnim">
        <pc:chgData name="Matthew Suderman" userId="2709995e-3ea8-4fb0-9b62-eb8034dec529" providerId="ADAL" clId="{D6490213-E9AC-4CA4-8C6D-871C68D5D314}" dt="2020-05-31T22:53:11.573" v="3654" actId="2696"/>
        <pc:sldMkLst>
          <pc:docMk/>
          <pc:sldMk cId="2261581045" sldId="282"/>
        </pc:sldMkLst>
        <pc:spChg chg="add mod">
          <ac:chgData name="Matthew Suderman" userId="2709995e-3ea8-4fb0-9b62-eb8034dec529" providerId="ADAL" clId="{D6490213-E9AC-4CA4-8C6D-871C68D5D314}" dt="2020-05-31T22:51:21.110" v="3653" actId="20577"/>
          <ac:spMkLst>
            <pc:docMk/>
            <pc:sldMk cId="2261581045" sldId="282"/>
            <ac:spMk id="2" creationId="{F6AD961C-CCEF-4E35-AE26-627AFB7971EF}"/>
          </ac:spMkLst>
        </pc:spChg>
        <pc:picChg chg="add mod">
          <ac:chgData name="Matthew Suderman" userId="2709995e-3ea8-4fb0-9b62-eb8034dec529" providerId="ADAL" clId="{D6490213-E9AC-4CA4-8C6D-871C68D5D314}" dt="2020-05-31T22:39:09.451" v="3388" actId="1038"/>
          <ac:picMkLst>
            <pc:docMk/>
            <pc:sldMk cId="2261581045" sldId="282"/>
            <ac:picMk id="3" creationId="{D295544C-574B-4F01-B64D-B4F385BC6AE3}"/>
          </ac:picMkLst>
        </pc:picChg>
        <pc:picChg chg="add mod">
          <ac:chgData name="Matthew Suderman" userId="2709995e-3ea8-4fb0-9b62-eb8034dec529" providerId="ADAL" clId="{D6490213-E9AC-4CA4-8C6D-871C68D5D314}" dt="2020-05-31T22:39:05.679" v="3355" actId="1076"/>
          <ac:picMkLst>
            <pc:docMk/>
            <pc:sldMk cId="2261581045" sldId="282"/>
            <ac:picMk id="4" creationId="{9369A267-FBFF-4CB3-9070-1CA3FE48EFFC}"/>
          </ac:picMkLst>
        </pc:picChg>
      </pc:sldChg>
      <pc:sldChg chg="addSp modSp new mod modAnim">
        <pc:chgData name="Matthew Suderman" userId="2709995e-3ea8-4fb0-9b62-eb8034dec529" providerId="ADAL" clId="{D6490213-E9AC-4CA4-8C6D-871C68D5D314}" dt="2020-05-31T22:50:49.234" v="3614" actId="1035"/>
        <pc:sldMkLst>
          <pc:docMk/>
          <pc:sldMk cId="2238110980" sldId="283"/>
        </pc:sldMkLst>
        <pc:spChg chg="add mod">
          <ac:chgData name="Matthew Suderman" userId="2709995e-3ea8-4fb0-9b62-eb8034dec529" providerId="ADAL" clId="{D6490213-E9AC-4CA4-8C6D-871C68D5D314}" dt="2020-05-31T22:50:44.908" v="3612" actId="20577"/>
          <ac:spMkLst>
            <pc:docMk/>
            <pc:sldMk cId="2238110980" sldId="283"/>
            <ac:spMk id="2" creationId="{3B573024-F6D4-4675-9CF8-D0AA5EEFAD00}"/>
          </ac:spMkLst>
        </pc:spChg>
        <pc:picChg chg="add mod">
          <ac:chgData name="Matthew Suderman" userId="2709995e-3ea8-4fb0-9b62-eb8034dec529" providerId="ADAL" clId="{D6490213-E9AC-4CA4-8C6D-871C68D5D314}" dt="2020-05-31T22:40:19.124" v="3458" actId="1037"/>
          <ac:picMkLst>
            <pc:docMk/>
            <pc:sldMk cId="2238110980" sldId="283"/>
            <ac:picMk id="3" creationId="{01705C02-FD42-404A-85EC-261A5F56049F}"/>
          </ac:picMkLst>
        </pc:picChg>
        <pc:picChg chg="add mod">
          <ac:chgData name="Matthew Suderman" userId="2709995e-3ea8-4fb0-9b62-eb8034dec529" providerId="ADAL" clId="{D6490213-E9AC-4CA4-8C6D-871C68D5D314}" dt="2020-05-31T22:50:49.234" v="3614" actId="1035"/>
          <ac:picMkLst>
            <pc:docMk/>
            <pc:sldMk cId="2238110980" sldId="283"/>
            <ac:picMk id="4" creationId="{DDB52EFE-355A-4B47-822A-3AB78A53D051}"/>
          </ac:picMkLst>
        </pc:picChg>
      </pc:sldChg>
      <pc:sldChg chg="addSp modSp new mod modAnim">
        <pc:chgData name="Matthew Suderman" userId="2709995e-3ea8-4fb0-9b62-eb8034dec529" providerId="ADAL" clId="{D6490213-E9AC-4CA4-8C6D-871C68D5D314}" dt="2020-05-31T22:46:49.144" v="3581"/>
        <pc:sldMkLst>
          <pc:docMk/>
          <pc:sldMk cId="442124831" sldId="284"/>
        </pc:sldMkLst>
        <pc:spChg chg="add mod">
          <ac:chgData name="Matthew Suderman" userId="2709995e-3ea8-4fb0-9b62-eb8034dec529" providerId="ADAL" clId="{D6490213-E9AC-4CA4-8C6D-871C68D5D314}" dt="2020-05-31T22:44:30.023" v="3536" actId="20577"/>
          <ac:spMkLst>
            <pc:docMk/>
            <pc:sldMk cId="442124831" sldId="284"/>
            <ac:spMk id="2" creationId="{65554435-25BB-4D2C-9DFD-2FF6F09B3B53}"/>
          </ac:spMkLst>
        </pc:spChg>
        <pc:picChg chg="add mod modCrop">
          <ac:chgData name="Matthew Suderman" userId="2709995e-3ea8-4fb0-9b62-eb8034dec529" providerId="ADAL" clId="{D6490213-E9AC-4CA4-8C6D-871C68D5D314}" dt="2020-05-31T22:45:49.061" v="3570" actId="1037"/>
          <ac:picMkLst>
            <pc:docMk/>
            <pc:sldMk cId="442124831" sldId="284"/>
            <ac:picMk id="3" creationId="{0C1F334C-9E49-4070-A125-0FF5A7285004}"/>
          </ac:picMkLst>
        </pc:picChg>
        <pc:picChg chg="add mod">
          <ac:chgData name="Matthew Suderman" userId="2709995e-3ea8-4fb0-9b62-eb8034dec529" providerId="ADAL" clId="{D6490213-E9AC-4CA4-8C6D-871C68D5D314}" dt="2020-05-31T22:46:41.713" v="3580" actId="14100"/>
          <ac:picMkLst>
            <pc:docMk/>
            <pc:sldMk cId="442124831" sldId="284"/>
            <ac:picMk id="4" creationId="{F63B471A-8DF7-45A7-A1BC-5AD7182B912A}"/>
          </ac:picMkLst>
        </pc:picChg>
        <pc:picChg chg="add mod modCrop">
          <ac:chgData name="Matthew Suderman" userId="2709995e-3ea8-4fb0-9b62-eb8034dec529" providerId="ADAL" clId="{D6490213-E9AC-4CA4-8C6D-871C68D5D314}" dt="2020-05-31T22:46:24.544" v="3577" actId="1076"/>
          <ac:picMkLst>
            <pc:docMk/>
            <pc:sldMk cId="442124831" sldId="284"/>
            <ac:picMk id="5" creationId="{4AFA9871-8443-4AD9-8D33-AA8D14C62B13}"/>
          </ac:picMkLst>
        </pc:picChg>
      </pc:sldChg>
      <pc:sldChg chg="addSp delSp modSp add del mod">
        <pc:chgData name="Matthew Suderman" userId="2709995e-3ea8-4fb0-9b62-eb8034dec529" providerId="ADAL" clId="{D6490213-E9AC-4CA4-8C6D-871C68D5D314}" dt="2020-05-31T22:54:13.560" v="3666" actId="2696"/>
        <pc:sldMkLst>
          <pc:docMk/>
          <pc:sldMk cId="344684595" sldId="285"/>
        </pc:sldMkLst>
        <pc:picChg chg="del">
          <ac:chgData name="Matthew Suderman" userId="2709995e-3ea8-4fb0-9b62-eb8034dec529" providerId="ADAL" clId="{D6490213-E9AC-4CA4-8C6D-871C68D5D314}" dt="2020-05-31T22:48:42.490" v="3593" actId="478"/>
          <ac:picMkLst>
            <pc:docMk/>
            <pc:sldMk cId="344684595" sldId="285"/>
            <ac:picMk id="2" creationId="{A6E90675-316F-4591-97A1-3DE3E51BE0EA}"/>
          </ac:picMkLst>
        </pc:picChg>
        <pc:picChg chg="add del mod">
          <ac:chgData name="Matthew Suderman" userId="2709995e-3ea8-4fb0-9b62-eb8034dec529" providerId="ADAL" clId="{D6490213-E9AC-4CA4-8C6D-871C68D5D314}" dt="2020-05-31T22:53:28.658" v="3656" actId="21"/>
          <ac:picMkLst>
            <pc:docMk/>
            <pc:sldMk cId="344684595" sldId="285"/>
            <ac:picMk id="4" creationId="{3D20F91A-8E5B-45DE-843F-BEEA6D5146A7}"/>
          </ac:picMkLst>
        </pc:picChg>
      </pc:sldChg>
      <pc:sldChg chg="new del">
        <pc:chgData name="Matthew Suderman" userId="2709995e-3ea8-4fb0-9b62-eb8034dec529" providerId="ADAL" clId="{D6490213-E9AC-4CA4-8C6D-871C68D5D314}" dt="2020-05-31T22:37:45.548" v="3349" actId="47"/>
        <pc:sldMkLst>
          <pc:docMk/>
          <pc:sldMk cId="814013457" sldId="285"/>
        </pc:sldMkLst>
      </pc:sldChg>
      <pc:sldChg chg="addSp delSp modSp add del mod ord">
        <pc:chgData name="Matthew Suderman" userId="2709995e-3ea8-4fb0-9b62-eb8034dec529" providerId="ADAL" clId="{D6490213-E9AC-4CA4-8C6D-871C68D5D314}" dt="2020-05-31T22:48:17.079" v="3588" actId="2696"/>
        <pc:sldMkLst>
          <pc:docMk/>
          <pc:sldMk cId="2188397801" sldId="286"/>
        </pc:sldMkLst>
        <pc:spChg chg="del">
          <ac:chgData name="Matthew Suderman" userId="2709995e-3ea8-4fb0-9b62-eb8034dec529" providerId="ADAL" clId="{D6490213-E9AC-4CA4-8C6D-871C68D5D314}" dt="2020-05-31T22:37:02.073" v="3338" actId="478"/>
          <ac:spMkLst>
            <pc:docMk/>
            <pc:sldMk cId="2188397801" sldId="286"/>
            <ac:spMk id="4" creationId="{77DC8FE1-6EA3-46E0-9978-3BFC431E3B2C}"/>
          </ac:spMkLst>
        </pc:spChg>
        <pc:spChg chg="add mod">
          <ac:chgData name="Matthew Suderman" userId="2709995e-3ea8-4fb0-9b62-eb8034dec529" providerId="ADAL" clId="{D6490213-E9AC-4CA4-8C6D-871C68D5D314}" dt="2020-05-31T22:37:33.298" v="3348" actId="1076"/>
          <ac:spMkLst>
            <pc:docMk/>
            <pc:sldMk cId="2188397801" sldId="286"/>
            <ac:spMk id="5" creationId="{03146718-3BA8-461B-83AA-8E0575B1D76F}"/>
          </ac:spMkLst>
        </pc:spChg>
        <pc:spChg chg="del">
          <ac:chgData name="Matthew Suderman" userId="2709995e-3ea8-4fb0-9b62-eb8034dec529" providerId="ADAL" clId="{D6490213-E9AC-4CA4-8C6D-871C68D5D314}" dt="2020-05-31T22:37:02.073" v="3338" actId="478"/>
          <ac:spMkLst>
            <pc:docMk/>
            <pc:sldMk cId="2188397801" sldId="286"/>
            <ac:spMk id="6" creationId="{358D6AB0-B838-42BF-81F6-1EFEC2CC0F66}"/>
          </ac:spMkLst>
        </pc:spChg>
        <pc:picChg chg="del">
          <ac:chgData name="Matthew Suderman" userId="2709995e-3ea8-4fb0-9b62-eb8034dec529" providerId="ADAL" clId="{D6490213-E9AC-4CA4-8C6D-871C68D5D314}" dt="2020-05-31T22:37:02.073" v="3338" actId="478"/>
          <ac:picMkLst>
            <pc:docMk/>
            <pc:sldMk cId="2188397801" sldId="286"/>
            <ac:picMk id="2" creationId="{C178436D-D3EE-438B-9EEB-F8CCD14C840F}"/>
          </ac:picMkLst>
        </pc:picChg>
        <pc:picChg chg="del">
          <ac:chgData name="Matthew Suderman" userId="2709995e-3ea8-4fb0-9b62-eb8034dec529" providerId="ADAL" clId="{D6490213-E9AC-4CA4-8C6D-871C68D5D314}" dt="2020-05-31T22:37:02.073" v="3338" actId="478"/>
          <ac:picMkLst>
            <pc:docMk/>
            <pc:sldMk cId="2188397801" sldId="286"/>
            <ac:picMk id="3" creationId="{D623A8D6-4582-4186-8565-0459784C3B1B}"/>
          </ac:picMkLst>
        </pc:picChg>
      </pc:sldChg>
      <pc:sldChg chg="addSp new del">
        <pc:chgData name="Matthew Suderman" userId="2709995e-3ea8-4fb0-9b62-eb8034dec529" providerId="ADAL" clId="{D6490213-E9AC-4CA4-8C6D-871C68D5D314}" dt="2020-05-31T22:50:20.801" v="3599" actId="2696"/>
        <pc:sldMkLst>
          <pc:docMk/>
          <pc:sldMk cId="2739320884" sldId="286"/>
        </pc:sldMkLst>
        <pc:picChg chg="add">
          <ac:chgData name="Matthew Suderman" userId="2709995e-3ea8-4fb0-9b62-eb8034dec529" providerId="ADAL" clId="{D6490213-E9AC-4CA4-8C6D-871C68D5D314}" dt="2020-05-31T22:50:12.628" v="3598"/>
          <ac:picMkLst>
            <pc:docMk/>
            <pc:sldMk cId="2739320884" sldId="286"/>
            <ac:picMk id="3" creationId="{6F7C8AC1-FC67-4C27-9912-10FDFFA01BBB}"/>
          </ac:picMkLst>
        </pc:picChg>
      </pc:sldChg>
    </pc:docChg>
  </pc:docChgLst>
  <pc:docChgLst>
    <pc:chgData name="Matthew Suderman" userId="S::ms13525@bristol.ac.uk::2709995e-3ea8-4fb0-9b62-eb8034dec529" providerId="AD" clId="Web-{12943048-F7EE-7F0A-62A1-04097DCB0E80}"/>
    <pc:docChg chg="delSld modSld">
      <pc:chgData name="Matthew Suderman" userId="S::ms13525@bristol.ac.uk::2709995e-3ea8-4fb0-9b62-eb8034dec529" providerId="AD" clId="Web-{12943048-F7EE-7F0A-62A1-04097DCB0E80}" dt="2020-09-13T21:56:53.371" v="1543" actId="1076"/>
      <pc:docMkLst>
        <pc:docMk/>
      </pc:docMkLst>
      <pc:sldChg chg="modSp">
        <pc:chgData name="Matthew Suderman" userId="S::ms13525@bristol.ac.uk::2709995e-3ea8-4fb0-9b62-eb8034dec529" providerId="AD" clId="Web-{12943048-F7EE-7F0A-62A1-04097DCB0E80}" dt="2020-09-13T21:45:20.998" v="1269"/>
        <pc:sldMkLst>
          <pc:docMk/>
          <pc:sldMk cId="3975880408" sldId="259"/>
        </pc:sldMkLst>
        <pc:graphicFrameChg chg="mod modGraphic">
          <ac:chgData name="Matthew Suderman" userId="S::ms13525@bristol.ac.uk::2709995e-3ea8-4fb0-9b62-eb8034dec529" providerId="AD" clId="Web-{12943048-F7EE-7F0A-62A1-04097DCB0E80}" dt="2020-09-13T21:45:20.998" v="1269"/>
          <ac:graphicFrameMkLst>
            <pc:docMk/>
            <pc:sldMk cId="3975880408" sldId="259"/>
            <ac:graphicFrameMk id="5" creationId="{CEA37789-E764-494C-AC19-7DAFF4C6D7E8}"/>
          </ac:graphicFrameMkLst>
        </pc:graphicFrameChg>
      </pc:sldChg>
      <pc:sldChg chg="delSp modSp delAnim">
        <pc:chgData name="Matthew Suderman" userId="S::ms13525@bristol.ac.uk::2709995e-3ea8-4fb0-9b62-eb8034dec529" providerId="AD" clId="Web-{12943048-F7EE-7F0A-62A1-04097DCB0E80}" dt="2020-09-13T21:56:53.371" v="1543" actId="1076"/>
        <pc:sldMkLst>
          <pc:docMk/>
          <pc:sldMk cId="2599236515" sldId="284"/>
        </pc:sldMkLst>
        <pc:spChg chg="del">
          <ac:chgData name="Matthew Suderman" userId="S::ms13525@bristol.ac.uk::2709995e-3ea8-4fb0-9b62-eb8034dec529" providerId="AD" clId="Web-{12943048-F7EE-7F0A-62A1-04097DCB0E80}" dt="2020-09-11T16:25:17.043" v="27"/>
          <ac:spMkLst>
            <pc:docMk/>
            <pc:sldMk cId="2599236515" sldId="284"/>
            <ac:spMk id="5" creationId="{C2E3EA68-A1A4-4D7C-9150-7249F80A6123}"/>
          </ac:spMkLst>
        </pc:spChg>
        <pc:spChg chg="del">
          <ac:chgData name="Matthew Suderman" userId="S::ms13525@bristol.ac.uk::2709995e-3ea8-4fb0-9b62-eb8034dec529" providerId="AD" clId="Web-{12943048-F7EE-7F0A-62A1-04097DCB0E80}" dt="2020-09-11T16:25:17.043" v="26"/>
          <ac:spMkLst>
            <pc:docMk/>
            <pc:sldMk cId="2599236515" sldId="284"/>
            <ac:spMk id="7" creationId="{92EAA30F-88DF-4C5D-9C3E-91A03FEBB00D}"/>
          </ac:spMkLst>
        </pc:spChg>
        <pc:spChg chg="del">
          <ac:chgData name="Matthew Suderman" userId="S::ms13525@bristol.ac.uk::2709995e-3ea8-4fb0-9b62-eb8034dec529" providerId="AD" clId="Web-{12943048-F7EE-7F0A-62A1-04097DCB0E80}" dt="2020-09-11T16:25:17.043" v="25"/>
          <ac:spMkLst>
            <pc:docMk/>
            <pc:sldMk cId="2599236515" sldId="284"/>
            <ac:spMk id="9" creationId="{E1C729AA-08D4-4E77-8CC4-364C4DAE829D}"/>
          </ac:spMkLst>
        </pc:spChg>
        <pc:spChg chg="del">
          <ac:chgData name="Matthew Suderman" userId="S::ms13525@bristol.ac.uk::2709995e-3ea8-4fb0-9b62-eb8034dec529" providerId="AD" clId="Web-{12943048-F7EE-7F0A-62A1-04097DCB0E80}" dt="2020-09-11T16:25:17.043" v="24"/>
          <ac:spMkLst>
            <pc:docMk/>
            <pc:sldMk cId="2599236515" sldId="284"/>
            <ac:spMk id="11" creationId="{8C3C2D2D-0A0B-4DA2-B6B5-49386B8C79ED}"/>
          </ac:spMkLst>
        </pc:spChg>
        <pc:spChg chg="del">
          <ac:chgData name="Matthew Suderman" userId="S::ms13525@bristol.ac.uk::2709995e-3ea8-4fb0-9b62-eb8034dec529" providerId="AD" clId="Web-{12943048-F7EE-7F0A-62A1-04097DCB0E80}" dt="2020-09-11T16:25:17.027" v="23"/>
          <ac:spMkLst>
            <pc:docMk/>
            <pc:sldMk cId="2599236515" sldId="284"/>
            <ac:spMk id="13" creationId="{6C735A88-C8F3-4182-82B2-88917E7D14F2}"/>
          </ac:spMkLst>
        </pc:spChg>
        <pc:spChg chg="del">
          <ac:chgData name="Matthew Suderman" userId="S::ms13525@bristol.ac.uk::2709995e-3ea8-4fb0-9b62-eb8034dec529" providerId="AD" clId="Web-{12943048-F7EE-7F0A-62A1-04097DCB0E80}" dt="2020-09-11T16:25:17.027" v="22"/>
          <ac:spMkLst>
            <pc:docMk/>
            <pc:sldMk cId="2599236515" sldId="284"/>
            <ac:spMk id="15" creationId="{B979CC33-000C-4348-AAD3-A393FBA55393}"/>
          </ac:spMkLst>
        </pc:spChg>
        <pc:spChg chg="del">
          <ac:chgData name="Matthew Suderman" userId="S::ms13525@bristol.ac.uk::2709995e-3ea8-4fb0-9b62-eb8034dec529" providerId="AD" clId="Web-{12943048-F7EE-7F0A-62A1-04097DCB0E80}" dt="2020-09-11T16:25:17.027" v="21"/>
          <ac:spMkLst>
            <pc:docMk/>
            <pc:sldMk cId="2599236515" sldId="284"/>
            <ac:spMk id="17" creationId="{8D6D8E8F-0CE0-4B99-A21B-7D814441F55D}"/>
          </ac:spMkLst>
        </pc:spChg>
        <pc:spChg chg="del">
          <ac:chgData name="Matthew Suderman" userId="S::ms13525@bristol.ac.uk::2709995e-3ea8-4fb0-9b62-eb8034dec529" providerId="AD" clId="Web-{12943048-F7EE-7F0A-62A1-04097DCB0E80}" dt="2020-09-11T16:25:17.027" v="20"/>
          <ac:spMkLst>
            <pc:docMk/>
            <pc:sldMk cId="2599236515" sldId="284"/>
            <ac:spMk id="19" creationId="{FDF9EC5A-B133-472B-8664-857436170395}"/>
          </ac:spMkLst>
        </pc:spChg>
        <pc:spChg chg="del">
          <ac:chgData name="Matthew Suderman" userId="S::ms13525@bristol.ac.uk::2709995e-3ea8-4fb0-9b62-eb8034dec529" providerId="AD" clId="Web-{12943048-F7EE-7F0A-62A1-04097DCB0E80}" dt="2020-09-11T16:25:17.027" v="19"/>
          <ac:spMkLst>
            <pc:docMk/>
            <pc:sldMk cId="2599236515" sldId="284"/>
            <ac:spMk id="21" creationId="{C64B064C-43C8-469E-B0C7-B3A7DBC31B5C}"/>
          </ac:spMkLst>
        </pc:spChg>
        <pc:spChg chg="del">
          <ac:chgData name="Matthew Suderman" userId="S::ms13525@bristol.ac.uk::2709995e-3ea8-4fb0-9b62-eb8034dec529" providerId="AD" clId="Web-{12943048-F7EE-7F0A-62A1-04097DCB0E80}" dt="2020-09-11T16:25:17.027" v="18"/>
          <ac:spMkLst>
            <pc:docMk/>
            <pc:sldMk cId="2599236515" sldId="284"/>
            <ac:spMk id="23" creationId="{26A13A3B-FE03-4B17-AE18-42D6F78488A4}"/>
          </ac:spMkLst>
        </pc:spChg>
        <pc:spChg chg="del">
          <ac:chgData name="Matthew Suderman" userId="S::ms13525@bristol.ac.uk::2709995e-3ea8-4fb0-9b62-eb8034dec529" providerId="AD" clId="Web-{12943048-F7EE-7F0A-62A1-04097DCB0E80}" dt="2020-09-11T16:25:17.027" v="17"/>
          <ac:spMkLst>
            <pc:docMk/>
            <pc:sldMk cId="2599236515" sldId="284"/>
            <ac:spMk id="25" creationId="{828448F6-91E4-4199-819A-2DC432D0DC63}"/>
          </ac:spMkLst>
        </pc:spChg>
        <pc:spChg chg="del">
          <ac:chgData name="Matthew Suderman" userId="S::ms13525@bristol.ac.uk::2709995e-3ea8-4fb0-9b62-eb8034dec529" providerId="AD" clId="Web-{12943048-F7EE-7F0A-62A1-04097DCB0E80}" dt="2020-09-11T16:25:17.027" v="16"/>
          <ac:spMkLst>
            <pc:docMk/>
            <pc:sldMk cId="2599236515" sldId="284"/>
            <ac:spMk id="27" creationId="{87D1A9B9-8ECB-4F09-989E-321B21D9D13B}"/>
          </ac:spMkLst>
        </pc:spChg>
        <pc:graphicFrameChg chg="mod modGraphic">
          <ac:chgData name="Matthew Suderman" userId="S::ms13525@bristol.ac.uk::2709995e-3ea8-4fb0-9b62-eb8034dec529" providerId="AD" clId="Web-{12943048-F7EE-7F0A-62A1-04097DCB0E80}" dt="2020-09-13T21:56:53.371" v="1543" actId="1076"/>
          <ac:graphicFrameMkLst>
            <pc:docMk/>
            <pc:sldMk cId="2599236515" sldId="284"/>
            <ac:graphicFrameMk id="4" creationId="{B936FFCE-F2C9-4B9E-8695-D6BF461A705E}"/>
          </ac:graphicFrameMkLst>
        </pc:graphicFrameChg>
      </pc:sldChg>
      <pc:sldChg chg="modSp">
        <pc:chgData name="Matthew Suderman" userId="S::ms13525@bristol.ac.uk::2709995e-3ea8-4fb0-9b62-eb8034dec529" providerId="AD" clId="Web-{12943048-F7EE-7F0A-62A1-04097DCB0E80}" dt="2020-09-11T16:24:51.307" v="14" actId="20577"/>
        <pc:sldMkLst>
          <pc:docMk/>
          <pc:sldMk cId="3993544942" sldId="286"/>
        </pc:sldMkLst>
        <pc:spChg chg="mod">
          <ac:chgData name="Matthew Suderman" userId="S::ms13525@bristol.ac.uk::2709995e-3ea8-4fb0-9b62-eb8034dec529" providerId="AD" clId="Web-{12943048-F7EE-7F0A-62A1-04097DCB0E80}" dt="2020-09-11T16:24:41.947" v="7" actId="20577"/>
          <ac:spMkLst>
            <pc:docMk/>
            <pc:sldMk cId="3993544942" sldId="286"/>
            <ac:spMk id="2" creationId="{B02455BB-573A-4D87-BBA4-FE7B114B37BC}"/>
          </ac:spMkLst>
        </pc:spChg>
        <pc:spChg chg="mod">
          <ac:chgData name="Matthew Suderman" userId="S::ms13525@bristol.ac.uk::2709995e-3ea8-4fb0-9b62-eb8034dec529" providerId="AD" clId="Web-{12943048-F7EE-7F0A-62A1-04097DCB0E80}" dt="2020-09-11T16:24:51.307" v="14" actId="20577"/>
          <ac:spMkLst>
            <pc:docMk/>
            <pc:sldMk cId="3993544942" sldId="286"/>
            <ac:spMk id="3" creationId="{84786220-116F-4CC8-9389-6EBE3889D3A6}"/>
          </ac:spMkLst>
        </pc:spChg>
      </pc:sldChg>
      <pc:sldChg chg="del">
        <pc:chgData name="Matthew Suderman" userId="S::ms13525@bristol.ac.uk::2709995e-3ea8-4fb0-9b62-eb8034dec529" providerId="AD" clId="Web-{12943048-F7EE-7F0A-62A1-04097DCB0E80}" dt="2020-09-11T16:24:31.290" v="4"/>
        <pc:sldMkLst>
          <pc:docMk/>
          <pc:sldMk cId="2798805507" sldId="287"/>
        </pc:sldMkLst>
      </pc:sldChg>
      <pc:sldChg chg="del">
        <pc:chgData name="Matthew Suderman" userId="S::ms13525@bristol.ac.uk::2709995e-3ea8-4fb0-9b62-eb8034dec529" providerId="AD" clId="Web-{12943048-F7EE-7F0A-62A1-04097DCB0E80}" dt="2020-09-11T16:24:31.805" v="5"/>
        <pc:sldMkLst>
          <pc:docMk/>
          <pc:sldMk cId="1025778305" sldId="288"/>
        </pc:sldMkLst>
      </pc:sldChg>
      <pc:sldChg chg="del">
        <pc:chgData name="Matthew Suderman" userId="S::ms13525@bristol.ac.uk::2709995e-3ea8-4fb0-9b62-eb8034dec529" providerId="AD" clId="Web-{12943048-F7EE-7F0A-62A1-04097DCB0E80}" dt="2020-09-11T16:24:30.874" v="3"/>
        <pc:sldMkLst>
          <pc:docMk/>
          <pc:sldMk cId="1589413356" sldId="291"/>
        </pc:sldMkLst>
      </pc:sldChg>
      <pc:sldChg chg="del">
        <pc:chgData name="Matthew Suderman" userId="S::ms13525@bristol.ac.uk::2709995e-3ea8-4fb0-9b62-eb8034dec529" providerId="AD" clId="Web-{12943048-F7EE-7F0A-62A1-04097DCB0E80}" dt="2020-09-11T16:24:30.321" v="2"/>
        <pc:sldMkLst>
          <pc:docMk/>
          <pc:sldMk cId="4198247248" sldId="292"/>
        </pc:sldMkLst>
      </pc:sldChg>
      <pc:sldChg chg="del">
        <pc:chgData name="Matthew Suderman" userId="S::ms13525@bristol.ac.uk::2709995e-3ea8-4fb0-9b62-eb8034dec529" providerId="AD" clId="Web-{12943048-F7EE-7F0A-62A1-04097DCB0E80}" dt="2020-09-11T16:24:29.805" v="1"/>
        <pc:sldMkLst>
          <pc:docMk/>
          <pc:sldMk cId="3698774228" sldId="293"/>
        </pc:sldMkLst>
      </pc:sldChg>
      <pc:sldChg chg="del">
        <pc:chgData name="Matthew Suderman" userId="S::ms13525@bristol.ac.uk::2709995e-3ea8-4fb0-9b62-eb8034dec529" providerId="AD" clId="Web-{12943048-F7EE-7F0A-62A1-04097DCB0E80}" dt="2020-09-11T16:24:34.884" v="6"/>
        <pc:sldMkLst>
          <pc:docMk/>
          <pc:sldMk cId="530527245" sldId="294"/>
        </pc:sldMkLst>
      </pc:sldChg>
    </pc:docChg>
  </pc:docChgLst>
  <pc:docChgLst>
    <pc:chgData name="Matthew Suderman" userId="S::ms13525@bristol.ac.uk::2709995e-3ea8-4fb0-9b62-eb8034dec529" providerId="AD" clId="Web-{0F312D90-5604-B5D3-B01B-48B3A03EC642}"/>
    <pc:docChg chg="addSld delSld modSld">
      <pc:chgData name="Matthew Suderman" userId="S::ms13525@bristol.ac.uk::2709995e-3ea8-4fb0-9b62-eb8034dec529" providerId="AD" clId="Web-{0F312D90-5604-B5D3-B01B-48B3A03EC642}" dt="2020-08-03T09:13:01.093" v="121"/>
      <pc:docMkLst>
        <pc:docMk/>
      </pc:docMkLst>
      <pc:sldChg chg="modSp">
        <pc:chgData name="Matthew Suderman" userId="S::ms13525@bristol.ac.uk::2709995e-3ea8-4fb0-9b62-eb8034dec529" providerId="AD" clId="Web-{0F312D90-5604-B5D3-B01B-48B3A03EC642}" dt="2020-08-03T09:05:44.207" v="1"/>
        <pc:sldMkLst>
          <pc:docMk/>
          <pc:sldMk cId="3975880408" sldId="259"/>
        </pc:sldMkLst>
        <pc:graphicFrameChg chg="mod modGraphic">
          <ac:chgData name="Matthew Suderman" userId="S::ms13525@bristol.ac.uk::2709995e-3ea8-4fb0-9b62-eb8034dec529" providerId="AD" clId="Web-{0F312D90-5604-B5D3-B01B-48B3A03EC642}" dt="2020-08-03T09:05:44.207" v="1"/>
          <ac:graphicFrameMkLst>
            <pc:docMk/>
            <pc:sldMk cId="3975880408" sldId="259"/>
            <ac:graphicFrameMk id="5" creationId="{CEA37789-E764-494C-AC19-7DAFF4C6D7E8}"/>
          </ac:graphicFrameMkLst>
        </pc:graphicFrameChg>
      </pc:sldChg>
      <pc:sldChg chg="new del">
        <pc:chgData name="Matthew Suderman" userId="S::ms13525@bristol.ac.uk::2709995e-3ea8-4fb0-9b62-eb8034dec529" providerId="AD" clId="Web-{0F312D90-5604-B5D3-B01B-48B3A03EC642}" dt="2020-08-03T09:06:14.691" v="4"/>
        <pc:sldMkLst>
          <pc:docMk/>
          <pc:sldMk cId="1254942573" sldId="291"/>
        </pc:sldMkLst>
      </pc:sldChg>
      <pc:sldChg chg="addSp delSp modSp add replId">
        <pc:chgData name="Matthew Suderman" userId="S::ms13525@bristol.ac.uk::2709995e-3ea8-4fb0-9b62-eb8034dec529" providerId="AD" clId="Web-{0F312D90-5604-B5D3-B01B-48B3A03EC642}" dt="2020-08-03T09:13:01.093" v="121"/>
        <pc:sldMkLst>
          <pc:docMk/>
          <pc:sldMk cId="2685404808" sldId="292"/>
        </pc:sldMkLst>
        <pc:spChg chg="mod">
          <ac:chgData name="Matthew Suderman" userId="S::ms13525@bristol.ac.uk::2709995e-3ea8-4fb0-9b62-eb8034dec529" providerId="AD" clId="Web-{0F312D90-5604-B5D3-B01B-48B3A03EC642}" dt="2020-08-03T09:12:31.719" v="115" actId="14100"/>
          <ac:spMkLst>
            <pc:docMk/>
            <pc:sldMk cId="2685404808" sldId="292"/>
            <ac:spMk id="2" creationId="{B02455BB-573A-4D87-BBA4-FE7B114B37BC}"/>
          </ac:spMkLst>
        </pc:spChg>
        <pc:spChg chg="mod">
          <ac:chgData name="Matthew Suderman" userId="S::ms13525@bristol.ac.uk::2709995e-3ea8-4fb0-9b62-eb8034dec529" providerId="AD" clId="Web-{0F312D90-5604-B5D3-B01B-48B3A03EC642}" dt="2020-08-03T09:12:32.812" v="116" actId="14100"/>
          <ac:spMkLst>
            <pc:docMk/>
            <pc:sldMk cId="2685404808" sldId="292"/>
            <ac:spMk id="3" creationId="{84786220-116F-4CC8-9389-6EBE3889D3A6}"/>
          </ac:spMkLst>
        </pc:spChg>
        <pc:picChg chg="add del mod">
          <ac:chgData name="Matthew Suderman" userId="S::ms13525@bristol.ac.uk::2709995e-3ea8-4fb0-9b62-eb8034dec529" providerId="AD" clId="Web-{0F312D90-5604-B5D3-B01B-48B3A03EC642}" dt="2020-08-03T09:13:01.093" v="121"/>
          <ac:picMkLst>
            <pc:docMk/>
            <pc:sldMk cId="2685404808" sldId="292"/>
            <ac:picMk id="4" creationId="{473E708A-29D6-4558-89D3-009094EED86D}"/>
          </ac:picMkLst>
        </pc:picChg>
      </pc:sldChg>
      <pc:sldChg chg="delSp new mod modClrScheme chgLayout">
        <pc:chgData name="Matthew Suderman" userId="S::ms13525@bristol.ac.uk::2709995e-3ea8-4fb0-9b62-eb8034dec529" providerId="AD" clId="Web-{0F312D90-5604-B5D3-B01B-48B3A03EC642}" dt="2020-08-03T09:12:49.250" v="120"/>
        <pc:sldMkLst>
          <pc:docMk/>
          <pc:sldMk cId="1678706050" sldId="293"/>
        </pc:sldMkLst>
        <pc:spChg chg="del">
          <ac:chgData name="Matthew Suderman" userId="S::ms13525@bristol.ac.uk::2709995e-3ea8-4fb0-9b62-eb8034dec529" providerId="AD" clId="Web-{0F312D90-5604-B5D3-B01B-48B3A03EC642}" dt="2020-08-03T09:12:49.250" v="120"/>
          <ac:spMkLst>
            <pc:docMk/>
            <pc:sldMk cId="1678706050" sldId="293"/>
            <ac:spMk id="2" creationId="{74A8BD5A-AED1-4F16-B884-E621BCE198C7}"/>
          </ac:spMkLst>
        </pc:spChg>
        <pc:spChg chg="del">
          <ac:chgData name="Matthew Suderman" userId="S::ms13525@bristol.ac.uk::2709995e-3ea8-4fb0-9b62-eb8034dec529" providerId="AD" clId="Web-{0F312D90-5604-B5D3-B01B-48B3A03EC642}" dt="2020-08-03T09:12:49.250" v="120"/>
          <ac:spMkLst>
            <pc:docMk/>
            <pc:sldMk cId="1678706050" sldId="293"/>
            <ac:spMk id="3" creationId="{2ACE051A-BA60-4EA7-84FD-8C62F853ABAF}"/>
          </ac:spMkLst>
        </pc:spChg>
      </pc:sldChg>
    </pc:docChg>
  </pc:docChgLst>
  <pc:docChgLst>
    <pc:chgData name="Matthew Suderman" userId="2709995e-3ea8-4fb0-9b62-eb8034dec529" providerId="ADAL" clId="{DA6C7764-01B8-4FBB-BF5D-1780A349797C}"/>
    <pc:docChg chg="undo custSel addSld delSld modSld">
      <pc:chgData name="Matthew Suderman" userId="2709995e-3ea8-4fb0-9b62-eb8034dec529" providerId="ADAL" clId="{DA6C7764-01B8-4FBB-BF5D-1780A349797C}" dt="2020-09-13T23:14:02.189" v="4968"/>
      <pc:docMkLst>
        <pc:docMk/>
      </pc:docMkLst>
      <pc:sldChg chg="modSp mod">
        <pc:chgData name="Matthew Suderman" userId="2709995e-3ea8-4fb0-9b62-eb8034dec529" providerId="ADAL" clId="{DA6C7764-01B8-4FBB-BF5D-1780A349797C}" dt="2020-09-13T23:13:25.452" v="4967" actId="20577"/>
        <pc:sldMkLst>
          <pc:docMk/>
          <pc:sldMk cId="3975880408" sldId="259"/>
        </pc:sldMkLst>
        <pc:spChg chg="mod">
          <ac:chgData name="Matthew Suderman" userId="2709995e-3ea8-4fb0-9b62-eb8034dec529" providerId="ADAL" clId="{DA6C7764-01B8-4FBB-BF5D-1780A349797C}" dt="2020-09-13T23:13:25.452" v="4967" actId="20577"/>
          <ac:spMkLst>
            <pc:docMk/>
            <pc:sldMk cId="3975880408" sldId="259"/>
            <ac:spMk id="2" creationId="{00000000-0000-0000-0000-000000000000}"/>
          </ac:spMkLst>
        </pc:spChg>
        <pc:graphicFrameChg chg="modGraphic">
          <ac:chgData name="Matthew Suderman" userId="2709995e-3ea8-4fb0-9b62-eb8034dec529" providerId="ADAL" clId="{DA6C7764-01B8-4FBB-BF5D-1780A349797C}" dt="2020-09-13T23:13:17.305" v="4964" actId="20577"/>
          <ac:graphicFrameMkLst>
            <pc:docMk/>
            <pc:sldMk cId="3975880408" sldId="259"/>
            <ac:graphicFrameMk id="5" creationId="{CEA37789-E764-494C-AC19-7DAFF4C6D7E8}"/>
          </ac:graphicFrameMkLst>
        </pc:graphicFrameChg>
      </pc:sldChg>
      <pc:sldChg chg="addSp modSp mod modAnim">
        <pc:chgData name="Matthew Suderman" userId="2709995e-3ea8-4fb0-9b62-eb8034dec529" providerId="ADAL" clId="{DA6C7764-01B8-4FBB-BF5D-1780A349797C}" dt="2020-09-13T22:20:20.346" v="1705" actId="20577"/>
        <pc:sldMkLst>
          <pc:docMk/>
          <pc:sldMk cId="3993544942" sldId="286"/>
        </pc:sldMkLst>
        <pc:spChg chg="mod">
          <ac:chgData name="Matthew Suderman" userId="2709995e-3ea8-4fb0-9b62-eb8034dec529" providerId="ADAL" clId="{DA6C7764-01B8-4FBB-BF5D-1780A349797C}" dt="2020-09-13T22:20:20.346" v="1705" actId="20577"/>
          <ac:spMkLst>
            <pc:docMk/>
            <pc:sldMk cId="3993544942" sldId="286"/>
            <ac:spMk id="2" creationId="{B02455BB-573A-4D87-BBA4-FE7B114B37BC}"/>
          </ac:spMkLst>
        </pc:spChg>
        <pc:spChg chg="mod">
          <ac:chgData name="Matthew Suderman" userId="2709995e-3ea8-4fb0-9b62-eb8034dec529" providerId="ADAL" clId="{DA6C7764-01B8-4FBB-BF5D-1780A349797C}" dt="2020-09-13T22:13:58.749" v="1536" actId="20577"/>
          <ac:spMkLst>
            <pc:docMk/>
            <pc:sldMk cId="3993544942" sldId="286"/>
            <ac:spMk id="3" creationId="{84786220-116F-4CC8-9389-6EBE3889D3A6}"/>
          </ac:spMkLst>
        </pc:spChg>
        <pc:spChg chg="add mod">
          <ac:chgData name="Matthew Suderman" userId="2709995e-3ea8-4fb0-9b62-eb8034dec529" providerId="ADAL" clId="{DA6C7764-01B8-4FBB-BF5D-1780A349797C}" dt="2020-09-13T22:19:24.181" v="1599" actId="1037"/>
          <ac:spMkLst>
            <pc:docMk/>
            <pc:sldMk cId="3993544942" sldId="286"/>
            <ac:spMk id="4" creationId="{BA15815D-4C75-4739-B46F-EB758C77C361}"/>
          </ac:spMkLst>
        </pc:spChg>
        <pc:picChg chg="add mod">
          <ac:chgData name="Matthew Suderman" userId="2709995e-3ea8-4fb0-9b62-eb8034dec529" providerId="ADAL" clId="{DA6C7764-01B8-4FBB-BF5D-1780A349797C}" dt="2020-09-13T22:19:15.716" v="1597" actId="552"/>
          <ac:picMkLst>
            <pc:docMk/>
            <pc:sldMk cId="3993544942" sldId="286"/>
            <ac:picMk id="1026" creationId="{8F0DCF01-4F79-496E-B0F7-753D4A811DB8}"/>
          </ac:picMkLst>
        </pc:picChg>
      </pc:sldChg>
      <pc:sldChg chg="new del">
        <pc:chgData name="Matthew Suderman" userId="2709995e-3ea8-4fb0-9b62-eb8034dec529" providerId="ADAL" clId="{DA6C7764-01B8-4FBB-BF5D-1780A349797C}" dt="2020-09-13T22:21:06.995" v="1708" actId="47"/>
        <pc:sldMkLst>
          <pc:docMk/>
          <pc:sldMk cId="860731576" sldId="287"/>
        </pc:sldMkLst>
      </pc:sldChg>
      <pc:sldChg chg="addSp delSp modSp add mod modAnim">
        <pc:chgData name="Matthew Suderman" userId="2709995e-3ea8-4fb0-9b62-eb8034dec529" providerId="ADAL" clId="{DA6C7764-01B8-4FBB-BF5D-1780A349797C}" dt="2020-09-13T22:44:19.274" v="3334" actId="20577"/>
        <pc:sldMkLst>
          <pc:docMk/>
          <pc:sldMk cId="895568169" sldId="288"/>
        </pc:sldMkLst>
        <pc:spChg chg="mod">
          <ac:chgData name="Matthew Suderman" userId="2709995e-3ea8-4fb0-9b62-eb8034dec529" providerId="ADAL" clId="{DA6C7764-01B8-4FBB-BF5D-1780A349797C}" dt="2020-09-13T22:44:19.274" v="3334" actId="20577"/>
          <ac:spMkLst>
            <pc:docMk/>
            <pc:sldMk cId="895568169" sldId="288"/>
            <ac:spMk id="2" creationId="{B02455BB-573A-4D87-BBA4-FE7B114B37BC}"/>
          </ac:spMkLst>
        </pc:spChg>
        <pc:spChg chg="mod">
          <ac:chgData name="Matthew Suderman" userId="2709995e-3ea8-4fb0-9b62-eb8034dec529" providerId="ADAL" clId="{DA6C7764-01B8-4FBB-BF5D-1780A349797C}" dt="2020-09-13T22:42:51.271" v="3195" actId="20577"/>
          <ac:spMkLst>
            <pc:docMk/>
            <pc:sldMk cId="895568169" sldId="288"/>
            <ac:spMk id="3" creationId="{84786220-116F-4CC8-9389-6EBE3889D3A6}"/>
          </ac:spMkLst>
        </pc:spChg>
        <pc:spChg chg="del">
          <ac:chgData name="Matthew Suderman" userId="2709995e-3ea8-4fb0-9b62-eb8034dec529" providerId="ADAL" clId="{DA6C7764-01B8-4FBB-BF5D-1780A349797C}" dt="2020-09-13T22:21:44.297" v="1754" actId="478"/>
          <ac:spMkLst>
            <pc:docMk/>
            <pc:sldMk cId="895568169" sldId="288"/>
            <ac:spMk id="4" creationId="{BA15815D-4C75-4739-B46F-EB758C77C361}"/>
          </ac:spMkLst>
        </pc:spChg>
        <pc:picChg chg="del">
          <ac:chgData name="Matthew Suderman" userId="2709995e-3ea8-4fb0-9b62-eb8034dec529" providerId="ADAL" clId="{DA6C7764-01B8-4FBB-BF5D-1780A349797C}" dt="2020-09-13T22:21:44.297" v="1754" actId="478"/>
          <ac:picMkLst>
            <pc:docMk/>
            <pc:sldMk cId="895568169" sldId="288"/>
            <ac:picMk id="1026" creationId="{8F0DCF01-4F79-496E-B0F7-753D4A811DB8}"/>
          </ac:picMkLst>
        </pc:picChg>
        <pc:picChg chg="add mod">
          <ac:chgData name="Matthew Suderman" userId="2709995e-3ea8-4fb0-9b62-eb8034dec529" providerId="ADAL" clId="{DA6C7764-01B8-4FBB-BF5D-1780A349797C}" dt="2020-09-13T22:43:25.022" v="3196" actId="1076"/>
          <ac:picMkLst>
            <pc:docMk/>
            <pc:sldMk cId="895568169" sldId="288"/>
            <ac:picMk id="2050" creationId="{B5ED3357-7F8F-436D-9A23-0494179D5C4F}"/>
          </ac:picMkLst>
        </pc:picChg>
      </pc:sldChg>
      <pc:sldChg chg="modSp new mod modNotesTx">
        <pc:chgData name="Matthew Suderman" userId="2709995e-3ea8-4fb0-9b62-eb8034dec529" providerId="ADAL" clId="{DA6C7764-01B8-4FBB-BF5D-1780A349797C}" dt="2020-09-13T23:09:44.243" v="4846" actId="20577"/>
        <pc:sldMkLst>
          <pc:docMk/>
          <pc:sldMk cId="1754237816" sldId="289"/>
        </pc:sldMkLst>
        <pc:spChg chg="mod">
          <ac:chgData name="Matthew Suderman" userId="2709995e-3ea8-4fb0-9b62-eb8034dec529" providerId="ADAL" clId="{DA6C7764-01B8-4FBB-BF5D-1780A349797C}" dt="2020-09-13T22:48:10.448" v="3472" actId="207"/>
          <ac:spMkLst>
            <pc:docMk/>
            <pc:sldMk cId="1754237816" sldId="289"/>
            <ac:spMk id="2" creationId="{2A95DFDC-69A9-4213-8765-851C90608A4D}"/>
          </ac:spMkLst>
        </pc:spChg>
        <pc:spChg chg="mod">
          <ac:chgData name="Matthew Suderman" userId="2709995e-3ea8-4fb0-9b62-eb8034dec529" providerId="ADAL" clId="{DA6C7764-01B8-4FBB-BF5D-1780A349797C}" dt="2020-09-13T23:09:44.243" v="4846" actId="20577"/>
          <ac:spMkLst>
            <pc:docMk/>
            <pc:sldMk cId="1754237816" sldId="289"/>
            <ac:spMk id="3" creationId="{1B5CD3B0-A89E-4788-877B-A21529EE1530}"/>
          </ac:spMkLst>
        </pc:spChg>
      </pc:sldChg>
      <pc:sldChg chg="addSp delSp modSp new mod modNotesTx">
        <pc:chgData name="Matthew Suderman" userId="2709995e-3ea8-4fb0-9b62-eb8034dec529" providerId="ADAL" clId="{DA6C7764-01B8-4FBB-BF5D-1780A349797C}" dt="2020-09-13T23:14:02.189" v="4968"/>
        <pc:sldMkLst>
          <pc:docMk/>
          <pc:sldMk cId="192809832" sldId="290"/>
        </pc:sldMkLst>
        <pc:spChg chg="del">
          <ac:chgData name="Matthew Suderman" userId="2709995e-3ea8-4fb0-9b62-eb8034dec529" providerId="ADAL" clId="{DA6C7764-01B8-4FBB-BF5D-1780A349797C}" dt="2020-09-13T22:54:29.230" v="3761" actId="478"/>
          <ac:spMkLst>
            <pc:docMk/>
            <pc:sldMk cId="192809832" sldId="290"/>
            <ac:spMk id="2" creationId="{1BF2CCAA-3105-438A-B48B-FA1FE524160D}"/>
          </ac:spMkLst>
        </pc:spChg>
        <pc:spChg chg="del mod">
          <ac:chgData name="Matthew Suderman" userId="2709995e-3ea8-4fb0-9b62-eb8034dec529" providerId="ADAL" clId="{DA6C7764-01B8-4FBB-BF5D-1780A349797C}" dt="2020-09-13T22:54:26.005" v="3760" actId="3680"/>
          <ac:spMkLst>
            <pc:docMk/>
            <pc:sldMk cId="192809832" sldId="290"/>
            <ac:spMk id="3" creationId="{3CA0682E-45A5-4765-8E39-D83D7BE7BE5F}"/>
          </ac:spMkLst>
        </pc:spChg>
        <pc:graphicFrameChg chg="add mod ord modGraphic">
          <ac:chgData name="Matthew Suderman" userId="2709995e-3ea8-4fb0-9b62-eb8034dec529" providerId="ADAL" clId="{DA6C7764-01B8-4FBB-BF5D-1780A349797C}" dt="2020-09-13T23:05:59.314" v="4623" actId="1035"/>
          <ac:graphicFrameMkLst>
            <pc:docMk/>
            <pc:sldMk cId="192809832" sldId="290"/>
            <ac:graphicFrameMk id="4" creationId="{3E8D493D-3491-46A1-8E19-022C379BDABC}"/>
          </ac:graphicFrameMkLst>
        </pc:graphicFrameChg>
      </pc:sldChg>
      <pc:sldChg chg="modSp new mod">
        <pc:chgData name="Matthew Suderman" userId="2709995e-3ea8-4fb0-9b62-eb8034dec529" providerId="ADAL" clId="{DA6C7764-01B8-4FBB-BF5D-1780A349797C}" dt="2020-09-13T23:11:55.943" v="4925" actId="114"/>
        <pc:sldMkLst>
          <pc:docMk/>
          <pc:sldMk cId="569786579" sldId="291"/>
        </pc:sldMkLst>
        <pc:spChg chg="mod">
          <ac:chgData name="Matthew Suderman" userId="2709995e-3ea8-4fb0-9b62-eb8034dec529" providerId="ADAL" clId="{DA6C7764-01B8-4FBB-BF5D-1780A349797C}" dt="2020-09-13T23:11:55.943" v="4925" actId="114"/>
          <ac:spMkLst>
            <pc:docMk/>
            <pc:sldMk cId="569786579" sldId="291"/>
            <ac:spMk id="2" creationId="{05BA3521-5F0D-42D0-B22E-E60E3ECBD464}"/>
          </ac:spMkLst>
        </pc:spChg>
        <pc:spChg chg="mod">
          <ac:chgData name="Matthew Suderman" userId="2709995e-3ea8-4fb0-9b62-eb8034dec529" providerId="ADAL" clId="{DA6C7764-01B8-4FBB-BF5D-1780A349797C}" dt="2020-09-13T23:10:34.160" v="4881" actId="20577"/>
          <ac:spMkLst>
            <pc:docMk/>
            <pc:sldMk cId="569786579" sldId="291"/>
            <ac:spMk id="3" creationId="{33B89CAB-03FB-4A09-956C-1C3702B26B1F}"/>
          </ac:spMkLst>
        </pc:spChg>
      </pc:sldChg>
    </pc:docChg>
  </pc:docChgLst>
  <pc:docChgLst>
    <pc:chgData name="Matthew Suderman" userId="2709995e-3ea8-4fb0-9b62-eb8034dec529" providerId="ADAL" clId="{20817D2F-D776-42FE-9F80-72C7E2565C61}"/>
    <pc:docChg chg="undo custSel addSld delSld modSld sldOrd">
      <pc:chgData name="Matthew Suderman" userId="2709995e-3ea8-4fb0-9b62-eb8034dec529" providerId="ADAL" clId="{20817D2F-D776-42FE-9F80-72C7E2565C61}" dt="2020-09-07T00:26:12.528" v="8430" actId="20577"/>
      <pc:docMkLst>
        <pc:docMk/>
      </pc:docMkLst>
      <pc:sldChg chg="addSp delSp modSp mod">
        <pc:chgData name="Matthew Suderman" userId="2709995e-3ea8-4fb0-9b62-eb8034dec529" providerId="ADAL" clId="{20817D2F-D776-42FE-9F80-72C7E2565C61}" dt="2020-09-07T00:20:33.839" v="8317" actId="21"/>
        <pc:sldMkLst>
          <pc:docMk/>
          <pc:sldMk cId="3975880408" sldId="259"/>
        </pc:sldMkLst>
        <pc:spChg chg="mod">
          <ac:chgData name="Matthew Suderman" userId="2709995e-3ea8-4fb0-9b62-eb8034dec529" providerId="ADAL" clId="{20817D2F-D776-42FE-9F80-72C7E2565C61}" dt="2020-09-07T00:19:38.897" v="8310" actId="27636"/>
          <ac:spMkLst>
            <pc:docMk/>
            <pc:sldMk cId="3975880408" sldId="259"/>
            <ac:spMk id="2" creationId="{00000000-0000-0000-0000-000000000000}"/>
          </ac:spMkLst>
        </pc:spChg>
        <pc:spChg chg="add del mod">
          <ac:chgData name="Matthew Suderman" userId="2709995e-3ea8-4fb0-9b62-eb8034dec529" providerId="ADAL" clId="{20817D2F-D776-42FE-9F80-72C7E2565C61}" dt="2020-09-06T23:40:46.047" v="6581" actId="478"/>
          <ac:spMkLst>
            <pc:docMk/>
            <pc:sldMk cId="3975880408" sldId="259"/>
            <ac:spMk id="3" creationId="{E23F98CA-43E7-4880-B8E7-CD55476C1FE6}"/>
          </ac:spMkLst>
        </pc:spChg>
        <pc:graphicFrameChg chg="mod modGraphic">
          <ac:chgData name="Matthew Suderman" userId="2709995e-3ea8-4fb0-9b62-eb8034dec529" providerId="ADAL" clId="{20817D2F-D776-42FE-9F80-72C7E2565C61}" dt="2020-09-07T00:20:33.839" v="8317" actId="21"/>
          <ac:graphicFrameMkLst>
            <pc:docMk/>
            <pc:sldMk cId="3975880408" sldId="259"/>
            <ac:graphicFrameMk id="5" creationId="{CEA37789-E764-494C-AC19-7DAFF4C6D7E8}"/>
          </ac:graphicFrameMkLst>
        </pc:graphicFrameChg>
      </pc:sldChg>
      <pc:sldChg chg="add del ord">
        <pc:chgData name="Matthew Suderman" userId="2709995e-3ea8-4fb0-9b62-eb8034dec529" providerId="ADAL" clId="{20817D2F-D776-42FE-9F80-72C7E2565C61}" dt="2020-09-05T22:33:14.443" v="633" actId="2696"/>
        <pc:sldMkLst>
          <pc:docMk/>
          <pc:sldMk cId="1318713235" sldId="282"/>
        </pc:sldMkLst>
      </pc:sldChg>
      <pc:sldChg chg="addSp delSp modSp new del mod">
        <pc:chgData name="Matthew Suderman" userId="2709995e-3ea8-4fb0-9b62-eb8034dec529" providerId="ADAL" clId="{20817D2F-D776-42FE-9F80-72C7E2565C61}" dt="2020-09-05T23:53:16.588" v="660" actId="2696"/>
        <pc:sldMkLst>
          <pc:docMk/>
          <pc:sldMk cId="637413333" sldId="283"/>
        </pc:sldMkLst>
        <pc:spChg chg="del">
          <ac:chgData name="Matthew Suderman" userId="2709995e-3ea8-4fb0-9b62-eb8034dec529" providerId="ADAL" clId="{20817D2F-D776-42FE-9F80-72C7E2565C61}" dt="2020-09-05T22:22:59.300" v="107" actId="478"/>
          <ac:spMkLst>
            <pc:docMk/>
            <pc:sldMk cId="637413333" sldId="283"/>
            <ac:spMk id="2" creationId="{09B077DC-BF6A-44E1-A1D2-15C8E5B57233}"/>
          </ac:spMkLst>
        </pc:spChg>
        <pc:spChg chg="del">
          <ac:chgData name="Matthew Suderman" userId="2709995e-3ea8-4fb0-9b62-eb8034dec529" providerId="ADAL" clId="{20817D2F-D776-42FE-9F80-72C7E2565C61}" dt="2020-09-05T22:20:40.283" v="41"/>
          <ac:spMkLst>
            <pc:docMk/>
            <pc:sldMk cId="637413333" sldId="283"/>
            <ac:spMk id="3" creationId="{D48202CE-816C-4681-9AED-90DC795FB3BF}"/>
          </ac:spMkLst>
        </pc:spChg>
        <pc:graphicFrameChg chg="add mod modGraphic">
          <ac:chgData name="Matthew Suderman" userId="2709995e-3ea8-4fb0-9b62-eb8034dec529" providerId="ADAL" clId="{20817D2F-D776-42FE-9F80-72C7E2565C61}" dt="2020-09-05T22:27:44.577" v="436" actId="20577"/>
          <ac:graphicFrameMkLst>
            <pc:docMk/>
            <pc:sldMk cId="637413333" sldId="283"/>
            <ac:graphicFrameMk id="4" creationId="{26E6CB48-1BCB-4514-98A5-B426267B1067}"/>
          </ac:graphicFrameMkLst>
        </pc:graphicFrameChg>
      </pc:sldChg>
      <pc:sldChg chg="del">
        <pc:chgData name="Matthew Suderman" userId="2709995e-3ea8-4fb0-9b62-eb8034dec529" providerId="ADAL" clId="{20817D2F-D776-42FE-9F80-72C7E2565C61}" dt="2020-09-05T22:20:00.192" v="2" actId="47"/>
        <pc:sldMkLst>
          <pc:docMk/>
          <pc:sldMk cId="2900562679" sldId="283"/>
        </pc:sldMkLst>
      </pc:sldChg>
      <pc:sldChg chg="del">
        <pc:chgData name="Matthew Suderman" userId="2709995e-3ea8-4fb0-9b62-eb8034dec529" providerId="ADAL" clId="{20817D2F-D776-42FE-9F80-72C7E2565C61}" dt="2020-09-05T22:20:00.229" v="3" actId="47"/>
        <pc:sldMkLst>
          <pc:docMk/>
          <pc:sldMk cId="1992379863" sldId="284"/>
        </pc:sldMkLst>
      </pc:sldChg>
      <pc:sldChg chg="addSp delSp modSp new mod modClrScheme modAnim chgLayout">
        <pc:chgData name="Matthew Suderman" userId="2709995e-3ea8-4fb0-9b62-eb8034dec529" providerId="ADAL" clId="{20817D2F-D776-42FE-9F80-72C7E2565C61}" dt="2020-09-06T21:39:32.600" v="741" actId="404"/>
        <pc:sldMkLst>
          <pc:docMk/>
          <pc:sldMk cId="2599236515" sldId="284"/>
        </pc:sldMkLst>
        <pc:spChg chg="del">
          <ac:chgData name="Matthew Suderman" userId="2709995e-3ea8-4fb0-9b62-eb8034dec529" providerId="ADAL" clId="{20817D2F-D776-42FE-9F80-72C7E2565C61}" dt="2020-09-05T23:50:31.100" v="639" actId="700"/>
          <ac:spMkLst>
            <pc:docMk/>
            <pc:sldMk cId="2599236515" sldId="284"/>
            <ac:spMk id="2" creationId="{00FB057A-1947-410E-A6E7-B9CEF103D0BB}"/>
          </ac:spMkLst>
        </pc:spChg>
        <pc:spChg chg="del">
          <ac:chgData name="Matthew Suderman" userId="2709995e-3ea8-4fb0-9b62-eb8034dec529" providerId="ADAL" clId="{20817D2F-D776-42FE-9F80-72C7E2565C61}" dt="2020-09-05T23:50:31.100" v="639" actId="700"/>
          <ac:spMkLst>
            <pc:docMk/>
            <pc:sldMk cId="2599236515" sldId="284"/>
            <ac:spMk id="3" creationId="{E9B0FEE3-97ED-445E-9435-733536298FB1}"/>
          </ac:spMkLst>
        </pc:spChg>
        <pc:spChg chg="add mod">
          <ac:chgData name="Matthew Suderman" userId="2709995e-3ea8-4fb0-9b62-eb8034dec529" providerId="ADAL" clId="{20817D2F-D776-42FE-9F80-72C7E2565C61}" dt="2020-09-05T23:54:06.120" v="664" actId="208"/>
          <ac:spMkLst>
            <pc:docMk/>
            <pc:sldMk cId="2599236515" sldId="284"/>
            <ac:spMk id="5" creationId="{C2E3EA68-A1A4-4D7C-9150-7249F80A6123}"/>
          </ac:spMkLst>
        </pc:spChg>
        <pc:spChg chg="add mod">
          <ac:chgData name="Matthew Suderman" userId="2709995e-3ea8-4fb0-9b62-eb8034dec529" providerId="ADAL" clId="{20817D2F-D776-42FE-9F80-72C7E2565C61}" dt="2020-09-05T23:54:17.612" v="666" actId="1076"/>
          <ac:spMkLst>
            <pc:docMk/>
            <pc:sldMk cId="2599236515" sldId="284"/>
            <ac:spMk id="7" creationId="{92EAA30F-88DF-4C5D-9C3E-91A03FEBB00D}"/>
          </ac:spMkLst>
        </pc:spChg>
        <pc:spChg chg="add mod">
          <ac:chgData name="Matthew Suderman" userId="2709995e-3ea8-4fb0-9b62-eb8034dec529" providerId="ADAL" clId="{20817D2F-D776-42FE-9F80-72C7E2565C61}" dt="2020-09-06T00:00:26.452" v="723" actId="14100"/>
          <ac:spMkLst>
            <pc:docMk/>
            <pc:sldMk cId="2599236515" sldId="284"/>
            <ac:spMk id="9" creationId="{E1C729AA-08D4-4E77-8CC4-364C4DAE829D}"/>
          </ac:spMkLst>
        </pc:spChg>
        <pc:spChg chg="add mod">
          <ac:chgData name="Matthew Suderman" userId="2709995e-3ea8-4fb0-9b62-eb8034dec529" providerId="ADAL" clId="{20817D2F-D776-42FE-9F80-72C7E2565C61}" dt="2020-09-05T23:54:57.643" v="680" actId="14100"/>
          <ac:spMkLst>
            <pc:docMk/>
            <pc:sldMk cId="2599236515" sldId="284"/>
            <ac:spMk id="11" creationId="{8C3C2D2D-0A0B-4DA2-B6B5-49386B8C79ED}"/>
          </ac:spMkLst>
        </pc:spChg>
        <pc:spChg chg="add mod">
          <ac:chgData name="Matthew Suderman" userId="2709995e-3ea8-4fb0-9b62-eb8034dec529" providerId="ADAL" clId="{20817D2F-D776-42FE-9F80-72C7E2565C61}" dt="2020-09-05T23:55:43.243" v="693" actId="14100"/>
          <ac:spMkLst>
            <pc:docMk/>
            <pc:sldMk cId="2599236515" sldId="284"/>
            <ac:spMk id="13" creationId="{6C735A88-C8F3-4182-82B2-88917E7D14F2}"/>
          </ac:spMkLst>
        </pc:spChg>
        <pc:spChg chg="add mod">
          <ac:chgData name="Matthew Suderman" userId="2709995e-3ea8-4fb0-9b62-eb8034dec529" providerId="ADAL" clId="{20817D2F-D776-42FE-9F80-72C7E2565C61}" dt="2020-09-05T23:55:05.739" v="682" actId="1076"/>
          <ac:spMkLst>
            <pc:docMk/>
            <pc:sldMk cId="2599236515" sldId="284"/>
            <ac:spMk id="15" creationId="{B979CC33-000C-4348-AAD3-A393FBA55393}"/>
          </ac:spMkLst>
        </pc:spChg>
        <pc:spChg chg="add mod">
          <ac:chgData name="Matthew Suderman" userId="2709995e-3ea8-4fb0-9b62-eb8034dec529" providerId="ADAL" clId="{20817D2F-D776-42FE-9F80-72C7E2565C61}" dt="2020-09-05T23:59:47.580" v="721" actId="1036"/>
          <ac:spMkLst>
            <pc:docMk/>
            <pc:sldMk cId="2599236515" sldId="284"/>
            <ac:spMk id="17" creationId="{8D6D8E8F-0CE0-4B99-A21B-7D814441F55D}"/>
          </ac:spMkLst>
        </pc:spChg>
        <pc:spChg chg="add mod">
          <ac:chgData name="Matthew Suderman" userId="2709995e-3ea8-4fb0-9b62-eb8034dec529" providerId="ADAL" clId="{20817D2F-D776-42FE-9F80-72C7E2565C61}" dt="2020-09-05T23:59:50.261" v="722" actId="1036"/>
          <ac:spMkLst>
            <pc:docMk/>
            <pc:sldMk cId="2599236515" sldId="284"/>
            <ac:spMk id="19" creationId="{FDF9EC5A-B133-472B-8664-857436170395}"/>
          </ac:spMkLst>
        </pc:spChg>
        <pc:spChg chg="add mod">
          <ac:chgData name="Matthew Suderman" userId="2709995e-3ea8-4fb0-9b62-eb8034dec529" providerId="ADAL" clId="{20817D2F-D776-42FE-9F80-72C7E2565C61}" dt="2020-09-05T23:55:39.171" v="692" actId="14100"/>
          <ac:spMkLst>
            <pc:docMk/>
            <pc:sldMk cId="2599236515" sldId="284"/>
            <ac:spMk id="21" creationId="{C64B064C-43C8-469E-B0C7-B3A7DBC31B5C}"/>
          </ac:spMkLst>
        </pc:spChg>
        <pc:spChg chg="add mod">
          <ac:chgData name="Matthew Suderman" userId="2709995e-3ea8-4fb0-9b62-eb8034dec529" providerId="ADAL" clId="{20817D2F-D776-42FE-9F80-72C7E2565C61}" dt="2020-09-05T23:55:55.852" v="696" actId="14100"/>
          <ac:spMkLst>
            <pc:docMk/>
            <pc:sldMk cId="2599236515" sldId="284"/>
            <ac:spMk id="23" creationId="{26A13A3B-FE03-4B17-AE18-42D6F78488A4}"/>
          </ac:spMkLst>
        </pc:spChg>
        <pc:spChg chg="add mod">
          <ac:chgData name="Matthew Suderman" userId="2709995e-3ea8-4fb0-9b62-eb8034dec529" providerId="ADAL" clId="{20817D2F-D776-42FE-9F80-72C7E2565C61}" dt="2020-09-05T23:56:03.498" v="699" actId="1035"/>
          <ac:spMkLst>
            <pc:docMk/>
            <pc:sldMk cId="2599236515" sldId="284"/>
            <ac:spMk id="25" creationId="{828448F6-91E4-4199-819A-2DC432D0DC63}"/>
          </ac:spMkLst>
        </pc:spChg>
        <pc:spChg chg="add mod">
          <ac:chgData name="Matthew Suderman" userId="2709995e-3ea8-4fb0-9b62-eb8034dec529" providerId="ADAL" clId="{20817D2F-D776-42FE-9F80-72C7E2565C61}" dt="2020-09-05T23:59:41.105" v="719" actId="1036"/>
          <ac:spMkLst>
            <pc:docMk/>
            <pc:sldMk cId="2599236515" sldId="284"/>
            <ac:spMk id="27" creationId="{87D1A9B9-8ECB-4F09-989E-321B21D9D13B}"/>
          </ac:spMkLst>
        </pc:spChg>
        <pc:spChg chg="add mod">
          <ac:chgData name="Matthew Suderman" userId="2709995e-3ea8-4fb0-9b62-eb8034dec529" providerId="ADAL" clId="{20817D2F-D776-42FE-9F80-72C7E2565C61}" dt="2020-09-05T23:56:28.908" v="707" actId="1076"/>
          <ac:spMkLst>
            <pc:docMk/>
            <pc:sldMk cId="2599236515" sldId="284"/>
            <ac:spMk id="28" creationId="{67F2FFA9-6AF0-40ED-BAD0-A6B8BA5EE8C6}"/>
          </ac:spMkLst>
        </pc:spChg>
        <pc:graphicFrameChg chg="add mod modGraphic">
          <ac:chgData name="Matthew Suderman" userId="2709995e-3ea8-4fb0-9b62-eb8034dec529" providerId="ADAL" clId="{20817D2F-D776-42FE-9F80-72C7E2565C61}" dt="2020-09-06T21:39:32.600" v="741" actId="404"/>
          <ac:graphicFrameMkLst>
            <pc:docMk/>
            <pc:sldMk cId="2599236515" sldId="284"/>
            <ac:graphicFrameMk id="4" creationId="{B936FFCE-F2C9-4B9E-8695-D6BF461A705E}"/>
          </ac:graphicFrameMkLst>
        </pc:graphicFrameChg>
      </pc:sldChg>
      <pc:sldChg chg="new del">
        <pc:chgData name="Matthew Suderman" userId="2709995e-3ea8-4fb0-9b62-eb8034dec529" providerId="ADAL" clId="{20817D2F-D776-42FE-9F80-72C7E2565C61}" dt="2020-09-06T21:38:20.896" v="726" actId="2696"/>
        <pc:sldMkLst>
          <pc:docMk/>
          <pc:sldMk cId="1265297013" sldId="285"/>
        </pc:sldMkLst>
      </pc:sldChg>
      <pc:sldChg chg="modSp add del mod modAnim">
        <pc:chgData name="Matthew Suderman" userId="2709995e-3ea8-4fb0-9b62-eb8034dec529" providerId="ADAL" clId="{20817D2F-D776-42FE-9F80-72C7E2565C61}" dt="2020-09-07T00:25:09.969" v="8335" actId="20577"/>
        <pc:sldMkLst>
          <pc:docMk/>
          <pc:sldMk cId="3993544942" sldId="286"/>
        </pc:sldMkLst>
        <pc:spChg chg="mod">
          <ac:chgData name="Matthew Suderman" userId="2709995e-3ea8-4fb0-9b62-eb8034dec529" providerId="ADAL" clId="{20817D2F-D776-42FE-9F80-72C7E2565C61}" dt="2020-09-07T00:25:09.969" v="8335" actId="20577"/>
          <ac:spMkLst>
            <pc:docMk/>
            <pc:sldMk cId="3993544942" sldId="286"/>
            <ac:spMk id="2" creationId="{B02455BB-573A-4D87-BBA4-FE7B114B37BC}"/>
          </ac:spMkLst>
        </pc:spChg>
        <pc:spChg chg="mod">
          <ac:chgData name="Matthew Suderman" userId="2709995e-3ea8-4fb0-9b62-eb8034dec529" providerId="ADAL" clId="{20817D2F-D776-42FE-9F80-72C7E2565C61}" dt="2020-09-06T21:53:16.864" v="1273" actId="12"/>
          <ac:spMkLst>
            <pc:docMk/>
            <pc:sldMk cId="3993544942" sldId="286"/>
            <ac:spMk id="3" creationId="{84786220-116F-4CC8-9389-6EBE3889D3A6}"/>
          </ac:spMkLst>
        </pc:spChg>
      </pc:sldChg>
      <pc:sldChg chg="modSp add mod ord modAnim modNotesTx">
        <pc:chgData name="Matthew Suderman" userId="2709995e-3ea8-4fb0-9b62-eb8034dec529" providerId="ADAL" clId="{20817D2F-D776-42FE-9F80-72C7E2565C61}" dt="2020-09-06T23:40:58.366" v="6585"/>
        <pc:sldMkLst>
          <pc:docMk/>
          <pc:sldMk cId="2798805507" sldId="287"/>
        </pc:sldMkLst>
        <pc:spChg chg="mod">
          <ac:chgData name="Matthew Suderman" userId="2709995e-3ea8-4fb0-9b62-eb8034dec529" providerId="ADAL" clId="{20817D2F-D776-42FE-9F80-72C7E2565C61}" dt="2020-09-06T22:08:38.935" v="2153" actId="20577"/>
          <ac:spMkLst>
            <pc:docMk/>
            <pc:sldMk cId="2798805507" sldId="287"/>
            <ac:spMk id="2" creationId="{B02455BB-573A-4D87-BBA4-FE7B114B37BC}"/>
          </ac:spMkLst>
        </pc:spChg>
        <pc:spChg chg="mod">
          <ac:chgData name="Matthew Suderman" userId="2709995e-3ea8-4fb0-9b62-eb8034dec529" providerId="ADAL" clId="{20817D2F-D776-42FE-9F80-72C7E2565C61}" dt="2020-09-06T22:08:19.149" v="2075" actId="27636"/>
          <ac:spMkLst>
            <pc:docMk/>
            <pc:sldMk cId="2798805507" sldId="287"/>
            <ac:spMk id="3" creationId="{84786220-116F-4CC8-9389-6EBE3889D3A6}"/>
          </ac:spMkLst>
        </pc:spChg>
      </pc:sldChg>
      <pc:sldChg chg="new del">
        <pc:chgData name="Matthew Suderman" userId="2709995e-3ea8-4fb0-9b62-eb8034dec529" providerId="ADAL" clId="{20817D2F-D776-42FE-9F80-72C7E2565C61}" dt="2020-09-06T21:53:47.630" v="1279" actId="2696"/>
        <pc:sldMkLst>
          <pc:docMk/>
          <pc:sldMk cId="4215288205" sldId="287"/>
        </pc:sldMkLst>
      </pc:sldChg>
      <pc:sldChg chg="addSp modSp add mod modAnim">
        <pc:chgData name="Matthew Suderman" userId="2709995e-3ea8-4fb0-9b62-eb8034dec529" providerId="ADAL" clId="{20817D2F-D776-42FE-9F80-72C7E2565C61}" dt="2020-09-07T00:17:08.771" v="8134" actId="20577"/>
        <pc:sldMkLst>
          <pc:docMk/>
          <pc:sldMk cId="1025778305" sldId="288"/>
        </pc:sldMkLst>
        <pc:spChg chg="mod">
          <ac:chgData name="Matthew Suderman" userId="2709995e-3ea8-4fb0-9b62-eb8034dec529" providerId="ADAL" clId="{20817D2F-D776-42FE-9F80-72C7E2565C61}" dt="2020-09-07T00:17:08.771" v="8134" actId="20577"/>
          <ac:spMkLst>
            <pc:docMk/>
            <pc:sldMk cId="1025778305" sldId="288"/>
            <ac:spMk id="2" creationId="{B02455BB-573A-4D87-BBA4-FE7B114B37BC}"/>
          </ac:spMkLst>
        </pc:spChg>
        <pc:spChg chg="mod">
          <ac:chgData name="Matthew Suderman" userId="2709995e-3ea8-4fb0-9b62-eb8034dec529" providerId="ADAL" clId="{20817D2F-D776-42FE-9F80-72C7E2565C61}" dt="2020-09-07T00:14:54.709" v="8077" actId="27636"/>
          <ac:spMkLst>
            <pc:docMk/>
            <pc:sldMk cId="1025778305" sldId="288"/>
            <ac:spMk id="3" creationId="{84786220-116F-4CC8-9389-6EBE3889D3A6}"/>
          </ac:spMkLst>
        </pc:spChg>
        <pc:spChg chg="add mod">
          <ac:chgData name="Matthew Suderman" userId="2709995e-3ea8-4fb0-9b62-eb8034dec529" providerId="ADAL" clId="{20817D2F-D776-42FE-9F80-72C7E2565C61}" dt="2020-09-07T00:15:12.942" v="8080" actId="255"/>
          <ac:spMkLst>
            <pc:docMk/>
            <pc:sldMk cId="1025778305" sldId="288"/>
            <ac:spMk id="4" creationId="{D23A5A3B-A2FD-4A9F-9D48-4442E52AB4F6}"/>
          </ac:spMkLst>
        </pc:spChg>
        <pc:spChg chg="add mod">
          <ac:chgData name="Matthew Suderman" userId="2709995e-3ea8-4fb0-9b62-eb8034dec529" providerId="ADAL" clId="{20817D2F-D776-42FE-9F80-72C7E2565C61}" dt="2020-09-07T00:16:18.608" v="8089" actId="1076"/>
          <ac:spMkLst>
            <pc:docMk/>
            <pc:sldMk cId="1025778305" sldId="288"/>
            <ac:spMk id="5" creationId="{8E3B4266-6249-4936-A305-1A4FA9611897}"/>
          </ac:spMkLst>
        </pc:spChg>
        <pc:spChg chg="add mod">
          <ac:chgData name="Matthew Suderman" userId="2709995e-3ea8-4fb0-9b62-eb8034dec529" providerId="ADAL" clId="{20817D2F-D776-42FE-9F80-72C7E2565C61}" dt="2020-09-07T00:16:43.632" v="8097" actId="20577"/>
          <ac:spMkLst>
            <pc:docMk/>
            <pc:sldMk cId="1025778305" sldId="288"/>
            <ac:spMk id="7" creationId="{F8109D96-AA3D-403F-BE49-7411474FBEA6}"/>
          </ac:spMkLst>
        </pc:spChg>
      </pc:sldChg>
      <pc:sldChg chg="del">
        <pc:chgData name="Matthew Suderman" userId="2709995e-3ea8-4fb0-9b62-eb8034dec529" providerId="ADAL" clId="{20817D2F-D776-42FE-9F80-72C7E2565C61}" dt="2020-09-05T22:20:01.794" v="10" actId="47"/>
        <pc:sldMkLst>
          <pc:docMk/>
          <pc:sldMk cId="2827897777" sldId="288"/>
        </pc:sldMkLst>
      </pc:sldChg>
      <pc:sldChg chg="modSp add del modAnim modNotesTx">
        <pc:chgData name="Matthew Suderman" userId="2709995e-3ea8-4fb0-9b62-eb8034dec529" providerId="ADAL" clId="{20817D2F-D776-42FE-9F80-72C7E2565C61}" dt="2020-09-06T23:39:48.640" v="6578" actId="2696"/>
        <pc:sldMkLst>
          <pc:docMk/>
          <pc:sldMk cId="2097365421" sldId="289"/>
        </pc:sldMkLst>
        <pc:spChg chg="mod">
          <ac:chgData name="Matthew Suderman" userId="2709995e-3ea8-4fb0-9b62-eb8034dec529" providerId="ADAL" clId="{20817D2F-D776-42FE-9F80-72C7E2565C61}" dt="2020-09-06T23:36:40.047" v="6575" actId="20577"/>
          <ac:spMkLst>
            <pc:docMk/>
            <pc:sldMk cId="2097365421" sldId="289"/>
            <ac:spMk id="3" creationId="{84786220-116F-4CC8-9389-6EBE3889D3A6}"/>
          </ac:spMkLst>
        </pc:spChg>
      </pc:sldChg>
      <pc:sldChg chg="del">
        <pc:chgData name="Matthew Suderman" userId="2709995e-3ea8-4fb0-9b62-eb8034dec529" providerId="ADAL" clId="{20817D2F-D776-42FE-9F80-72C7E2565C61}" dt="2020-09-05T22:20:01.545" v="9" actId="47"/>
        <pc:sldMkLst>
          <pc:docMk/>
          <pc:sldMk cId="4100965336" sldId="289"/>
        </pc:sldMkLst>
      </pc:sldChg>
      <pc:sldChg chg="del">
        <pc:chgData name="Matthew Suderman" userId="2709995e-3ea8-4fb0-9b62-eb8034dec529" providerId="ADAL" clId="{20817D2F-D776-42FE-9F80-72C7E2565C61}" dt="2020-09-05T22:20:00.281" v="5" actId="47"/>
        <pc:sldMkLst>
          <pc:docMk/>
          <pc:sldMk cId="2138397177" sldId="290"/>
        </pc:sldMkLst>
      </pc:sldChg>
      <pc:sldChg chg="modSp add del modAnim">
        <pc:chgData name="Matthew Suderman" userId="2709995e-3ea8-4fb0-9b62-eb8034dec529" providerId="ADAL" clId="{20817D2F-D776-42FE-9F80-72C7E2565C61}" dt="2020-09-06T22:14:51.876" v="2606" actId="2696"/>
        <pc:sldMkLst>
          <pc:docMk/>
          <pc:sldMk cId="3239772832" sldId="290"/>
        </pc:sldMkLst>
        <pc:spChg chg="mod">
          <ac:chgData name="Matthew Suderman" userId="2709995e-3ea8-4fb0-9b62-eb8034dec529" providerId="ADAL" clId="{20817D2F-D776-42FE-9F80-72C7E2565C61}" dt="2020-09-06T22:13:02.251" v="2605" actId="20577"/>
          <ac:spMkLst>
            <pc:docMk/>
            <pc:sldMk cId="3239772832" sldId="290"/>
            <ac:spMk id="3" creationId="{84786220-116F-4CC8-9389-6EBE3889D3A6}"/>
          </ac:spMkLst>
        </pc:spChg>
      </pc:sldChg>
      <pc:sldChg chg="modSp add mod modAnim">
        <pc:chgData name="Matthew Suderman" userId="2709995e-3ea8-4fb0-9b62-eb8034dec529" providerId="ADAL" clId="{20817D2F-D776-42FE-9F80-72C7E2565C61}" dt="2020-09-07T00:26:12.528" v="8430" actId="20577"/>
        <pc:sldMkLst>
          <pc:docMk/>
          <pc:sldMk cId="1589413356" sldId="291"/>
        </pc:sldMkLst>
        <pc:spChg chg="mod">
          <ac:chgData name="Matthew Suderman" userId="2709995e-3ea8-4fb0-9b62-eb8034dec529" providerId="ADAL" clId="{20817D2F-D776-42FE-9F80-72C7E2565C61}" dt="2020-09-07T00:26:12.528" v="8430" actId="20577"/>
          <ac:spMkLst>
            <pc:docMk/>
            <pc:sldMk cId="1589413356" sldId="291"/>
            <ac:spMk id="2" creationId="{B02455BB-573A-4D87-BBA4-FE7B114B37BC}"/>
          </ac:spMkLst>
        </pc:spChg>
        <pc:spChg chg="mod">
          <ac:chgData name="Matthew Suderman" userId="2709995e-3ea8-4fb0-9b62-eb8034dec529" providerId="ADAL" clId="{20817D2F-D776-42FE-9F80-72C7E2565C61}" dt="2020-09-06T23:09:18.227" v="5907" actId="27636"/>
          <ac:spMkLst>
            <pc:docMk/>
            <pc:sldMk cId="1589413356" sldId="291"/>
            <ac:spMk id="3" creationId="{84786220-116F-4CC8-9389-6EBE3889D3A6}"/>
          </ac:spMkLst>
        </pc:spChg>
      </pc:sldChg>
      <pc:sldChg chg="del">
        <pc:chgData name="Matthew Suderman" userId="2709995e-3ea8-4fb0-9b62-eb8034dec529" providerId="ADAL" clId="{20817D2F-D776-42FE-9F80-72C7E2565C61}" dt="2020-09-05T22:20:00.305" v="6" actId="47"/>
        <pc:sldMkLst>
          <pc:docMk/>
          <pc:sldMk cId="2685404808" sldId="292"/>
        </pc:sldMkLst>
      </pc:sldChg>
      <pc:sldChg chg="modSp add mod modAnim">
        <pc:chgData name="Matthew Suderman" userId="2709995e-3ea8-4fb0-9b62-eb8034dec529" providerId="ADAL" clId="{20817D2F-D776-42FE-9F80-72C7E2565C61}" dt="2020-09-07T00:25:50.529" v="8398" actId="20577"/>
        <pc:sldMkLst>
          <pc:docMk/>
          <pc:sldMk cId="4198247248" sldId="292"/>
        </pc:sldMkLst>
        <pc:spChg chg="mod">
          <ac:chgData name="Matthew Suderman" userId="2709995e-3ea8-4fb0-9b62-eb8034dec529" providerId="ADAL" clId="{20817D2F-D776-42FE-9F80-72C7E2565C61}" dt="2020-09-07T00:25:50.529" v="8398" actId="20577"/>
          <ac:spMkLst>
            <pc:docMk/>
            <pc:sldMk cId="4198247248" sldId="292"/>
            <ac:spMk id="2" creationId="{B02455BB-573A-4D87-BBA4-FE7B114B37BC}"/>
          </ac:spMkLst>
        </pc:spChg>
        <pc:spChg chg="mod">
          <ac:chgData name="Matthew Suderman" userId="2709995e-3ea8-4fb0-9b62-eb8034dec529" providerId="ADAL" clId="{20817D2F-D776-42FE-9F80-72C7E2565C61}" dt="2020-09-06T22:50:54.980" v="4926" actId="113"/>
          <ac:spMkLst>
            <pc:docMk/>
            <pc:sldMk cId="4198247248" sldId="292"/>
            <ac:spMk id="3" creationId="{84786220-116F-4CC8-9389-6EBE3889D3A6}"/>
          </ac:spMkLst>
        </pc:spChg>
      </pc:sldChg>
      <pc:sldChg chg="del">
        <pc:chgData name="Matthew Suderman" userId="2709995e-3ea8-4fb0-9b62-eb8034dec529" providerId="ADAL" clId="{20817D2F-D776-42FE-9F80-72C7E2565C61}" dt="2020-09-05T22:20:00.328" v="7" actId="47"/>
        <pc:sldMkLst>
          <pc:docMk/>
          <pc:sldMk cId="1678706050" sldId="293"/>
        </pc:sldMkLst>
      </pc:sldChg>
      <pc:sldChg chg="modSp add mod modAnim">
        <pc:chgData name="Matthew Suderman" userId="2709995e-3ea8-4fb0-9b62-eb8034dec529" providerId="ADAL" clId="{20817D2F-D776-42FE-9F80-72C7E2565C61}" dt="2020-09-06T22:29:57.990" v="3205" actId="20577"/>
        <pc:sldMkLst>
          <pc:docMk/>
          <pc:sldMk cId="3698774228" sldId="293"/>
        </pc:sldMkLst>
        <pc:spChg chg="mod">
          <ac:chgData name="Matthew Suderman" userId="2709995e-3ea8-4fb0-9b62-eb8034dec529" providerId="ADAL" clId="{20817D2F-D776-42FE-9F80-72C7E2565C61}" dt="2020-09-06T22:29:57.990" v="3205" actId="20577"/>
          <ac:spMkLst>
            <pc:docMk/>
            <pc:sldMk cId="3698774228" sldId="293"/>
            <ac:spMk id="2" creationId="{B02455BB-573A-4D87-BBA4-FE7B114B37BC}"/>
          </ac:spMkLst>
        </pc:spChg>
        <pc:spChg chg="mod">
          <ac:chgData name="Matthew Suderman" userId="2709995e-3ea8-4fb0-9b62-eb8034dec529" providerId="ADAL" clId="{20817D2F-D776-42FE-9F80-72C7E2565C61}" dt="2020-09-06T22:27:44.910" v="3157" actId="20577"/>
          <ac:spMkLst>
            <pc:docMk/>
            <pc:sldMk cId="3698774228" sldId="293"/>
            <ac:spMk id="3" creationId="{84786220-116F-4CC8-9389-6EBE3889D3A6}"/>
          </ac:spMkLst>
        </pc:spChg>
      </pc:sldChg>
      <pc:sldChg chg="modSp new mod">
        <pc:chgData name="Matthew Suderman" userId="2709995e-3ea8-4fb0-9b62-eb8034dec529" providerId="ADAL" clId="{20817D2F-D776-42FE-9F80-72C7E2565C61}" dt="2020-09-07T00:21:46.090" v="8327" actId="20577"/>
        <pc:sldMkLst>
          <pc:docMk/>
          <pc:sldMk cId="530527245" sldId="294"/>
        </pc:sldMkLst>
        <pc:spChg chg="mod">
          <ac:chgData name="Matthew Suderman" userId="2709995e-3ea8-4fb0-9b62-eb8034dec529" providerId="ADAL" clId="{20817D2F-D776-42FE-9F80-72C7E2565C61}" dt="2020-09-07T00:18:26.967" v="8300" actId="5793"/>
          <ac:spMkLst>
            <pc:docMk/>
            <pc:sldMk cId="530527245" sldId="294"/>
            <ac:spMk id="2" creationId="{30DE127D-C10B-466B-BB4F-3A7E9392A68B}"/>
          </ac:spMkLst>
        </pc:spChg>
        <pc:spChg chg="mod">
          <ac:chgData name="Matthew Suderman" userId="2709995e-3ea8-4fb0-9b62-eb8034dec529" providerId="ADAL" clId="{20817D2F-D776-42FE-9F80-72C7E2565C61}" dt="2020-09-07T00:21:46.090" v="8327" actId="20577"/>
          <ac:spMkLst>
            <pc:docMk/>
            <pc:sldMk cId="530527245" sldId="294"/>
            <ac:spMk id="3" creationId="{01E07F20-0B12-4945-B389-CB0EC124A1A4}"/>
          </ac:spMkLst>
        </pc:spChg>
      </pc:sldChg>
      <pc:sldChg chg="del">
        <pc:chgData name="Matthew Suderman" userId="2709995e-3ea8-4fb0-9b62-eb8034dec529" providerId="ADAL" clId="{20817D2F-D776-42FE-9F80-72C7E2565C61}" dt="2020-09-05T22:20:01.032" v="8" actId="47"/>
        <pc:sldMkLst>
          <pc:docMk/>
          <pc:sldMk cId="2170830905" sldId="294"/>
        </pc:sldMkLst>
      </pc:sldChg>
    </pc:docChg>
  </pc:docChgLst>
  <pc:docChgLst>
    <pc:chgData name="Matthew Suderman" userId="2709995e-3ea8-4fb0-9b62-eb8034dec529" providerId="ADAL" clId="{A6161DE5-8AC0-428E-8129-CE9EB59C3021}"/>
    <pc:docChg chg="undo custSel addSld delSld modSld">
      <pc:chgData name="Matthew Suderman" userId="2709995e-3ea8-4fb0-9b62-eb8034dec529" providerId="ADAL" clId="{A6161DE5-8AC0-428E-8129-CE9EB59C3021}" dt="2020-07-13T10:53:32.556" v="5691" actId="20577"/>
      <pc:docMkLst>
        <pc:docMk/>
      </pc:docMkLst>
      <pc:sldChg chg="modSp mod">
        <pc:chgData name="Matthew Suderman" userId="2709995e-3ea8-4fb0-9b62-eb8034dec529" providerId="ADAL" clId="{A6161DE5-8AC0-428E-8129-CE9EB59C3021}" dt="2020-07-13T10:53:32.556" v="5691" actId="20577"/>
        <pc:sldMkLst>
          <pc:docMk/>
          <pc:sldMk cId="3975880408" sldId="259"/>
        </pc:sldMkLst>
        <pc:graphicFrameChg chg="modGraphic">
          <ac:chgData name="Matthew Suderman" userId="2709995e-3ea8-4fb0-9b62-eb8034dec529" providerId="ADAL" clId="{A6161DE5-8AC0-428E-8129-CE9EB59C3021}" dt="2020-07-13T10:53:32.556" v="5691" actId="20577"/>
          <ac:graphicFrameMkLst>
            <pc:docMk/>
            <pc:sldMk cId="3975880408" sldId="259"/>
            <ac:graphicFrameMk id="5" creationId="{CEA37789-E764-494C-AC19-7DAFF4C6D7E8}"/>
          </ac:graphicFrameMkLst>
        </pc:graphicFrameChg>
      </pc:sldChg>
      <pc:sldChg chg="modSp del mod modAnim">
        <pc:chgData name="Matthew Suderman" userId="2709995e-3ea8-4fb0-9b62-eb8034dec529" providerId="ADAL" clId="{A6161DE5-8AC0-428E-8129-CE9EB59C3021}" dt="2020-07-12T23:35:08.466" v="2030" actId="2696"/>
        <pc:sldMkLst>
          <pc:docMk/>
          <pc:sldMk cId="1665227953" sldId="278"/>
        </pc:sldMkLst>
        <pc:spChg chg="mod">
          <ac:chgData name="Matthew Suderman" userId="2709995e-3ea8-4fb0-9b62-eb8034dec529" providerId="ADAL" clId="{A6161DE5-8AC0-428E-8129-CE9EB59C3021}" dt="2020-07-12T23:08:36.707" v="1632" actId="20577"/>
          <ac:spMkLst>
            <pc:docMk/>
            <pc:sldMk cId="1665227953" sldId="278"/>
            <ac:spMk id="2" creationId="{A051AE55-C412-4F97-B8BC-7897E1B8FE80}"/>
          </ac:spMkLst>
        </pc:spChg>
        <pc:spChg chg="mod">
          <ac:chgData name="Matthew Suderman" userId="2709995e-3ea8-4fb0-9b62-eb8034dec529" providerId="ADAL" clId="{A6161DE5-8AC0-428E-8129-CE9EB59C3021}" dt="2020-07-12T23:08:56.428" v="1703" actId="20577"/>
          <ac:spMkLst>
            <pc:docMk/>
            <pc:sldMk cId="1665227953" sldId="278"/>
            <ac:spMk id="3" creationId="{784E00D2-8947-4BC0-B376-A387D60BAC35}"/>
          </ac:spMkLst>
        </pc:spChg>
        <pc:spChg chg="mod">
          <ac:chgData name="Matthew Suderman" userId="2709995e-3ea8-4fb0-9b62-eb8034dec529" providerId="ADAL" clId="{A6161DE5-8AC0-428E-8129-CE9EB59C3021}" dt="2020-07-12T23:08:41.975" v="1635" actId="20577"/>
          <ac:spMkLst>
            <pc:docMk/>
            <pc:sldMk cId="1665227953" sldId="278"/>
            <ac:spMk id="4" creationId="{C6D6135E-B0E9-4A4D-A5E1-FC2244602EBB}"/>
          </ac:spMkLst>
        </pc:spChg>
      </pc:sldChg>
      <pc:sldChg chg="addSp delSp modSp mod modAnim">
        <pc:chgData name="Matthew Suderman" userId="2709995e-3ea8-4fb0-9b62-eb8034dec529" providerId="ADAL" clId="{A6161DE5-8AC0-428E-8129-CE9EB59C3021}" dt="2020-07-12T23:08:18.671" v="1631"/>
        <pc:sldMkLst>
          <pc:docMk/>
          <pc:sldMk cId="1318713235" sldId="282"/>
        </pc:sldMkLst>
        <pc:spChg chg="add mod">
          <ac:chgData name="Matthew Suderman" userId="2709995e-3ea8-4fb0-9b62-eb8034dec529" providerId="ADAL" clId="{A6161DE5-8AC0-428E-8129-CE9EB59C3021}" dt="2020-07-12T23:07:56.993" v="1630" actId="14100"/>
          <ac:spMkLst>
            <pc:docMk/>
            <pc:sldMk cId="1318713235" sldId="282"/>
            <ac:spMk id="2" creationId="{93226515-344B-45F7-AE3A-8E6335B208EE}"/>
          </ac:spMkLst>
        </pc:spChg>
        <pc:spChg chg="del">
          <ac:chgData name="Matthew Suderman" userId="2709995e-3ea8-4fb0-9b62-eb8034dec529" providerId="ADAL" clId="{A6161DE5-8AC0-428E-8129-CE9EB59C3021}" dt="2020-07-12T22:54:19.384" v="1566" actId="478"/>
          <ac:spMkLst>
            <pc:docMk/>
            <pc:sldMk cId="1318713235" sldId="282"/>
            <ac:spMk id="9" creationId="{D12C4E7B-298C-4C00-902C-8AFB52B472A7}"/>
          </ac:spMkLst>
        </pc:spChg>
        <pc:spChg chg="del">
          <ac:chgData name="Matthew Suderman" userId="2709995e-3ea8-4fb0-9b62-eb8034dec529" providerId="ADAL" clId="{A6161DE5-8AC0-428E-8129-CE9EB59C3021}" dt="2020-07-12T22:54:18.418" v="1565" actId="478"/>
          <ac:spMkLst>
            <pc:docMk/>
            <pc:sldMk cId="1318713235" sldId="282"/>
            <ac:spMk id="11" creationId="{4AA6120D-DA38-4D1C-AF50-9644B3AEAD09}"/>
          </ac:spMkLst>
        </pc:spChg>
        <pc:spChg chg="del">
          <ac:chgData name="Matthew Suderman" userId="2709995e-3ea8-4fb0-9b62-eb8034dec529" providerId="ADAL" clId="{A6161DE5-8AC0-428E-8129-CE9EB59C3021}" dt="2020-07-12T22:54:17.595" v="1564" actId="478"/>
          <ac:spMkLst>
            <pc:docMk/>
            <pc:sldMk cId="1318713235" sldId="282"/>
            <ac:spMk id="12" creationId="{F1EE33A0-9E92-4FD3-B94D-87543DDEE377}"/>
          </ac:spMkLst>
        </pc:spChg>
        <pc:spChg chg="del">
          <ac:chgData name="Matthew Suderman" userId="2709995e-3ea8-4fb0-9b62-eb8034dec529" providerId="ADAL" clId="{A6161DE5-8AC0-428E-8129-CE9EB59C3021}" dt="2020-07-12T22:54:16.833" v="1563" actId="478"/>
          <ac:spMkLst>
            <pc:docMk/>
            <pc:sldMk cId="1318713235" sldId="282"/>
            <ac:spMk id="13" creationId="{46022C0F-2E4E-4903-BBFC-2E7501E191BC}"/>
          </ac:spMkLst>
        </pc:spChg>
        <pc:spChg chg="del">
          <ac:chgData name="Matthew Suderman" userId="2709995e-3ea8-4fb0-9b62-eb8034dec529" providerId="ADAL" clId="{A6161DE5-8AC0-428E-8129-CE9EB59C3021}" dt="2020-07-12T22:54:16.128" v="1562" actId="478"/>
          <ac:spMkLst>
            <pc:docMk/>
            <pc:sldMk cId="1318713235" sldId="282"/>
            <ac:spMk id="14" creationId="{CC450831-D131-46D9-968E-3B9775F01872}"/>
          </ac:spMkLst>
        </pc:spChg>
        <pc:spChg chg="del">
          <ac:chgData name="Matthew Suderman" userId="2709995e-3ea8-4fb0-9b62-eb8034dec529" providerId="ADAL" clId="{A6161DE5-8AC0-428E-8129-CE9EB59C3021}" dt="2020-07-12T22:54:15.335" v="1561" actId="478"/>
          <ac:spMkLst>
            <pc:docMk/>
            <pc:sldMk cId="1318713235" sldId="282"/>
            <ac:spMk id="15" creationId="{DC792072-899E-421E-897C-E520306C3607}"/>
          </ac:spMkLst>
        </pc:spChg>
        <pc:spChg chg="del">
          <ac:chgData name="Matthew Suderman" userId="2709995e-3ea8-4fb0-9b62-eb8034dec529" providerId="ADAL" clId="{A6161DE5-8AC0-428E-8129-CE9EB59C3021}" dt="2020-07-12T22:54:14.402" v="1560" actId="478"/>
          <ac:spMkLst>
            <pc:docMk/>
            <pc:sldMk cId="1318713235" sldId="282"/>
            <ac:spMk id="16" creationId="{11F5B0D4-27C2-4AF4-89AB-C84A738EDCBC}"/>
          </ac:spMkLst>
        </pc:spChg>
        <pc:spChg chg="add del mod">
          <ac:chgData name="Matthew Suderman" userId="2709995e-3ea8-4fb0-9b62-eb8034dec529" providerId="ADAL" clId="{A6161DE5-8AC0-428E-8129-CE9EB59C3021}" dt="2020-07-12T23:03:32.040" v="1589" actId="478"/>
          <ac:spMkLst>
            <pc:docMk/>
            <pc:sldMk cId="1318713235" sldId="282"/>
            <ac:spMk id="17" creationId="{35D57346-C2AC-4E29-AAA6-EF4A023D0D68}"/>
          </ac:spMkLst>
        </pc:spChg>
        <pc:spChg chg="add del mod">
          <ac:chgData name="Matthew Suderman" userId="2709995e-3ea8-4fb0-9b62-eb8034dec529" providerId="ADAL" clId="{A6161DE5-8AC0-428E-8129-CE9EB59C3021}" dt="2020-07-12T23:03:29.263" v="1588" actId="478"/>
          <ac:spMkLst>
            <pc:docMk/>
            <pc:sldMk cId="1318713235" sldId="282"/>
            <ac:spMk id="18" creationId="{3A4C1B45-BACE-46EE-885C-4C2F2406CAEA}"/>
          </ac:spMkLst>
        </pc:spChg>
        <pc:spChg chg="add mod">
          <ac:chgData name="Matthew Suderman" userId="2709995e-3ea8-4fb0-9b62-eb8034dec529" providerId="ADAL" clId="{A6161DE5-8AC0-428E-8129-CE9EB59C3021}" dt="2020-07-12T23:06:49.195" v="1622" actId="1037"/>
          <ac:spMkLst>
            <pc:docMk/>
            <pc:sldMk cId="1318713235" sldId="282"/>
            <ac:spMk id="19" creationId="{86678182-A08A-40A5-B061-D2AE1AC2F00F}"/>
          </ac:spMkLst>
        </pc:spChg>
        <pc:spChg chg="add mod">
          <ac:chgData name="Matthew Suderman" userId="2709995e-3ea8-4fb0-9b62-eb8034dec529" providerId="ADAL" clId="{A6161DE5-8AC0-428E-8129-CE9EB59C3021}" dt="2020-07-12T23:06:49.195" v="1622" actId="1037"/>
          <ac:spMkLst>
            <pc:docMk/>
            <pc:sldMk cId="1318713235" sldId="282"/>
            <ac:spMk id="20" creationId="{2ACF10A8-5BCB-4621-95C7-A6423DECD68B}"/>
          </ac:spMkLst>
        </pc:spChg>
        <pc:spChg chg="add mod">
          <ac:chgData name="Matthew Suderman" userId="2709995e-3ea8-4fb0-9b62-eb8034dec529" providerId="ADAL" clId="{A6161DE5-8AC0-428E-8129-CE9EB59C3021}" dt="2020-07-12T23:06:49.195" v="1622" actId="1037"/>
          <ac:spMkLst>
            <pc:docMk/>
            <pc:sldMk cId="1318713235" sldId="282"/>
            <ac:spMk id="21" creationId="{0E70FA71-352B-4A69-B31B-4887481E6F9D}"/>
          </ac:spMkLst>
        </pc:spChg>
        <pc:spChg chg="add mod">
          <ac:chgData name="Matthew Suderman" userId="2709995e-3ea8-4fb0-9b62-eb8034dec529" providerId="ADAL" clId="{A6161DE5-8AC0-428E-8129-CE9EB59C3021}" dt="2020-07-12T23:06:49.195" v="1622" actId="1037"/>
          <ac:spMkLst>
            <pc:docMk/>
            <pc:sldMk cId="1318713235" sldId="282"/>
            <ac:spMk id="22" creationId="{93C46FAE-217B-4810-ACCE-10F8484334CB}"/>
          </ac:spMkLst>
        </pc:spChg>
        <pc:spChg chg="add mod">
          <ac:chgData name="Matthew Suderman" userId="2709995e-3ea8-4fb0-9b62-eb8034dec529" providerId="ADAL" clId="{A6161DE5-8AC0-428E-8129-CE9EB59C3021}" dt="2020-07-12T23:06:49.195" v="1622" actId="1037"/>
          <ac:spMkLst>
            <pc:docMk/>
            <pc:sldMk cId="1318713235" sldId="282"/>
            <ac:spMk id="23" creationId="{9B0CD7A2-B97D-47AF-B2BB-54BE91EE1A2E}"/>
          </ac:spMkLst>
        </pc:spChg>
        <pc:spChg chg="add mod">
          <ac:chgData name="Matthew Suderman" userId="2709995e-3ea8-4fb0-9b62-eb8034dec529" providerId="ADAL" clId="{A6161DE5-8AC0-428E-8129-CE9EB59C3021}" dt="2020-07-12T23:06:49.195" v="1622" actId="1037"/>
          <ac:spMkLst>
            <pc:docMk/>
            <pc:sldMk cId="1318713235" sldId="282"/>
            <ac:spMk id="24" creationId="{2C43C27C-E899-4CEE-8973-B788CC0184FE}"/>
          </ac:spMkLst>
        </pc:spChg>
        <pc:graphicFrameChg chg="mod modGraphic">
          <ac:chgData name="Matthew Suderman" userId="2709995e-3ea8-4fb0-9b62-eb8034dec529" providerId="ADAL" clId="{A6161DE5-8AC0-428E-8129-CE9EB59C3021}" dt="2020-07-12T22:53:42.320" v="1552" actId="1076"/>
          <ac:graphicFrameMkLst>
            <pc:docMk/>
            <pc:sldMk cId="1318713235" sldId="282"/>
            <ac:graphicFrameMk id="4" creationId="{A02E2500-4313-433A-AB6B-86A8EC73AEA8}"/>
          </ac:graphicFrameMkLst>
        </pc:graphicFrameChg>
      </pc:sldChg>
      <pc:sldChg chg="modSp new mod">
        <pc:chgData name="Matthew Suderman" userId="2709995e-3ea8-4fb0-9b62-eb8034dec529" providerId="ADAL" clId="{A6161DE5-8AC0-428E-8129-CE9EB59C3021}" dt="2020-07-12T23:25:01.225" v="2029" actId="207"/>
        <pc:sldMkLst>
          <pc:docMk/>
          <pc:sldMk cId="2900562679" sldId="283"/>
        </pc:sldMkLst>
        <pc:spChg chg="mod">
          <ac:chgData name="Matthew Suderman" userId="2709995e-3ea8-4fb0-9b62-eb8034dec529" providerId="ADAL" clId="{A6161DE5-8AC0-428E-8129-CE9EB59C3021}" dt="2020-07-12T23:25:01.225" v="2029" actId="207"/>
          <ac:spMkLst>
            <pc:docMk/>
            <pc:sldMk cId="2900562679" sldId="283"/>
            <ac:spMk id="2" creationId="{B02455BB-573A-4D87-BBA4-FE7B114B37BC}"/>
          </ac:spMkLst>
        </pc:spChg>
        <pc:spChg chg="mod">
          <ac:chgData name="Matthew Suderman" userId="2709995e-3ea8-4fb0-9b62-eb8034dec529" providerId="ADAL" clId="{A6161DE5-8AC0-428E-8129-CE9EB59C3021}" dt="2020-07-12T23:22:59.604" v="2018" actId="20577"/>
          <ac:spMkLst>
            <pc:docMk/>
            <pc:sldMk cId="2900562679" sldId="283"/>
            <ac:spMk id="3" creationId="{84786220-116F-4CC8-9389-6EBE3889D3A6}"/>
          </ac:spMkLst>
        </pc:spChg>
      </pc:sldChg>
      <pc:sldChg chg="modSp add mod">
        <pc:chgData name="Matthew Suderman" userId="2709995e-3ea8-4fb0-9b62-eb8034dec529" providerId="ADAL" clId="{A6161DE5-8AC0-428E-8129-CE9EB59C3021}" dt="2020-07-12T23:48:39.855" v="4277" actId="20577"/>
        <pc:sldMkLst>
          <pc:docMk/>
          <pc:sldMk cId="2595551224" sldId="284"/>
        </pc:sldMkLst>
        <pc:spChg chg="mod">
          <ac:chgData name="Matthew Suderman" userId="2709995e-3ea8-4fb0-9b62-eb8034dec529" providerId="ADAL" clId="{A6161DE5-8AC0-428E-8129-CE9EB59C3021}" dt="2020-07-12T23:48:06.327" v="4237" actId="20577"/>
          <ac:spMkLst>
            <pc:docMk/>
            <pc:sldMk cId="2595551224" sldId="284"/>
            <ac:spMk id="2" creationId="{B02455BB-573A-4D87-BBA4-FE7B114B37BC}"/>
          </ac:spMkLst>
        </pc:spChg>
        <pc:spChg chg="mod">
          <ac:chgData name="Matthew Suderman" userId="2709995e-3ea8-4fb0-9b62-eb8034dec529" providerId="ADAL" clId="{A6161DE5-8AC0-428E-8129-CE9EB59C3021}" dt="2020-07-12T23:48:39.855" v="4277" actId="20577"/>
          <ac:spMkLst>
            <pc:docMk/>
            <pc:sldMk cId="2595551224" sldId="284"/>
            <ac:spMk id="3" creationId="{84786220-116F-4CC8-9389-6EBE3889D3A6}"/>
          </ac:spMkLst>
        </pc:spChg>
      </pc:sldChg>
      <pc:sldChg chg="modSp add mod">
        <pc:chgData name="Matthew Suderman" userId="2709995e-3ea8-4fb0-9b62-eb8034dec529" providerId="ADAL" clId="{A6161DE5-8AC0-428E-8129-CE9EB59C3021}" dt="2020-07-13T00:12:08.112" v="5663" actId="20577"/>
        <pc:sldMkLst>
          <pc:docMk/>
          <pc:sldMk cId="762492126" sldId="285"/>
        </pc:sldMkLst>
        <pc:spChg chg="mod">
          <ac:chgData name="Matthew Suderman" userId="2709995e-3ea8-4fb0-9b62-eb8034dec529" providerId="ADAL" clId="{A6161DE5-8AC0-428E-8129-CE9EB59C3021}" dt="2020-07-13T00:12:08.112" v="5663" actId="20577"/>
          <ac:spMkLst>
            <pc:docMk/>
            <pc:sldMk cId="762492126" sldId="285"/>
            <ac:spMk id="2" creationId="{B02455BB-573A-4D87-BBA4-FE7B114B37BC}"/>
          </ac:spMkLst>
        </pc:spChg>
        <pc:spChg chg="mod">
          <ac:chgData name="Matthew Suderman" userId="2709995e-3ea8-4fb0-9b62-eb8034dec529" providerId="ADAL" clId="{A6161DE5-8AC0-428E-8129-CE9EB59C3021}" dt="2020-07-13T00:11:09.366" v="5503" actId="20577"/>
          <ac:spMkLst>
            <pc:docMk/>
            <pc:sldMk cId="762492126" sldId="285"/>
            <ac:spMk id="3" creationId="{84786220-116F-4CC8-9389-6EBE3889D3A6}"/>
          </ac:spMkLst>
        </pc:spChg>
      </pc:sldChg>
    </pc:docChg>
  </pc:docChgLst>
  <pc:docChgLst>
    <pc:chgData name="Matthew Suderman" userId="2709995e-3ea8-4fb0-9b62-eb8034dec529" providerId="ADAL" clId="{7BEFF3EF-D322-4273-89DF-788D4AC191ED}"/>
    <pc:docChg chg="undo custSel addSld delSld modSld sldOrd">
      <pc:chgData name="Matthew Suderman" userId="2709995e-3ea8-4fb0-9b62-eb8034dec529" providerId="ADAL" clId="{7BEFF3EF-D322-4273-89DF-788D4AC191ED}" dt="2020-08-03T09:46:30.893" v="8575" actId="20577"/>
      <pc:docMkLst>
        <pc:docMk/>
      </pc:docMkLst>
      <pc:sldChg chg="modSp mod">
        <pc:chgData name="Matthew Suderman" userId="2709995e-3ea8-4fb0-9b62-eb8034dec529" providerId="ADAL" clId="{7BEFF3EF-D322-4273-89DF-788D4AC191ED}" dt="2020-08-03T09:46:30.893" v="8575" actId="20577"/>
        <pc:sldMkLst>
          <pc:docMk/>
          <pc:sldMk cId="3975880408" sldId="259"/>
        </pc:sldMkLst>
        <pc:spChg chg="mod">
          <ac:chgData name="Matthew Suderman" userId="2709995e-3ea8-4fb0-9b62-eb8034dec529" providerId="ADAL" clId="{7BEFF3EF-D322-4273-89DF-788D4AC191ED}" dt="2020-08-03T09:46:30.893" v="8575" actId="20577"/>
          <ac:spMkLst>
            <pc:docMk/>
            <pc:sldMk cId="3975880408" sldId="259"/>
            <ac:spMk id="2" creationId="{00000000-0000-0000-0000-000000000000}"/>
          </ac:spMkLst>
        </pc:spChg>
        <pc:graphicFrameChg chg="modGraphic">
          <ac:chgData name="Matthew Suderman" userId="2709995e-3ea8-4fb0-9b62-eb8034dec529" providerId="ADAL" clId="{7BEFF3EF-D322-4273-89DF-788D4AC191ED}" dt="2020-08-03T00:07:15.432" v="4322" actId="20577"/>
          <ac:graphicFrameMkLst>
            <pc:docMk/>
            <pc:sldMk cId="3975880408" sldId="259"/>
            <ac:graphicFrameMk id="5" creationId="{CEA37789-E764-494C-AC19-7DAFF4C6D7E8}"/>
          </ac:graphicFrameMkLst>
        </pc:graphicFrameChg>
      </pc:sldChg>
      <pc:sldChg chg="addSp delSp modSp mod delAnim modAnim">
        <pc:chgData name="Matthew Suderman" userId="2709995e-3ea8-4fb0-9b62-eb8034dec529" providerId="ADAL" clId="{7BEFF3EF-D322-4273-89DF-788D4AC191ED}" dt="2020-08-02T21:57:28.498" v="1887" actId="1076"/>
        <pc:sldMkLst>
          <pc:docMk/>
          <pc:sldMk cId="1318713235" sldId="282"/>
        </pc:sldMkLst>
        <pc:spChg chg="del">
          <ac:chgData name="Matthew Suderman" userId="2709995e-3ea8-4fb0-9b62-eb8034dec529" providerId="ADAL" clId="{7BEFF3EF-D322-4273-89DF-788D4AC191ED}" dt="2020-08-02T20:14:08.793" v="115" actId="478"/>
          <ac:spMkLst>
            <pc:docMk/>
            <pc:sldMk cId="1318713235" sldId="282"/>
            <ac:spMk id="2" creationId="{93226515-344B-45F7-AE3A-8E6335B208EE}"/>
          </ac:spMkLst>
        </pc:spChg>
        <pc:spChg chg="add del mod">
          <ac:chgData name="Matthew Suderman" userId="2709995e-3ea8-4fb0-9b62-eb8034dec529" providerId="ADAL" clId="{7BEFF3EF-D322-4273-89DF-788D4AC191ED}" dt="2020-08-02T21:50:24.566" v="1770" actId="478"/>
          <ac:spMkLst>
            <pc:docMk/>
            <pc:sldMk cId="1318713235" sldId="282"/>
            <ac:spMk id="3" creationId="{4EE4ECA1-F429-429F-9263-47781E063597}"/>
          </ac:spMkLst>
        </pc:spChg>
        <pc:spChg chg="add mod">
          <ac:chgData name="Matthew Suderman" userId="2709995e-3ea8-4fb0-9b62-eb8034dec529" providerId="ADAL" clId="{7BEFF3EF-D322-4273-89DF-788D4AC191ED}" dt="2020-08-02T21:55:58.486" v="1870" actId="1036"/>
          <ac:spMkLst>
            <pc:docMk/>
            <pc:sldMk cId="1318713235" sldId="282"/>
            <ac:spMk id="6" creationId="{95C419D9-7569-4470-AA18-75B9D4094B22}"/>
          </ac:spMkLst>
        </pc:spChg>
        <pc:spChg chg="add del mod">
          <ac:chgData name="Matthew Suderman" userId="2709995e-3ea8-4fb0-9b62-eb8034dec529" providerId="ADAL" clId="{7BEFF3EF-D322-4273-89DF-788D4AC191ED}" dt="2020-08-02T21:50:24.566" v="1770" actId="478"/>
          <ac:spMkLst>
            <pc:docMk/>
            <pc:sldMk cId="1318713235" sldId="282"/>
            <ac:spMk id="13" creationId="{D4FD5337-6216-4859-8E94-BAB9F3E44C59}"/>
          </ac:spMkLst>
        </pc:spChg>
        <pc:spChg chg="add del mod">
          <ac:chgData name="Matthew Suderman" userId="2709995e-3ea8-4fb0-9b62-eb8034dec529" providerId="ADAL" clId="{7BEFF3EF-D322-4273-89DF-788D4AC191ED}" dt="2020-08-02T21:50:24.566" v="1770" actId="478"/>
          <ac:spMkLst>
            <pc:docMk/>
            <pc:sldMk cId="1318713235" sldId="282"/>
            <ac:spMk id="14" creationId="{960BBC7E-4D15-4890-A9B3-714E7F63983A}"/>
          </ac:spMkLst>
        </pc:spChg>
        <pc:spChg chg="add del mod">
          <ac:chgData name="Matthew Suderman" userId="2709995e-3ea8-4fb0-9b62-eb8034dec529" providerId="ADAL" clId="{7BEFF3EF-D322-4273-89DF-788D4AC191ED}" dt="2020-08-02T21:50:24.566" v="1770" actId="478"/>
          <ac:spMkLst>
            <pc:docMk/>
            <pc:sldMk cId="1318713235" sldId="282"/>
            <ac:spMk id="15" creationId="{D024920E-F5C3-4941-AD97-CB674ACCC67A}"/>
          </ac:spMkLst>
        </pc:spChg>
        <pc:spChg chg="add del mod">
          <ac:chgData name="Matthew Suderman" userId="2709995e-3ea8-4fb0-9b62-eb8034dec529" providerId="ADAL" clId="{7BEFF3EF-D322-4273-89DF-788D4AC191ED}" dt="2020-08-02T21:50:24.566" v="1770" actId="478"/>
          <ac:spMkLst>
            <pc:docMk/>
            <pc:sldMk cId="1318713235" sldId="282"/>
            <ac:spMk id="16" creationId="{98E80D93-2FE2-4F43-9C30-CB992646115C}"/>
          </ac:spMkLst>
        </pc:spChg>
        <pc:spChg chg="add del mod">
          <ac:chgData name="Matthew Suderman" userId="2709995e-3ea8-4fb0-9b62-eb8034dec529" providerId="ADAL" clId="{7BEFF3EF-D322-4273-89DF-788D4AC191ED}" dt="2020-08-02T21:50:24.566" v="1770" actId="478"/>
          <ac:spMkLst>
            <pc:docMk/>
            <pc:sldMk cId="1318713235" sldId="282"/>
            <ac:spMk id="17" creationId="{A1C428A4-61B4-4A29-A64A-1D46122F0749}"/>
          </ac:spMkLst>
        </pc:spChg>
        <pc:spChg chg="add del mod">
          <ac:chgData name="Matthew Suderman" userId="2709995e-3ea8-4fb0-9b62-eb8034dec529" providerId="ADAL" clId="{7BEFF3EF-D322-4273-89DF-788D4AC191ED}" dt="2020-08-02T21:50:24.566" v="1770" actId="478"/>
          <ac:spMkLst>
            <pc:docMk/>
            <pc:sldMk cId="1318713235" sldId="282"/>
            <ac:spMk id="18" creationId="{0A8ABB1B-97FE-4521-B174-1E592A072CD1}"/>
          </ac:spMkLst>
        </pc:spChg>
        <pc:spChg chg="del">
          <ac:chgData name="Matthew Suderman" userId="2709995e-3ea8-4fb0-9b62-eb8034dec529" providerId="ADAL" clId="{7BEFF3EF-D322-4273-89DF-788D4AC191ED}" dt="2020-08-02T20:14:06.816" v="114" actId="478"/>
          <ac:spMkLst>
            <pc:docMk/>
            <pc:sldMk cId="1318713235" sldId="282"/>
            <ac:spMk id="19" creationId="{86678182-A08A-40A5-B061-D2AE1AC2F00F}"/>
          </ac:spMkLst>
        </pc:spChg>
        <pc:spChg chg="del">
          <ac:chgData name="Matthew Suderman" userId="2709995e-3ea8-4fb0-9b62-eb8034dec529" providerId="ADAL" clId="{7BEFF3EF-D322-4273-89DF-788D4AC191ED}" dt="2020-08-02T20:14:04.733" v="113" actId="478"/>
          <ac:spMkLst>
            <pc:docMk/>
            <pc:sldMk cId="1318713235" sldId="282"/>
            <ac:spMk id="20" creationId="{2ACF10A8-5BCB-4621-95C7-A6423DECD68B}"/>
          </ac:spMkLst>
        </pc:spChg>
        <pc:spChg chg="del">
          <ac:chgData name="Matthew Suderman" userId="2709995e-3ea8-4fb0-9b62-eb8034dec529" providerId="ADAL" clId="{7BEFF3EF-D322-4273-89DF-788D4AC191ED}" dt="2020-08-02T20:14:02.590" v="112" actId="478"/>
          <ac:spMkLst>
            <pc:docMk/>
            <pc:sldMk cId="1318713235" sldId="282"/>
            <ac:spMk id="21" creationId="{0E70FA71-352B-4A69-B31B-4887481E6F9D}"/>
          </ac:spMkLst>
        </pc:spChg>
        <pc:spChg chg="del">
          <ac:chgData name="Matthew Suderman" userId="2709995e-3ea8-4fb0-9b62-eb8034dec529" providerId="ADAL" clId="{7BEFF3EF-D322-4273-89DF-788D4AC191ED}" dt="2020-08-02T20:14:00.370" v="111" actId="478"/>
          <ac:spMkLst>
            <pc:docMk/>
            <pc:sldMk cId="1318713235" sldId="282"/>
            <ac:spMk id="22" creationId="{93C46FAE-217B-4810-ACCE-10F8484334CB}"/>
          </ac:spMkLst>
        </pc:spChg>
        <pc:spChg chg="del">
          <ac:chgData name="Matthew Suderman" userId="2709995e-3ea8-4fb0-9b62-eb8034dec529" providerId="ADAL" clId="{7BEFF3EF-D322-4273-89DF-788D4AC191ED}" dt="2020-08-02T20:14:17.571" v="116" actId="478"/>
          <ac:spMkLst>
            <pc:docMk/>
            <pc:sldMk cId="1318713235" sldId="282"/>
            <ac:spMk id="23" creationId="{9B0CD7A2-B97D-47AF-B2BB-54BE91EE1A2E}"/>
          </ac:spMkLst>
        </pc:spChg>
        <pc:spChg chg="del">
          <ac:chgData name="Matthew Suderman" userId="2709995e-3ea8-4fb0-9b62-eb8034dec529" providerId="ADAL" clId="{7BEFF3EF-D322-4273-89DF-788D4AC191ED}" dt="2020-08-02T20:13:57.818" v="110" actId="478"/>
          <ac:spMkLst>
            <pc:docMk/>
            <pc:sldMk cId="1318713235" sldId="282"/>
            <ac:spMk id="24" creationId="{2C43C27C-E899-4CEE-8973-B788CC0184FE}"/>
          </ac:spMkLst>
        </pc:spChg>
        <pc:spChg chg="add mod">
          <ac:chgData name="Matthew Suderman" userId="2709995e-3ea8-4fb0-9b62-eb8034dec529" providerId="ADAL" clId="{7BEFF3EF-D322-4273-89DF-788D4AC191ED}" dt="2020-08-02T21:54:00.134" v="1799" actId="14100"/>
          <ac:spMkLst>
            <pc:docMk/>
            <pc:sldMk cId="1318713235" sldId="282"/>
            <ac:spMk id="25" creationId="{5708A6E0-7752-434C-9539-D50D19E8C8F4}"/>
          </ac:spMkLst>
        </pc:spChg>
        <pc:spChg chg="add mod">
          <ac:chgData name="Matthew Suderman" userId="2709995e-3ea8-4fb0-9b62-eb8034dec529" providerId="ADAL" clId="{7BEFF3EF-D322-4273-89DF-788D4AC191ED}" dt="2020-08-02T21:54:18.298" v="1839" actId="1035"/>
          <ac:spMkLst>
            <pc:docMk/>
            <pc:sldMk cId="1318713235" sldId="282"/>
            <ac:spMk id="26" creationId="{4605A197-5228-4F1E-A828-4B6831FCA9A0}"/>
          </ac:spMkLst>
        </pc:spChg>
        <pc:spChg chg="add mod">
          <ac:chgData name="Matthew Suderman" userId="2709995e-3ea8-4fb0-9b62-eb8034dec529" providerId="ADAL" clId="{7BEFF3EF-D322-4273-89DF-788D4AC191ED}" dt="2020-08-02T21:54:25.981" v="1848" actId="1035"/>
          <ac:spMkLst>
            <pc:docMk/>
            <pc:sldMk cId="1318713235" sldId="282"/>
            <ac:spMk id="27" creationId="{5E820AFA-B1C9-4A97-987F-7838529470C1}"/>
          </ac:spMkLst>
        </pc:spChg>
        <pc:spChg chg="add mod">
          <ac:chgData name="Matthew Suderman" userId="2709995e-3ea8-4fb0-9b62-eb8034dec529" providerId="ADAL" clId="{7BEFF3EF-D322-4273-89DF-788D4AC191ED}" dt="2020-08-02T21:54:39.830" v="1855" actId="1035"/>
          <ac:spMkLst>
            <pc:docMk/>
            <pc:sldMk cId="1318713235" sldId="282"/>
            <ac:spMk id="28" creationId="{54358D58-961A-4A91-9B46-04F6041308EF}"/>
          </ac:spMkLst>
        </pc:spChg>
        <pc:spChg chg="add mod">
          <ac:chgData name="Matthew Suderman" userId="2709995e-3ea8-4fb0-9b62-eb8034dec529" providerId="ADAL" clId="{7BEFF3EF-D322-4273-89DF-788D4AC191ED}" dt="2020-08-02T21:54:58.120" v="1861" actId="1035"/>
          <ac:spMkLst>
            <pc:docMk/>
            <pc:sldMk cId="1318713235" sldId="282"/>
            <ac:spMk id="29" creationId="{3D4BAE7D-B952-4013-9428-36B2B066EB21}"/>
          </ac:spMkLst>
        </pc:spChg>
        <pc:spChg chg="add mod">
          <ac:chgData name="Matthew Suderman" userId="2709995e-3ea8-4fb0-9b62-eb8034dec529" providerId="ADAL" clId="{7BEFF3EF-D322-4273-89DF-788D4AC191ED}" dt="2020-08-02T21:55:07.392" v="1864" actId="1036"/>
          <ac:spMkLst>
            <pc:docMk/>
            <pc:sldMk cId="1318713235" sldId="282"/>
            <ac:spMk id="30" creationId="{3AF6C56F-2377-4931-9EDE-22A8AD1811C0}"/>
          </ac:spMkLst>
        </pc:spChg>
        <pc:graphicFrameChg chg="mod modGraphic">
          <ac:chgData name="Matthew Suderman" userId="2709995e-3ea8-4fb0-9b62-eb8034dec529" providerId="ADAL" clId="{7BEFF3EF-D322-4273-89DF-788D4AC191ED}" dt="2020-08-02T21:52:56.094" v="1780"/>
          <ac:graphicFrameMkLst>
            <pc:docMk/>
            <pc:sldMk cId="1318713235" sldId="282"/>
            <ac:graphicFrameMk id="4" creationId="{A02E2500-4313-433A-AB6B-86A8EC73AEA8}"/>
          </ac:graphicFrameMkLst>
        </pc:graphicFrameChg>
        <pc:picChg chg="add mod">
          <ac:chgData name="Matthew Suderman" userId="2709995e-3ea8-4fb0-9b62-eb8034dec529" providerId="ADAL" clId="{7BEFF3EF-D322-4273-89DF-788D4AC191ED}" dt="2020-08-02T21:57:28.498" v="1887" actId="1076"/>
          <ac:picMkLst>
            <pc:docMk/>
            <pc:sldMk cId="1318713235" sldId="282"/>
            <ac:picMk id="1026" creationId="{2DA62270-7CCE-4A7C-A509-06540FA852C8}"/>
          </ac:picMkLst>
        </pc:picChg>
      </pc:sldChg>
      <pc:sldChg chg="addSp modSp mod ord modAnim">
        <pc:chgData name="Matthew Suderman" userId="2709995e-3ea8-4fb0-9b62-eb8034dec529" providerId="ADAL" clId="{7BEFF3EF-D322-4273-89DF-788D4AC191ED}" dt="2020-08-02T21:59:01.782" v="2024" actId="20577"/>
        <pc:sldMkLst>
          <pc:docMk/>
          <pc:sldMk cId="2900562679" sldId="283"/>
        </pc:sldMkLst>
        <pc:spChg chg="mod">
          <ac:chgData name="Matthew Suderman" userId="2709995e-3ea8-4fb0-9b62-eb8034dec529" providerId="ADAL" clId="{7BEFF3EF-D322-4273-89DF-788D4AC191ED}" dt="2020-08-02T21:59:01.782" v="2024" actId="20577"/>
          <ac:spMkLst>
            <pc:docMk/>
            <pc:sldMk cId="2900562679" sldId="283"/>
            <ac:spMk id="2" creationId="{B02455BB-573A-4D87-BBA4-FE7B114B37BC}"/>
          </ac:spMkLst>
        </pc:spChg>
        <pc:spChg chg="mod">
          <ac:chgData name="Matthew Suderman" userId="2709995e-3ea8-4fb0-9b62-eb8034dec529" providerId="ADAL" clId="{7BEFF3EF-D322-4273-89DF-788D4AC191ED}" dt="2020-08-02T20:31:27.274" v="257" actId="404"/>
          <ac:spMkLst>
            <pc:docMk/>
            <pc:sldMk cId="2900562679" sldId="283"/>
            <ac:spMk id="3" creationId="{84786220-116F-4CC8-9389-6EBE3889D3A6}"/>
          </ac:spMkLst>
        </pc:spChg>
        <pc:spChg chg="add mod">
          <ac:chgData name="Matthew Suderman" userId="2709995e-3ea8-4fb0-9b62-eb8034dec529" providerId="ADAL" clId="{7BEFF3EF-D322-4273-89DF-788D4AC191ED}" dt="2020-08-02T20:46:23.253" v="637" actId="1038"/>
          <ac:spMkLst>
            <pc:docMk/>
            <pc:sldMk cId="2900562679" sldId="283"/>
            <ac:spMk id="6" creationId="{F6833B4F-D170-490D-9BCB-F712AB83DE08}"/>
          </ac:spMkLst>
        </pc:spChg>
        <pc:spChg chg="add mod">
          <ac:chgData name="Matthew Suderman" userId="2709995e-3ea8-4fb0-9b62-eb8034dec529" providerId="ADAL" clId="{7BEFF3EF-D322-4273-89DF-788D4AC191ED}" dt="2020-08-02T20:46:23.253" v="637" actId="1038"/>
          <ac:spMkLst>
            <pc:docMk/>
            <pc:sldMk cId="2900562679" sldId="283"/>
            <ac:spMk id="7" creationId="{A9AA7E06-6F58-4255-97AB-9B3C6D41BB4C}"/>
          </ac:spMkLst>
        </pc:spChg>
        <pc:spChg chg="add mod">
          <ac:chgData name="Matthew Suderman" userId="2709995e-3ea8-4fb0-9b62-eb8034dec529" providerId="ADAL" clId="{7BEFF3EF-D322-4273-89DF-788D4AC191ED}" dt="2020-08-02T20:46:23.253" v="637" actId="1038"/>
          <ac:spMkLst>
            <pc:docMk/>
            <pc:sldMk cId="2900562679" sldId="283"/>
            <ac:spMk id="8" creationId="{BBA6C12D-4D96-4654-A7DD-2D6F51084DA2}"/>
          </ac:spMkLst>
        </pc:spChg>
        <pc:spChg chg="add mod">
          <ac:chgData name="Matthew Suderman" userId="2709995e-3ea8-4fb0-9b62-eb8034dec529" providerId="ADAL" clId="{7BEFF3EF-D322-4273-89DF-788D4AC191ED}" dt="2020-08-02T20:46:23.253" v="637" actId="1038"/>
          <ac:spMkLst>
            <pc:docMk/>
            <pc:sldMk cId="2900562679" sldId="283"/>
            <ac:spMk id="9" creationId="{25ADC2E9-0986-4340-A683-7131C9C9E8DF}"/>
          </ac:spMkLst>
        </pc:spChg>
        <pc:spChg chg="add mod">
          <ac:chgData name="Matthew Suderman" userId="2709995e-3ea8-4fb0-9b62-eb8034dec529" providerId="ADAL" clId="{7BEFF3EF-D322-4273-89DF-788D4AC191ED}" dt="2020-08-02T20:46:23.253" v="637" actId="1038"/>
          <ac:spMkLst>
            <pc:docMk/>
            <pc:sldMk cId="2900562679" sldId="283"/>
            <ac:spMk id="10" creationId="{9AC420A7-7DE3-4854-99F4-BFDB911F5B6C}"/>
          </ac:spMkLst>
        </pc:spChg>
        <pc:spChg chg="add mod">
          <ac:chgData name="Matthew Suderman" userId="2709995e-3ea8-4fb0-9b62-eb8034dec529" providerId="ADAL" clId="{7BEFF3EF-D322-4273-89DF-788D4AC191ED}" dt="2020-08-02T20:46:23.253" v="637" actId="1038"/>
          <ac:spMkLst>
            <pc:docMk/>
            <pc:sldMk cId="2900562679" sldId="283"/>
            <ac:spMk id="11" creationId="{AC536947-A66C-4B10-B464-2A8C51A5EC34}"/>
          </ac:spMkLst>
        </pc:spChg>
        <pc:spChg chg="add mod">
          <ac:chgData name="Matthew Suderman" userId="2709995e-3ea8-4fb0-9b62-eb8034dec529" providerId="ADAL" clId="{7BEFF3EF-D322-4273-89DF-788D4AC191ED}" dt="2020-08-02T20:46:23.253" v="637" actId="1038"/>
          <ac:spMkLst>
            <pc:docMk/>
            <pc:sldMk cId="2900562679" sldId="283"/>
            <ac:spMk id="12" creationId="{B8C1CBCF-0670-4F17-ABD2-291532AD5ED0}"/>
          </ac:spMkLst>
        </pc:spChg>
        <pc:picChg chg="add mod modCrop">
          <ac:chgData name="Matthew Suderman" userId="2709995e-3ea8-4fb0-9b62-eb8034dec529" providerId="ADAL" clId="{7BEFF3EF-D322-4273-89DF-788D4AC191ED}" dt="2020-08-02T20:46:32.291" v="672" actId="1038"/>
          <ac:picMkLst>
            <pc:docMk/>
            <pc:sldMk cId="2900562679" sldId="283"/>
            <ac:picMk id="4" creationId="{D22C9A95-C211-4284-B96F-EA5201B6D7E4}"/>
          </ac:picMkLst>
        </pc:picChg>
        <pc:picChg chg="add mod">
          <ac:chgData name="Matthew Suderman" userId="2709995e-3ea8-4fb0-9b62-eb8034dec529" providerId="ADAL" clId="{7BEFF3EF-D322-4273-89DF-788D4AC191ED}" dt="2020-08-02T20:46:32.291" v="672" actId="1038"/>
          <ac:picMkLst>
            <pc:docMk/>
            <pc:sldMk cId="2900562679" sldId="283"/>
            <ac:picMk id="5" creationId="{8CA4EFA6-A71B-4C80-A0CC-B64F73065646}"/>
          </ac:picMkLst>
        </pc:picChg>
      </pc:sldChg>
      <pc:sldChg chg="addSp delSp modSp add mod ord delAnim modAnim">
        <pc:chgData name="Matthew Suderman" userId="2709995e-3ea8-4fb0-9b62-eb8034dec529" providerId="ADAL" clId="{7BEFF3EF-D322-4273-89DF-788D4AC191ED}" dt="2020-08-02T23:48:30.210" v="3658" actId="20577"/>
        <pc:sldMkLst>
          <pc:docMk/>
          <pc:sldMk cId="1992379863" sldId="284"/>
        </pc:sldMkLst>
        <pc:spChg chg="mod">
          <ac:chgData name="Matthew Suderman" userId="2709995e-3ea8-4fb0-9b62-eb8034dec529" providerId="ADAL" clId="{7BEFF3EF-D322-4273-89DF-788D4AC191ED}" dt="2020-08-02T23:48:30.210" v="3658" actId="20577"/>
          <ac:spMkLst>
            <pc:docMk/>
            <pc:sldMk cId="1992379863" sldId="284"/>
            <ac:spMk id="2" creationId="{B02455BB-573A-4D87-BBA4-FE7B114B37BC}"/>
          </ac:spMkLst>
        </pc:spChg>
        <pc:spChg chg="mod">
          <ac:chgData name="Matthew Suderman" userId="2709995e-3ea8-4fb0-9b62-eb8034dec529" providerId="ADAL" clId="{7BEFF3EF-D322-4273-89DF-788D4AC191ED}" dt="2020-08-02T23:24:42.295" v="2551" actId="20577"/>
          <ac:spMkLst>
            <pc:docMk/>
            <pc:sldMk cId="1992379863" sldId="284"/>
            <ac:spMk id="3" creationId="{84786220-116F-4CC8-9389-6EBE3889D3A6}"/>
          </ac:spMkLst>
        </pc:spChg>
        <pc:spChg chg="del">
          <ac:chgData name="Matthew Suderman" userId="2709995e-3ea8-4fb0-9b62-eb8034dec529" providerId="ADAL" clId="{7BEFF3EF-D322-4273-89DF-788D4AC191ED}" dt="2020-08-02T21:57:51.986" v="1891" actId="478"/>
          <ac:spMkLst>
            <pc:docMk/>
            <pc:sldMk cId="1992379863" sldId="284"/>
            <ac:spMk id="6" creationId="{F6833B4F-D170-490D-9BCB-F712AB83DE08}"/>
          </ac:spMkLst>
        </pc:spChg>
        <pc:spChg chg="del">
          <ac:chgData name="Matthew Suderman" userId="2709995e-3ea8-4fb0-9b62-eb8034dec529" providerId="ADAL" clId="{7BEFF3EF-D322-4273-89DF-788D4AC191ED}" dt="2020-08-02T21:57:51.986" v="1891" actId="478"/>
          <ac:spMkLst>
            <pc:docMk/>
            <pc:sldMk cId="1992379863" sldId="284"/>
            <ac:spMk id="7" creationId="{A9AA7E06-6F58-4255-97AB-9B3C6D41BB4C}"/>
          </ac:spMkLst>
        </pc:spChg>
        <pc:spChg chg="del">
          <ac:chgData name="Matthew Suderman" userId="2709995e-3ea8-4fb0-9b62-eb8034dec529" providerId="ADAL" clId="{7BEFF3EF-D322-4273-89DF-788D4AC191ED}" dt="2020-08-02T21:57:51.986" v="1891" actId="478"/>
          <ac:spMkLst>
            <pc:docMk/>
            <pc:sldMk cId="1992379863" sldId="284"/>
            <ac:spMk id="8" creationId="{BBA6C12D-4D96-4654-A7DD-2D6F51084DA2}"/>
          </ac:spMkLst>
        </pc:spChg>
        <pc:spChg chg="del">
          <ac:chgData name="Matthew Suderman" userId="2709995e-3ea8-4fb0-9b62-eb8034dec529" providerId="ADAL" clId="{7BEFF3EF-D322-4273-89DF-788D4AC191ED}" dt="2020-08-02T21:57:51.986" v="1891" actId="478"/>
          <ac:spMkLst>
            <pc:docMk/>
            <pc:sldMk cId="1992379863" sldId="284"/>
            <ac:spMk id="9" creationId="{25ADC2E9-0986-4340-A683-7131C9C9E8DF}"/>
          </ac:spMkLst>
        </pc:spChg>
        <pc:spChg chg="del">
          <ac:chgData name="Matthew Suderman" userId="2709995e-3ea8-4fb0-9b62-eb8034dec529" providerId="ADAL" clId="{7BEFF3EF-D322-4273-89DF-788D4AC191ED}" dt="2020-08-02T21:57:51.986" v="1891" actId="478"/>
          <ac:spMkLst>
            <pc:docMk/>
            <pc:sldMk cId="1992379863" sldId="284"/>
            <ac:spMk id="10" creationId="{9AC420A7-7DE3-4854-99F4-BFDB911F5B6C}"/>
          </ac:spMkLst>
        </pc:spChg>
        <pc:spChg chg="del">
          <ac:chgData name="Matthew Suderman" userId="2709995e-3ea8-4fb0-9b62-eb8034dec529" providerId="ADAL" clId="{7BEFF3EF-D322-4273-89DF-788D4AC191ED}" dt="2020-08-02T21:57:51.986" v="1891" actId="478"/>
          <ac:spMkLst>
            <pc:docMk/>
            <pc:sldMk cId="1992379863" sldId="284"/>
            <ac:spMk id="11" creationId="{AC536947-A66C-4B10-B464-2A8C51A5EC34}"/>
          </ac:spMkLst>
        </pc:spChg>
        <pc:spChg chg="del">
          <ac:chgData name="Matthew Suderman" userId="2709995e-3ea8-4fb0-9b62-eb8034dec529" providerId="ADAL" clId="{7BEFF3EF-D322-4273-89DF-788D4AC191ED}" dt="2020-08-02T21:57:51.986" v="1891" actId="478"/>
          <ac:spMkLst>
            <pc:docMk/>
            <pc:sldMk cId="1992379863" sldId="284"/>
            <ac:spMk id="12" creationId="{B8C1CBCF-0670-4F17-ABD2-291532AD5ED0}"/>
          </ac:spMkLst>
        </pc:spChg>
        <pc:graphicFrameChg chg="add mod modGraphic">
          <ac:chgData name="Matthew Suderman" userId="2709995e-3ea8-4fb0-9b62-eb8034dec529" providerId="ADAL" clId="{7BEFF3EF-D322-4273-89DF-788D4AC191ED}" dt="2020-08-02T23:28:36.487" v="2702" actId="20577"/>
          <ac:graphicFrameMkLst>
            <pc:docMk/>
            <pc:sldMk cId="1992379863" sldId="284"/>
            <ac:graphicFrameMk id="13" creationId="{C26136ED-7B4D-4702-B188-03DFEB7C4527}"/>
          </ac:graphicFrameMkLst>
        </pc:graphicFrameChg>
        <pc:picChg chg="del">
          <ac:chgData name="Matthew Suderman" userId="2709995e-3ea8-4fb0-9b62-eb8034dec529" providerId="ADAL" clId="{7BEFF3EF-D322-4273-89DF-788D4AC191ED}" dt="2020-08-02T21:57:51.986" v="1891" actId="478"/>
          <ac:picMkLst>
            <pc:docMk/>
            <pc:sldMk cId="1992379863" sldId="284"/>
            <ac:picMk id="4" creationId="{D22C9A95-C211-4284-B96F-EA5201B6D7E4}"/>
          </ac:picMkLst>
        </pc:picChg>
        <pc:picChg chg="del">
          <ac:chgData name="Matthew Suderman" userId="2709995e-3ea8-4fb0-9b62-eb8034dec529" providerId="ADAL" clId="{7BEFF3EF-D322-4273-89DF-788D4AC191ED}" dt="2020-08-02T21:57:51.986" v="1891" actId="478"/>
          <ac:picMkLst>
            <pc:docMk/>
            <pc:sldMk cId="1992379863" sldId="284"/>
            <ac:picMk id="5" creationId="{8CA4EFA6-A71B-4C80-A0CC-B64F73065646}"/>
          </ac:picMkLst>
        </pc:picChg>
      </pc:sldChg>
      <pc:sldChg chg="del">
        <pc:chgData name="Matthew Suderman" userId="2709995e-3ea8-4fb0-9b62-eb8034dec529" providerId="ADAL" clId="{7BEFF3EF-D322-4273-89DF-788D4AC191ED}" dt="2020-08-02T20:13:10.091" v="0" actId="47"/>
        <pc:sldMkLst>
          <pc:docMk/>
          <pc:sldMk cId="2595551224" sldId="284"/>
        </pc:sldMkLst>
      </pc:sldChg>
      <pc:sldChg chg="del">
        <pc:chgData name="Matthew Suderman" userId="2709995e-3ea8-4fb0-9b62-eb8034dec529" providerId="ADAL" clId="{7BEFF3EF-D322-4273-89DF-788D4AC191ED}" dt="2020-08-02T20:13:10.091" v="0" actId="47"/>
        <pc:sldMkLst>
          <pc:docMk/>
          <pc:sldMk cId="762492126" sldId="285"/>
        </pc:sldMkLst>
      </pc:sldChg>
      <pc:sldChg chg="new del">
        <pc:chgData name="Matthew Suderman" userId="2709995e-3ea8-4fb0-9b62-eb8034dec529" providerId="ADAL" clId="{7BEFF3EF-D322-4273-89DF-788D4AC191ED}" dt="2020-08-02T23:29:19.207" v="2708" actId="47"/>
        <pc:sldMkLst>
          <pc:docMk/>
          <pc:sldMk cId="1526909349" sldId="285"/>
        </pc:sldMkLst>
      </pc:sldChg>
      <pc:sldChg chg="delSp modSp add mod ord delAnim modAnim">
        <pc:chgData name="Matthew Suderman" userId="2709995e-3ea8-4fb0-9b62-eb8034dec529" providerId="ADAL" clId="{7BEFF3EF-D322-4273-89DF-788D4AC191ED}" dt="2020-08-02T23:48:46.233" v="3668" actId="20577"/>
        <pc:sldMkLst>
          <pc:docMk/>
          <pc:sldMk cId="3993544942" sldId="286"/>
        </pc:sldMkLst>
        <pc:spChg chg="mod">
          <ac:chgData name="Matthew Suderman" userId="2709995e-3ea8-4fb0-9b62-eb8034dec529" providerId="ADAL" clId="{7BEFF3EF-D322-4273-89DF-788D4AC191ED}" dt="2020-08-02T23:48:46.233" v="3668" actId="20577"/>
          <ac:spMkLst>
            <pc:docMk/>
            <pc:sldMk cId="3993544942" sldId="286"/>
            <ac:spMk id="2" creationId="{B02455BB-573A-4D87-BBA4-FE7B114B37BC}"/>
          </ac:spMkLst>
        </pc:spChg>
        <pc:spChg chg="mod">
          <ac:chgData name="Matthew Suderman" userId="2709995e-3ea8-4fb0-9b62-eb8034dec529" providerId="ADAL" clId="{7BEFF3EF-D322-4273-89DF-788D4AC191ED}" dt="2020-08-02T23:47:37.773" v="3559" actId="20577"/>
          <ac:spMkLst>
            <pc:docMk/>
            <pc:sldMk cId="3993544942" sldId="286"/>
            <ac:spMk id="3" creationId="{84786220-116F-4CC8-9389-6EBE3889D3A6}"/>
          </ac:spMkLst>
        </pc:spChg>
        <pc:spChg chg="del">
          <ac:chgData name="Matthew Suderman" userId="2709995e-3ea8-4fb0-9b62-eb8034dec529" providerId="ADAL" clId="{7BEFF3EF-D322-4273-89DF-788D4AC191ED}" dt="2020-08-02T23:29:51.354" v="2716" actId="478"/>
          <ac:spMkLst>
            <pc:docMk/>
            <pc:sldMk cId="3993544942" sldId="286"/>
            <ac:spMk id="6" creationId="{F6833B4F-D170-490D-9BCB-F712AB83DE08}"/>
          </ac:spMkLst>
        </pc:spChg>
        <pc:spChg chg="del">
          <ac:chgData name="Matthew Suderman" userId="2709995e-3ea8-4fb0-9b62-eb8034dec529" providerId="ADAL" clId="{7BEFF3EF-D322-4273-89DF-788D4AC191ED}" dt="2020-08-02T23:29:51.354" v="2716" actId="478"/>
          <ac:spMkLst>
            <pc:docMk/>
            <pc:sldMk cId="3993544942" sldId="286"/>
            <ac:spMk id="7" creationId="{A9AA7E06-6F58-4255-97AB-9B3C6D41BB4C}"/>
          </ac:spMkLst>
        </pc:spChg>
        <pc:spChg chg="del">
          <ac:chgData name="Matthew Suderman" userId="2709995e-3ea8-4fb0-9b62-eb8034dec529" providerId="ADAL" clId="{7BEFF3EF-D322-4273-89DF-788D4AC191ED}" dt="2020-08-02T23:29:51.354" v="2716" actId="478"/>
          <ac:spMkLst>
            <pc:docMk/>
            <pc:sldMk cId="3993544942" sldId="286"/>
            <ac:spMk id="8" creationId="{BBA6C12D-4D96-4654-A7DD-2D6F51084DA2}"/>
          </ac:spMkLst>
        </pc:spChg>
        <pc:spChg chg="del">
          <ac:chgData name="Matthew Suderman" userId="2709995e-3ea8-4fb0-9b62-eb8034dec529" providerId="ADAL" clId="{7BEFF3EF-D322-4273-89DF-788D4AC191ED}" dt="2020-08-02T23:29:51.354" v="2716" actId="478"/>
          <ac:spMkLst>
            <pc:docMk/>
            <pc:sldMk cId="3993544942" sldId="286"/>
            <ac:spMk id="9" creationId="{25ADC2E9-0986-4340-A683-7131C9C9E8DF}"/>
          </ac:spMkLst>
        </pc:spChg>
        <pc:spChg chg="del">
          <ac:chgData name="Matthew Suderman" userId="2709995e-3ea8-4fb0-9b62-eb8034dec529" providerId="ADAL" clId="{7BEFF3EF-D322-4273-89DF-788D4AC191ED}" dt="2020-08-02T23:29:51.354" v="2716" actId="478"/>
          <ac:spMkLst>
            <pc:docMk/>
            <pc:sldMk cId="3993544942" sldId="286"/>
            <ac:spMk id="10" creationId="{9AC420A7-7DE3-4854-99F4-BFDB911F5B6C}"/>
          </ac:spMkLst>
        </pc:spChg>
        <pc:spChg chg="del">
          <ac:chgData name="Matthew Suderman" userId="2709995e-3ea8-4fb0-9b62-eb8034dec529" providerId="ADAL" clId="{7BEFF3EF-D322-4273-89DF-788D4AC191ED}" dt="2020-08-02T23:29:51.354" v="2716" actId="478"/>
          <ac:spMkLst>
            <pc:docMk/>
            <pc:sldMk cId="3993544942" sldId="286"/>
            <ac:spMk id="11" creationId="{AC536947-A66C-4B10-B464-2A8C51A5EC34}"/>
          </ac:spMkLst>
        </pc:spChg>
        <pc:spChg chg="del">
          <ac:chgData name="Matthew Suderman" userId="2709995e-3ea8-4fb0-9b62-eb8034dec529" providerId="ADAL" clId="{7BEFF3EF-D322-4273-89DF-788D4AC191ED}" dt="2020-08-02T23:29:51.354" v="2716" actId="478"/>
          <ac:spMkLst>
            <pc:docMk/>
            <pc:sldMk cId="3993544942" sldId="286"/>
            <ac:spMk id="12" creationId="{B8C1CBCF-0670-4F17-ABD2-291532AD5ED0}"/>
          </ac:spMkLst>
        </pc:spChg>
        <pc:picChg chg="del">
          <ac:chgData name="Matthew Suderman" userId="2709995e-3ea8-4fb0-9b62-eb8034dec529" providerId="ADAL" clId="{7BEFF3EF-D322-4273-89DF-788D4AC191ED}" dt="2020-08-02T23:29:44.895" v="2715" actId="478"/>
          <ac:picMkLst>
            <pc:docMk/>
            <pc:sldMk cId="3993544942" sldId="286"/>
            <ac:picMk id="4" creationId="{D22C9A95-C211-4284-B96F-EA5201B6D7E4}"/>
          </ac:picMkLst>
        </pc:picChg>
        <pc:picChg chg="del">
          <ac:chgData name="Matthew Suderman" userId="2709995e-3ea8-4fb0-9b62-eb8034dec529" providerId="ADAL" clId="{7BEFF3EF-D322-4273-89DF-788D4AC191ED}" dt="2020-08-02T23:29:43.389" v="2714" actId="478"/>
          <ac:picMkLst>
            <pc:docMk/>
            <pc:sldMk cId="3993544942" sldId="286"/>
            <ac:picMk id="5" creationId="{8CA4EFA6-A71B-4C80-A0CC-B64F73065646}"/>
          </ac:picMkLst>
        </pc:picChg>
      </pc:sldChg>
      <pc:sldChg chg="modSp add del mod modAnim">
        <pc:chgData name="Matthew Suderman" userId="2709995e-3ea8-4fb0-9b62-eb8034dec529" providerId="ADAL" clId="{7BEFF3EF-D322-4273-89DF-788D4AC191ED}" dt="2020-08-03T00:07:10.293" v="4320" actId="2696"/>
        <pc:sldMkLst>
          <pc:docMk/>
          <pc:sldMk cId="1196823482" sldId="287"/>
        </pc:sldMkLst>
        <pc:spChg chg="mod">
          <ac:chgData name="Matthew Suderman" userId="2709995e-3ea8-4fb0-9b62-eb8034dec529" providerId="ADAL" clId="{7BEFF3EF-D322-4273-89DF-788D4AC191ED}" dt="2020-08-02T23:50:10.184" v="3676" actId="20577"/>
          <ac:spMkLst>
            <pc:docMk/>
            <pc:sldMk cId="1196823482" sldId="287"/>
            <ac:spMk id="2" creationId="{B02455BB-573A-4D87-BBA4-FE7B114B37BC}"/>
          </ac:spMkLst>
        </pc:spChg>
        <pc:spChg chg="mod">
          <ac:chgData name="Matthew Suderman" userId="2709995e-3ea8-4fb0-9b62-eb8034dec529" providerId="ADAL" clId="{7BEFF3EF-D322-4273-89DF-788D4AC191ED}" dt="2020-08-03T00:01:10.075" v="4319" actId="20577"/>
          <ac:spMkLst>
            <pc:docMk/>
            <pc:sldMk cId="1196823482" sldId="287"/>
            <ac:spMk id="3" creationId="{84786220-116F-4CC8-9389-6EBE3889D3A6}"/>
          </ac:spMkLst>
        </pc:spChg>
      </pc:sldChg>
      <pc:sldChg chg="modSp add mod modAnim">
        <pc:chgData name="Matthew Suderman" userId="2709995e-3ea8-4fb0-9b62-eb8034dec529" providerId="ADAL" clId="{7BEFF3EF-D322-4273-89DF-788D4AC191ED}" dt="2020-08-03T01:22:04.076" v="7640"/>
        <pc:sldMkLst>
          <pc:docMk/>
          <pc:sldMk cId="2827897777" sldId="288"/>
        </pc:sldMkLst>
        <pc:spChg chg="mod">
          <ac:chgData name="Matthew Suderman" userId="2709995e-3ea8-4fb0-9b62-eb8034dec529" providerId="ADAL" clId="{7BEFF3EF-D322-4273-89DF-788D4AC191ED}" dt="2020-08-03T01:21:07.568" v="7636" actId="20577"/>
          <ac:spMkLst>
            <pc:docMk/>
            <pc:sldMk cId="2827897777" sldId="288"/>
            <ac:spMk id="2" creationId="{B02455BB-573A-4D87-BBA4-FE7B114B37BC}"/>
          </ac:spMkLst>
        </pc:spChg>
        <pc:spChg chg="mod">
          <ac:chgData name="Matthew Suderman" userId="2709995e-3ea8-4fb0-9b62-eb8034dec529" providerId="ADAL" clId="{7BEFF3EF-D322-4273-89DF-788D4AC191ED}" dt="2020-08-03T01:18:50.024" v="7581" actId="313"/>
          <ac:spMkLst>
            <pc:docMk/>
            <pc:sldMk cId="2827897777" sldId="288"/>
            <ac:spMk id="3" creationId="{84786220-116F-4CC8-9389-6EBE3889D3A6}"/>
          </ac:spMkLst>
        </pc:spChg>
      </pc:sldChg>
      <pc:sldChg chg="modSp add mod modAnim">
        <pc:chgData name="Matthew Suderman" userId="2709995e-3ea8-4fb0-9b62-eb8034dec529" providerId="ADAL" clId="{7BEFF3EF-D322-4273-89DF-788D4AC191ED}" dt="2020-08-03T01:08:14.473" v="6930"/>
        <pc:sldMkLst>
          <pc:docMk/>
          <pc:sldMk cId="4100965336" sldId="289"/>
        </pc:sldMkLst>
        <pc:spChg chg="mod">
          <ac:chgData name="Matthew Suderman" userId="2709995e-3ea8-4fb0-9b62-eb8034dec529" providerId="ADAL" clId="{7BEFF3EF-D322-4273-89DF-788D4AC191ED}" dt="2020-08-03T00:49:01.234" v="5875" actId="20577"/>
          <ac:spMkLst>
            <pc:docMk/>
            <pc:sldMk cId="4100965336" sldId="289"/>
            <ac:spMk id="2" creationId="{B02455BB-573A-4D87-BBA4-FE7B114B37BC}"/>
          </ac:spMkLst>
        </pc:spChg>
        <pc:spChg chg="mod">
          <ac:chgData name="Matthew Suderman" userId="2709995e-3ea8-4fb0-9b62-eb8034dec529" providerId="ADAL" clId="{7BEFF3EF-D322-4273-89DF-788D4AC191ED}" dt="2020-08-03T01:06:08.385" v="6919" actId="20577"/>
          <ac:spMkLst>
            <pc:docMk/>
            <pc:sldMk cId="4100965336" sldId="289"/>
            <ac:spMk id="3" creationId="{84786220-116F-4CC8-9389-6EBE3889D3A6}"/>
          </ac:spMkLst>
        </pc:spChg>
      </pc:sldChg>
      <pc:sldChg chg="modSp add mod modAnim">
        <pc:chgData name="Matthew Suderman" userId="2709995e-3ea8-4fb0-9b62-eb8034dec529" providerId="ADAL" clId="{7BEFF3EF-D322-4273-89DF-788D4AC191ED}" dt="2020-08-03T00:46:37.070" v="5775" actId="113"/>
        <pc:sldMkLst>
          <pc:docMk/>
          <pc:sldMk cId="2138397177" sldId="290"/>
        </pc:sldMkLst>
        <pc:spChg chg="mod">
          <ac:chgData name="Matthew Suderman" userId="2709995e-3ea8-4fb0-9b62-eb8034dec529" providerId="ADAL" clId="{7BEFF3EF-D322-4273-89DF-788D4AC191ED}" dt="2020-08-03T00:44:25.534" v="5738" actId="20577"/>
          <ac:spMkLst>
            <pc:docMk/>
            <pc:sldMk cId="2138397177" sldId="290"/>
            <ac:spMk id="2" creationId="{B02455BB-573A-4D87-BBA4-FE7B114B37BC}"/>
          </ac:spMkLst>
        </pc:spChg>
        <pc:spChg chg="mod">
          <ac:chgData name="Matthew Suderman" userId="2709995e-3ea8-4fb0-9b62-eb8034dec529" providerId="ADAL" clId="{7BEFF3EF-D322-4273-89DF-788D4AC191ED}" dt="2020-08-03T00:46:37.070" v="5775" actId="113"/>
          <ac:spMkLst>
            <pc:docMk/>
            <pc:sldMk cId="2138397177" sldId="290"/>
            <ac:spMk id="3" creationId="{84786220-116F-4CC8-9389-6EBE3889D3A6}"/>
          </ac:spMkLst>
        </pc:spChg>
      </pc:sldChg>
      <pc:sldChg chg="modSp mod">
        <pc:chgData name="Matthew Suderman" userId="2709995e-3ea8-4fb0-9b62-eb8034dec529" providerId="ADAL" clId="{7BEFF3EF-D322-4273-89DF-788D4AC191ED}" dt="2020-08-03T09:45:25.554" v="8562" actId="20577"/>
        <pc:sldMkLst>
          <pc:docMk/>
          <pc:sldMk cId="2685404808" sldId="292"/>
        </pc:sldMkLst>
        <pc:spChg chg="mod">
          <ac:chgData name="Matthew Suderman" userId="2709995e-3ea8-4fb0-9b62-eb8034dec529" providerId="ADAL" clId="{7BEFF3EF-D322-4273-89DF-788D4AC191ED}" dt="2020-08-03T09:45:25.554" v="8562" actId="20577"/>
          <ac:spMkLst>
            <pc:docMk/>
            <pc:sldMk cId="2685404808" sldId="292"/>
            <ac:spMk id="2" creationId="{B02455BB-573A-4D87-BBA4-FE7B114B37BC}"/>
          </ac:spMkLst>
        </pc:spChg>
        <pc:spChg chg="mod">
          <ac:chgData name="Matthew Suderman" userId="2709995e-3ea8-4fb0-9b62-eb8034dec529" providerId="ADAL" clId="{7BEFF3EF-D322-4273-89DF-788D4AC191ED}" dt="2020-08-03T09:24:59.290" v="8216" actId="20577"/>
          <ac:spMkLst>
            <pc:docMk/>
            <pc:sldMk cId="2685404808" sldId="292"/>
            <ac:spMk id="3" creationId="{84786220-116F-4CC8-9389-6EBE3889D3A6}"/>
          </ac:spMkLst>
        </pc:spChg>
      </pc:sldChg>
      <pc:sldChg chg="addSp delSp modSp mod modAnim">
        <pc:chgData name="Matthew Suderman" userId="2709995e-3ea8-4fb0-9b62-eb8034dec529" providerId="ADAL" clId="{7BEFF3EF-D322-4273-89DF-788D4AC191ED}" dt="2020-08-03T09:37:38.483" v="8390"/>
        <pc:sldMkLst>
          <pc:docMk/>
          <pc:sldMk cId="1678706050" sldId="293"/>
        </pc:sldMkLst>
        <pc:spChg chg="add del">
          <ac:chgData name="Matthew Suderman" userId="2709995e-3ea8-4fb0-9b62-eb8034dec529" providerId="ADAL" clId="{7BEFF3EF-D322-4273-89DF-788D4AC191ED}" dt="2020-08-03T09:15:45.965" v="7642" actId="478"/>
          <ac:spMkLst>
            <pc:docMk/>
            <pc:sldMk cId="1678706050" sldId="293"/>
            <ac:spMk id="2" creationId="{1F9A584C-16E2-4E6B-8CAB-B00198F5EE68}"/>
          </ac:spMkLst>
        </pc:spChg>
        <pc:spChg chg="add del">
          <ac:chgData name="Matthew Suderman" userId="2709995e-3ea8-4fb0-9b62-eb8034dec529" providerId="ADAL" clId="{7BEFF3EF-D322-4273-89DF-788D4AC191ED}" dt="2020-08-03T09:15:51.466" v="7644"/>
          <ac:spMkLst>
            <pc:docMk/>
            <pc:sldMk cId="1678706050" sldId="293"/>
            <ac:spMk id="3" creationId="{4AB1F4B0-D38A-4FCD-A3DC-FCB28168A2E2}"/>
          </ac:spMkLst>
        </pc:spChg>
        <pc:spChg chg="add mod">
          <ac:chgData name="Matthew Suderman" userId="2709995e-3ea8-4fb0-9b62-eb8034dec529" providerId="ADAL" clId="{7BEFF3EF-D322-4273-89DF-788D4AC191ED}" dt="2020-08-03T09:30:04.143" v="8249" actId="1037"/>
          <ac:spMkLst>
            <pc:docMk/>
            <pc:sldMk cId="1678706050" sldId="293"/>
            <ac:spMk id="6" creationId="{AFB381F5-FF4B-44D5-ADAE-26F4024EBFAB}"/>
          </ac:spMkLst>
        </pc:spChg>
        <pc:spChg chg="add mod">
          <ac:chgData name="Matthew Suderman" userId="2709995e-3ea8-4fb0-9b62-eb8034dec529" providerId="ADAL" clId="{7BEFF3EF-D322-4273-89DF-788D4AC191ED}" dt="2020-08-03T09:34:52.257" v="8371" actId="164"/>
          <ac:spMkLst>
            <pc:docMk/>
            <pc:sldMk cId="1678706050" sldId="293"/>
            <ac:spMk id="7" creationId="{2F5518A0-1F19-408E-A7B3-941C24C13C81}"/>
          </ac:spMkLst>
        </pc:spChg>
        <pc:spChg chg="add del mod">
          <ac:chgData name="Matthew Suderman" userId="2709995e-3ea8-4fb0-9b62-eb8034dec529" providerId="ADAL" clId="{7BEFF3EF-D322-4273-89DF-788D4AC191ED}" dt="2020-08-03T09:30:58.709" v="8317" actId="478"/>
          <ac:spMkLst>
            <pc:docMk/>
            <pc:sldMk cId="1678706050" sldId="293"/>
            <ac:spMk id="8" creationId="{85BACB14-78BB-46FC-BFD0-F7E596F98BFD}"/>
          </ac:spMkLst>
        </pc:spChg>
        <pc:spChg chg="add mod">
          <ac:chgData name="Matthew Suderman" userId="2709995e-3ea8-4fb0-9b62-eb8034dec529" providerId="ADAL" clId="{7BEFF3EF-D322-4273-89DF-788D4AC191ED}" dt="2020-08-03T09:35:21.224" v="8373" actId="164"/>
          <ac:spMkLst>
            <pc:docMk/>
            <pc:sldMk cId="1678706050" sldId="293"/>
            <ac:spMk id="9" creationId="{F88CB38B-0112-43E9-8359-8ABCE56C0519}"/>
          </ac:spMkLst>
        </pc:spChg>
        <pc:spChg chg="add mod">
          <ac:chgData name="Matthew Suderman" userId="2709995e-3ea8-4fb0-9b62-eb8034dec529" providerId="ADAL" clId="{7BEFF3EF-D322-4273-89DF-788D4AC191ED}" dt="2020-08-03T09:33:51.441" v="8364" actId="1038"/>
          <ac:spMkLst>
            <pc:docMk/>
            <pc:sldMk cId="1678706050" sldId="293"/>
            <ac:spMk id="10" creationId="{91DFCD75-358A-4705-95E9-6A28372BE7CD}"/>
          </ac:spMkLst>
        </pc:spChg>
        <pc:spChg chg="add mod">
          <ac:chgData name="Matthew Suderman" userId="2709995e-3ea8-4fb0-9b62-eb8034dec529" providerId="ADAL" clId="{7BEFF3EF-D322-4273-89DF-788D4AC191ED}" dt="2020-08-03T09:35:11.161" v="8372" actId="164"/>
          <ac:spMkLst>
            <pc:docMk/>
            <pc:sldMk cId="1678706050" sldId="293"/>
            <ac:spMk id="11" creationId="{F3D49728-6E89-47FB-9AAD-17B6E8B2182B}"/>
          </ac:spMkLst>
        </pc:spChg>
        <pc:spChg chg="add mod">
          <ac:chgData name="Matthew Suderman" userId="2709995e-3ea8-4fb0-9b62-eb8034dec529" providerId="ADAL" clId="{7BEFF3EF-D322-4273-89DF-788D4AC191ED}" dt="2020-08-03T09:33:51.441" v="8364" actId="1038"/>
          <ac:spMkLst>
            <pc:docMk/>
            <pc:sldMk cId="1678706050" sldId="293"/>
            <ac:spMk id="12" creationId="{68D5F845-B7DF-41D8-9EA9-EFC23D7DE267}"/>
          </ac:spMkLst>
        </pc:spChg>
        <pc:spChg chg="add mod">
          <ac:chgData name="Matthew Suderman" userId="2709995e-3ea8-4fb0-9b62-eb8034dec529" providerId="ADAL" clId="{7BEFF3EF-D322-4273-89DF-788D4AC191ED}" dt="2020-08-03T09:35:21.224" v="8373" actId="164"/>
          <ac:spMkLst>
            <pc:docMk/>
            <pc:sldMk cId="1678706050" sldId="293"/>
            <ac:spMk id="13" creationId="{40E798A1-7024-4C37-BDD7-18D4F1DEE4FD}"/>
          </ac:spMkLst>
        </pc:spChg>
        <pc:spChg chg="add mod">
          <ac:chgData name="Matthew Suderman" userId="2709995e-3ea8-4fb0-9b62-eb8034dec529" providerId="ADAL" clId="{7BEFF3EF-D322-4273-89DF-788D4AC191ED}" dt="2020-08-03T09:34:52.257" v="8371" actId="164"/>
          <ac:spMkLst>
            <pc:docMk/>
            <pc:sldMk cId="1678706050" sldId="293"/>
            <ac:spMk id="14" creationId="{04C06F32-CAE0-43A3-BBC0-0617A67408E6}"/>
          </ac:spMkLst>
        </pc:spChg>
        <pc:spChg chg="add mod">
          <ac:chgData name="Matthew Suderman" userId="2709995e-3ea8-4fb0-9b62-eb8034dec529" providerId="ADAL" clId="{7BEFF3EF-D322-4273-89DF-788D4AC191ED}" dt="2020-08-03T09:34:52.257" v="8371" actId="164"/>
          <ac:spMkLst>
            <pc:docMk/>
            <pc:sldMk cId="1678706050" sldId="293"/>
            <ac:spMk id="15" creationId="{5A4AC82F-776D-44E6-8BA7-E2F13AA59833}"/>
          </ac:spMkLst>
        </pc:spChg>
        <pc:spChg chg="add mod">
          <ac:chgData name="Matthew Suderman" userId="2709995e-3ea8-4fb0-9b62-eb8034dec529" providerId="ADAL" clId="{7BEFF3EF-D322-4273-89DF-788D4AC191ED}" dt="2020-08-03T09:34:52.257" v="8371" actId="164"/>
          <ac:spMkLst>
            <pc:docMk/>
            <pc:sldMk cId="1678706050" sldId="293"/>
            <ac:spMk id="16" creationId="{74EBA131-3D7E-4993-AB94-C385BE092D51}"/>
          </ac:spMkLst>
        </pc:spChg>
        <pc:spChg chg="add mod">
          <ac:chgData name="Matthew Suderman" userId="2709995e-3ea8-4fb0-9b62-eb8034dec529" providerId="ADAL" clId="{7BEFF3EF-D322-4273-89DF-788D4AC191ED}" dt="2020-08-03T09:35:11.161" v="8372" actId="164"/>
          <ac:spMkLst>
            <pc:docMk/>
            <pc:sldMk cId="1678706050" sldId="293"/>
            <ac:spMk id="17" creationId="{551CDAF7-C7D5-451A-8BB8-9CCEC4B31770}"/>
          </ac:spMkLst>
        </pc:spChg>
        <pc:spChg chg="add mod">
          <ac:chgData name="Matthew Suderman" userId="2709995e-3ea8-4fb0-9b62-eb8034dec529" providerId="ADAL" clId="{7BEFF3EF-D322-4273-89DF-788D4AC191ED}" dt="2020-08-03T09:35:11.161" v="8372" actId="164"/>
          <ac:spMkLst>
            <pc:docMk/>
            <pc:sldMk cId="1678706050" sldId="293"/>
            <ac:spMk id="18" creationId="{69C24816-997F-476D-B1F5-E92F12C79C86}"/>
          </ac:spMkLst>
        </pc:spChg>
        <pc:spChg chg="add mod">
          <ac:chgData name="Matthew Suderman" userId="2709995e-3ea8-4fb0-9b62-eb8034dec529" providerId="ADAL" clId="{7BEFF3EF-D322-4273-89DF-788D4AC191ED}" dt="2020-08-03T09:34:52.257" v="8371" actId="164"/>
          <ac:spMkLst>
            <pc:docMk/>
            <pc:sldMk cId="1678706050" sldId="293"/>
            <ac:spMk id="19" creationId="{AE4EF59D-5D39-488C-BBEB-B5BFCBE0C734}"/>
          </ac:spMkLst>
        </pc:spChg>
        <pc:spChg chg="add mod">
          <ac:chgData name="Matthew Suderman" userId="2709995e-3ea8-4fb0-9b62-eb8034dec529" providerId="ADAL" clId="{7BEFF3EF-D322-4273-89DF-788D4AC191ED}" dt="2020-08-03T09:34:52.257" v="8371" actId="164"/>
          <ac:spMkLst>
            <pc:docMk/>
            <pc:sldMk cId="1678706050" sldId="293"/>
            <ac:spMk id="20" creationId="{60CA63E6-0BF8-47AD-BEC2-9C2A3A51FF45}"/>
          </ac:spMkLst>
        </pc:spChg>
        <pc:spChg chg="add mod">
          <ac:chgData name="Matthew Suderman" userId="2709995e-3ea8-4fb0-9b62-eb8034dec529" providerId="ADAL" clId="{7BEFF3EF-D322-4273-89DF-788D4AC191ED}" dt="2020-08-03T09:34:52.257" v="8371" actId="164"/>
          <ac:spMkLst>
            <pc:docMk/>
            <pc:sldMk cId="1678706050" sldId="293"/>
            <ac:spMk id="21" creationId="{B837CB82-1681-4981-810E-6748961AC34D}"/>
          </ac:spMkLst>
        </pc:spChg>
        <pc:spChg chg="add mod">
          <ac:chgData name="Matthew Suderman" userId="2709995e-3ea8-4fb0-9b62-eb8034dec529" providerId="ADAL" clId="{7BEFF3EF-D322-4273-89DF-788D4AC191ED}" dt="2020-08-03T09:35:21.224" v="8373" actId="164"/>
          <ac:spMkLst>
            <pc:docMk/>
            <pc:sldMk cId="1678706050" sldId="293"/>
            <ac:spMk id="22" creationId="{9286E898-CB96-413B-ACE5-BC278D3DE542}"/>
          </ac:spMkLst>
        </pc:spChg>
        <pc:grpChg chg="add mod">
          <ac:chgData name="Matthew Suderman" userId="2709995e-3ea8-4fb0-9b62-eb8034dec529" providerId="ADAL" clId="{7BEFF3EF-D322-4273-89DF-788D4AC191ED}" dt="2020-08-03T09:34:52.257" v="8371" actId="164"/>
          <ac:grpSpMkLst>
            <pc:docMk/>
            <pc:sldMk cId="1678706050" sldId="293"/>
            <ac:grpSpMk id="23" creationId="{E4B3C892-0242-4E3D-811D-7F9975A02930}"/>
          </ac:grpSpMkLst>
        </pc:grpChg>
        <pc:grpChg chg="add mod">
          <ac:chgData name="Matthew Suderman" userId="2709995e-3ea8-4fb0-9b62-eb8034dec529" providerId="ADAL" clId="{7BEFF3EF-D322-4273-89DF-788D4AC191ED}" dt="2020-08-03T09:35:11.161" v="8372" actId="164"/>
          <ac:grpSpMkLst>
            <pc:docMk/>
            <pc:sldMk cId="1678706050" sldId="293"/>
            <ac:grpSpMk id="24" creationId="{5B1C6A97-2C98-41F5-AF37-20F7863221E9}"/>
          </ac:grpSpMkLst>
        </pc:grpChg>
        <pc:grpChg chg="add mod">
          <ac:chgData name="Matthew Suderman" userId="2709995e-3ea8-4fb0-9b62-eb8034dec529" providerId="ADAL" clId="{7BEFF3EF-D322-4273-89DF-788D4AC191ED}" dt="2020-08-03T09:35:21.224" v="8373" actId="164"/>
          <ac:grpSpMkLst>
            <pc:docMk/>
            <pc:sldMk cId="1678706050" sldId="293"/>
            <ac:grpSpMk id="25" creationId="{86110B05-C152-4A01-BF80-7B6EA1F6E707}"/>
          </ac:grpSpMkLst>
        </pc:grpChg>
        <pc:picChg chg="add mod">
          <ac:chgData name="Matthew Suderman" userId="2709995e-3ea8-4fb0-9b62-eb8034dec529" providerId="ADAL" clId="{7BEFF3EF-D322-4273-89DF-788D4AC191ED}" dt="2020-08-03T09:16:14.635" v="7647" actId="962"/>
          <ac:picMkLst>
            <pc:docMk/>
            <pc:sldMk cId="1678706050" sldId="293"/>
            <ac:picMk id="5" creationId="{A379C8E2-F74A-425A-9CAC-366F23963E12}"/>
          </ac:picMkLst>
        </pc:picChg>
      </pc:sldChg>
      <pc:sldChg chg="addSp modSp new mod">
        <pc:chgData name="Matthew Suderman" userId="2709995e-3ea8-4fb0-9b62-eb8034dec529" providerId="ADAL" clId="{7BEFF3EF-D322-4273-89DF-788D4AC191ED}" dt="2020-08-03T09:43:55.854" v="8502" actId="1076"/>
        <pc:sldMkLst>
          <pc:docMk/>
          <pc:sldMk cId="2170830905" sldId="294"/>
        </pc:sldMkLst>
        <pc:spChg chg="add mod">
          <ac:chgData name="Matthew Suderman" userId="2709995e-3ea8-4fb0-9b62-eb8034dec529" providerId="ADAL" clId="{7BEFF3EF-D322-4273-89DF-788D4AC191ED}" dt="2020-08-03T09:43:14.977" v="8495" actId="1037"/>
          <ac:spMkLst>
            <pc:docMk/>
            <pc:sldMk cId="2170830905" sldId="294"/>
            <ac:spMk id="2" creationId="{65B1CA3E-FF55-4D44-A940-BF4C5C31DFA2}"/>
          </ac:spMkLst>
        </pc:spChg>
        <pc:spChg chg="add mod">
          <ac:chgData name="Matthew Suderman" userId="2709995e-3ea8-4fb0-9b62-eb8034dec529" providerId="ADAL" clId="{7BEFF3EF-D322-4273-89DF-788D4AC191ED}" dt="2020-08-03T09:43:14.977" v="8495" actId="1037"/>
          <ac:spMkLst>
            <pc:docMk/>
            <pc:sldMk cId="2170830905" sldId="294"/>
            <ac:spMk id="4" creationId="{E93D8779-7DAA-4F96-BB39-A3FC1F753CE5}"/>
          </ac:spMkLst>
        </pc:spChg>
        <pc:spChg chg="add mod">
          <ac:chgData name="Matthew Suderman" userId="2709995e-3ea8-4fb0-9b62-eb8034dec529" providerId="ADAL" clId="{7BEFF3EF-D322-4273-89DF-788D4AC191ED}" dt="2020-08-03T09:43:14.977" v="8495" actId="1037"/>
          <ac:spMkLst>
            <pc:docMk/>
            <pc:sldMk cId="2170830905" sldId="294"/>
            <ac:spMk id="5" creationId="{C7DFD77D-9274-4FA3-8FB4-22AFD32CDC6A}"/>
          </ac:spMkLst>
        </pc:spChg>
        <pc:spChg chg="add mod">
          <ac:chgData name="Matthew Suderman" userId="2709995e-3ea8-4fb0-9b62-eb8034dec529" providerId="ADAL" clId="{7BEFF3EF-D322-4273-89DF-788D4AC191ED}" dt="2020-08-03T09:43:14.977" v="8495" actId="1037"/>
          <ac:spMkLst>
            <pc:docMk/>
            <pc:sldMk cId="2170830905" sldId="294"/>
            <ac:spMk id="6" creationId="{74D61B1E-A46A-4BB2-A7B1-7ED9D6FB3827}"/>
          </ac:spMkLst>
        </pc:spChg>
        <pc:spChg chg="add mod">
          <ac:chgData name="Matthew Suderman" userId="2709995e-3ea8-4fb0-9b62-eb8034dec529" providerId="ADAL" clId="{7BEFF3EF-D322-4273-89DF-788D4AC191ED}" dt="2020-08-03T09:43:14.977" v="8495" actId="1037"/>
          <ac:spMkLst>
            <pc:docMk/>
            <pc:sldMk cId="2170830905" sldId="294"/>
            <ac:spMk id="7" creationId="{8BB461EE-7715-4173-85E0-E96D9B948BC3}"/>
          </ac:spMkLst>
        </pc:spChg>
        <pc:spChg chg="add mod">
          <ac:chgData name="Matthew Suderman" userId="2709995e-3ea8-4fb0-9b62-eb8034dec529" providerId="ADAL" clId="{7BEFF3EF-D322-4273-89DF-788D4AC191ED}" dt="2020-08-03T09:43:14.977" v="8495" actId="1037"/>
          <ac:spMkLst>
            <pc:docMk/>
            <pc:sldMk cId="2170830905" sldId="294"/>
            <ac:spMk id="8" creationId="{BA4C873E-CFF2-4DBE-9B8E-881A03DDC6C7}"/>
          </ac:spMkLst>
        </pc:spChg>
        <pc:spChg chg="add mod">
          <ac:chgData name="Matthew Suderman" userId="2709995e-3ea8-4fb0-9b62-eb8034dec529" providerId="ADAL" clId="{7BEFF3EF-D322-4273-89DF-788D4AC191ED}" dt="2020-08-03T09:43:14.977" v="8495" actId="1037"/>
          <ac:spMkLst>
            <pc:docMk/>
            <pc:sldMk cId="2170830905" sldId="294"/>
            <ac:spMk id="9" creationId="{3F0F3071-7410-40B8-B5D3-0D704F6C7662}"/>
          </ac:spMkLst>
        </pc:spChg>
        <pc:grpChg chg="add mod">
          <ac:chgData name="Matthew Suderman" userId="2709995e-3ea8-4fb0-9b62-eb8034dec529" providerId="ADAL" clId="{7BEFF3EF-D322-4273-89DF-788D4AC191ED}" dt="2020-08-03T09:42:46.579" v="8471" actId="164"/>
          <ac:grpSpMkLst>
            <pc:docMk/>
            <pc:sldMk cId="2170830905" sldId="294"/>
            <ac:grpSpMk id="3" creationId="{DC1927DF-92A4-43D1-A06C-846E5D4C9462}"/>
          </ac:grpSpMkLst>
        </pc:grpChg>
        <pc:picChg chg="add mod">
          <ac:chgData name="Matthew Suderman" userId="2709995e-3ea8-4fb0-9b62-eb8034dec529" providerId="ADAL" clId="{7BEFF3EF-D322-4273-89DF-788D4AC191ED}" dt="2020-08-03T09:43:55.854" v="8502" actId="1076"/>
          <ac:picMkLst>
            <pc:docMk/>
            <pc:sldMk cId="2170830905" sldId="294"/>
            <ac:picMk id="2050" creationId="{C7077DCC-4E17-46E4-B597-3B0B58387086}"/>
          </ac:picMkLst>
        </pc:picChg>
        <pc:cxnChg chg="add">
          <ac:chgData name="Matthew Suderman" userId="2709995e-3ea8-4fb0-9b62-eb8034dec529" providerId="ADAL" clId="{7BEFF3EF-D322-4273-89DF-788D4AC191ED}" dt="2020-08-03T09:43:34.109" v="8496" actId="11529"/>
          <ac:cxnSpMkLst>
            <pc:docMk/>
            <pc:sldMk cId="2170830905" sldId="294"/>
            <ac:cxnSpMk id="11" creationId="{AF5C55BA-0F08-42E1-B4D4-CCAB478F2EFD}"/>
          </ac:cxnSpMkLst>
        </pc:cxnChg>
        <pc:cxnChg chg="add mod">
          <ac:chgData name="Matthew Suderman" userId="2709995e-3ea8-4fb0-9b62-eb8034dec529" providerId="ADAL" clId="{7BEFF3EF-D322-4273-89DF-788D4AC191ED}" dt="2020-08-03T09:43:42.456" v="8498" actId="1076"/>
          <ac:cxnSpMkLst>
            <pc:docMk/>
            <pc:sldMk cId="2170830905" sldId="294"/>
            <ac:cxnSpMk id="13" creationId="{F9BB0111-4415-4B7E-81AC-AB81FBD29F1D}"/>
          </ac:cxnSpMkLst>
        </pc:cxnChg>
        <pc:cxnChg chg="add mod">
          <ac:chgData name="Matthew Suderman" userId="2709995e-3ea8-4fb0-9b62-eb8034dec529" providerId="ADAL" clId="{7BEFF3EF-D322-4273-89DF-788D4AC191ED}" dt="2020-08-03T09:43:50.121" v="8500" actId="1076"/>
          <ac:cxnSpMkLst>
            <pc:docMk/>
            <pc:sldMk cId="2170830905" sldId="294"/>
            <ac:cxnSpMk id="14" creationId="{AA4B5001-7430-47D7-87DD-6541BEE17190}"/>
          </ac:cxnSpMkLst>
        </pc:cxnChg>
      </pc:sldChg>
    </pc:docChg>
  </pc:docChgLst>
  <pc:docChgLst>
    <pc:chgData name="Matthew Suderman" userId="2709995e-3ea8-4fb0-9b62-eb8034dec529" providerId="ADAL" clId="{2DCC39B9-FA29-4482-8133-94BB6E86D2A5}"/>
    <pc:docChg chg="undo custSel addSld delSld modSld">
      <pc:chgData name="Matthew Suderman" userId="2709995e-3ea8-4fb0-9b62-eb8034dec529" providerId="ADAL" clId="{2DCC39B9-FA29-4482-8133-94BB6E86D2A5}" dt="2020-06-15T01:11:30.651" v="4368" actId="20577"/>
      <pc:docMkLst>
        <pc:docMk/>
      </pc:docMkLst>
      <pc:sldChg chg="del">
        <pc:chgData name="Matthew Suderman" userId="2709995e-3ea8-4fb0-9b62-eb8034dec529" providerId="ADAL" clId="{2DCC39B9-FA29-4482-8133-94BB6E86D2A5}" dt="2020-06-14T22:22:51.278" v="5" actId="47"/>
        <pc:sldMkLst>
          <pc:docMk/>
          <pc:sldMk cId="109857222" sldId="256"/>
        </pc:sldMkLst>
      </pc:sldChg>
      <pc:sldChg chg="del">
        <pc:chgData name="Matthew Suderman" userId="2709995e-3ea8-4fb0-9b62-eb8034dec529" providerId="ADAL" clId="{2DCC39B9-FA29-4482-8133-94BB6E86D2A5}" dt="2020-06-14T22:22:51.572" v="6" actId="47"/>
        <pc:sldMkLst>
          <pc:docMk/>
          <pc:sldMk cId="2396732745" sldId="257"/>
        </pc:sldMkLst>
      </pc:sldChg>
      <pc:sldChg chg="del">
        <pc:chgData name="Matthew Suderman" userId="2709995e-3ea8-4fb0-9b62-eb8034dec529" providerId="ADAL" clId="{2DCC39B9-FA29-4482-8133-94BB6E86D2A5}" dt="2020-06-14T22:22:51.846" v="8" actId="47"/>
        <pc:sldMkLst>
          <pc:docMk/>
          <pc:sldMk cId="3970180476" sldId="258"/>
        </pc:sldMkLst>
      </pc:sldChg>
      <pc:sldChg chg="modSp mod">
        <pc:chgData name="Matthew Suderman" userId="2709995e-3ea8-4fb0-9b62-eb8034dec529" providerId="ADAL" clId="{2DCC39B9-FA29-4482-8133-94BB6E86D2A5}" dt="2020-06-15T01:11:30.651" v="4368" actId="20577"/>
        <pc:sldMkLst>
          <pc:docMk/>
          <pc:sldMk cId="3975880408" sldId="259"/>
        </pc:sldMkLst>
        <pc:spChg chg="mod">
          <ac:chgData name="Matthew Suderman" userId="2709995e-3ea8-4fb0-9b62-eb8034dec529" providerId="ADAL" clId="{2DCC39B9-FA29-4482-8133-94BB6E86D2A5}" dt="2020-06-14T22:22:29.515" v="0" actId="20577"/>
          <ac:spMkLst>
            <pc:docMk/>
            <pc:sldMk cId="3975880408" sldId="259"/>
            <ac:spMk id="2" creationId="{00000000-0000-0000-0000-000000000000}"/>
          </ac:spMkLst>
        </pc:spChg>
        <pc:graphicFrameChg chg="modGraphic">
          <ac:chgData name="Matthew Suderman" userId="2709995e-3ea8-4fb0-9b62-eb8034dec529" providerId="ADAL" clId="{2DCC39B9-FA29-4482-8133-94BB6E86D2A5}" dt="2020-06-15T01:11:30.651" v="4368" actId="20577"/>
          <ac:graphicFrameMkLst>
            <pc:docMk/>
            <pc:sldMk cId="3975880408" sldId="259"/>
            <ac:graphicFrameMk id="5" creationId="{CEA37789-E764-494C-AC19-7DAFF4C6D7E8}"/>
          </ac:graphicFrameMkLst>
        </pc:graphicFrameChg>
      </pc:sldChg>
      <pc:sldChg chg="del">
        <pc:chgData name="Matthew Suderman" userId="2709995e-3ea8-4fb0-9b62-eb8034dec529" providerId="ADAL" clId="{2DCC39B9-FA29-4482-8133-94BB6E86D2A5}" dt="2020-06-14T22:22:52.036" v="9" actId="47"/>
        <pc:sldMkLst>
          <pc:docMk/>
          <pc:sldMk cId="692168980" sldId="260"/>
        </pc:sldMkLst>
      </pc:sldChg>
      <pc:sldChg chg="del">
        <pc:chgData name="Matthew Suderman" userId="2709995e-3ea8-4fb0-9b62-eb8034dec529" providerId="ADAL" clId="{2DCC39B9-FA29-4482-8133-94BB6E86D2A5}" dt="2020-06-14T22:22:52.537" v="11" actId="47"/>
        <pc:sldMkLst>
          <pc:docMk/>
          <pc:sldMk cId="2331892085" sldId="261"/>
        </pc:sldMkLst>
      </pc:sldChg>
      <pc:sldChg chg="del">
        <pc:chgData name="Matthew Suderman" userId="2709995e-3ea8-4fb0-9b62-eb8034dec529" providerId="ADAL" clId="{2DCC39B9-FA29-4482-8133-94BB6E86D2A5}" dt="2020-06-14T22:22:54.042" v="19" actId="47"/>
        <pc:sldMkLst>
          <pc:docMk/>
          <pc:sldMk cId="1907214546" sldId="263"/>
        </pc:sldMkLst>
      </pc:sldChg>
      <pc:sldChg chg="del">
        <pc:chgData name="Matthew Suderman" userId="2709995e-3ea8-4fb0-9b62-eb8034dec529" providerId="ADAL" clId="{2DCC39B9-FA29-4482-8133-94BB6E86D2A5}" dt="2020-06-14T22:22:52.674" v="13" actId="47"/>
        <pc:sldMkLst>
          <pc:docMk/>
          <pc:sldMk cId="1295946552" sldId="264"/>
        </pc:sldMkLst>
      </pc:sldChg>
      <pc:sldChg chg="del">
        <pc:chgData name="Matthew Suderman" userId="2709995e-3ea8-4fb0-9b62-eb8034dec529" providerId="ADAL" clId="{2DCC39B9-FA29-4482-8133-94BB6E86D2A5}" dt="2020-06-14T22:22:48.368" v="2" actId="47"/>
        <pc:sldMkLst>
          <pc:docMk/>
          <pc:sldMk cId="980237120" sldId="267"/>
        </pc:sldMkLst>
      </pc:sldChg>
      <pc:sldChg chg="del">
        <pc:chgData name="Matthew Suderman" userId="2709995e-3ea8-4fb0-9b62-eb8034dec529" providerId="ADAL" clId="{2DCC39B9-FA29-4482-8133-94BB6E86D2A5}" dt="2020-06-14T22:22:50.513" v="3" actId="47"/>
        <pc:sldMkLst>
          <pc:docMk/>
          <pc:sldMk cId="1070485980" sldId="269"/>
        </pc:sldMkLst>
      </pc:sldChg>
      <pc:sldChg chg="del">
        <pc:chgData name="Matthew Suderman" userId="2709995e-3ea8-4fb0-9b62-eb8034dec529" providerId="ADAL" clId="{2DCC39B9-FA29-4482-8133-94BB6E86D2A5}" dt="2020-06-14T22:22:50.807" v="4" actId="47"/>
        <pc:sldMkLst>
          <pc:docMk/>
          <pc:sldMk cId="1834542249" sldId="273"/>
        </pc:sldMkLst>
      </pc:sldChg>
      <pc:sldChg chg="addSp delSp modSp add del mod modAnim">
        <pc:chgData name="Matthew Suderman" userId="2709995e-3ea8-4fb0-9b62-eb8034dec529" providerId="ADAL" clId="{2DCC39B9-FA29-4482-8133-94BB6E86D2A5}" dt="2020-06-14T23:56:37.530" v="2825" actId="27636"/>
        <pc:sldMkLst>
          <pc:docMk/>
          <pc:sldMk cId="244703395" sldId="274"/>
        </pc:sldMkLst>
        <pc:spChg chg="mod">
          <ac:chgData name="Matthew Suderman" userId="2709995e-3ea8-4fb0-9b62-eb8034dec529" providerId="ADAL" clId="{2DCC39B9-FA29-4482-8133-94BB6E86D2A5}" dt="2020-06-14T23:51:56.963" v="2288" actId="14100"/>
          <ac:spMkLst>
            <pc:docMk/>
            <pc:sldMk cId="244703395" sldId="274"/>
            <ac:spMk id="2" creationId="{A051AE55-C412-4F97-B8BC-7897E1B8FE80}"/>
          </ac:spMkLst>
        </pc:spChg>
        <pc:spChg chg="mod">
          <ac:chgData name="Matthew Suderman" userId="2709995e-3ea8-4fb0-9b62-eb8034dec529" providerId="ADAL" clId="{2DCC39B9-FA29-4482-8133-94BB6E86D2A5}" dt="2020-06-14T23:56:37.530" v="2825" actId="27636"/>
          <ac:spMkLst>
            <pc:docMk/>
            <pc:sldMk cId="244703395" sldId="274"/>
            <ac:spMk id="3" creationId="{784E00D2-8947-4BC0-B376-A387D60BAC35}"/>
          </ac:spMkLst>
        </pc:spChg>
        <pc:spChg chg="mod">
          <ac:chgData name="Matthew Suderman" userId="2709995e-3ea8-4fb0-9b62-eb8034dec529" providerId="ADAL" clId="{2DCC39B9-FA29-4482-8133-94BB6E86D2A5}" dt="2020-06-14T23:38:38.256" v="2045" actId="20577"/>
          <ac:spMkLst>
            <pc:docMk/>
            <pc:sldMk cId="244703395" sldId="274"/>
            <ac:spMk id="4" creationId="{C6D6135E-B0E9-4A4D-A5E1-FC2244602EBB}"/>
          </ac:spMkLst>
        </pc:spChg>
        <pc:spChg chg="add del mod">
          <ac:chgData name="Matthew Suderman" userId="2709995e-3ea8-4fb0-9b62-eb8034dec529" providerId="ADAL" clId="{2DCC39B9-FA29-4482-8133-94BB6E86D2A5}" dt="2020-06-14T23:49:07.205" v="2279" actId="478"/>
          <ac:spMkLst>
            <pc:docMk/>
            <pc:sldMk cId="244703395" sldId="274"/>
            <ac:spMk id="5" creationId="{0A1811E1-1B35-4C71-B9A1-2F7C451F77FB}"/>
          </ac:spMkLst>
        </pc:spChg>
        <pc:spChg chg="add del">
          <ac:chgData name="Matthew Suderman" userId="2709995e-3ea8-4fb0-9b62-eb8034dec529" providerId="ADAL" clId="{2DCC39B9-FA29-4482-8133-94BB6E86D2A5}" dt="2020-06-14T23:49:30.978" v="2281" actId="478"/>
          <ac:spMkLst>
            <pc:docMk/>
            <pc:sldMk cId="244703395" sldId="274"/>
            <ac:spMk id="6" creationId="{539FA937-A562-4539-B972-CA6A679330E1}"/>
          </ac:spMkLst>
        </pc:spChg>
        <pc:picChg chg="add mod">
          <ac:chgData name="Matthew Suderman" userId="2709995e-3ea8-4fb0-9b62-eb8034dec529" providerId="ADAL" clId="{2DCC39B9-FA29-4482-8133-94BB6E86D2A5}" dt="2020-06-14T23:51:45.636" v="2285" actId="1076"/>
          <ac:picMkLst>
            <pc:docMk/>
            <pc:sldMk cId="244703395" sldId="274"/>
            <ac:picMk id="8" creationId="{A121BD29-954C-48DE-BEC0-CFE38ADA5B7D}"/>
          </ac:picMkLst>
        </pc:picChg>
      </pc:sldChg>
      <pc:sldChg chg="del">
        <pc:chgData name="Matthew Suderman" userId="2709995e-3ea8-4fb0-9b62-eb8034dec529" providerId="ADAL" clId="{2DCC39B9-FA29-4482-8133-94BB6E86D2A5}" dt="2020-06-14T22:22:51.692" v="7" actId="47"/>
        <pc:sldMkLst>
          <pc:docMk/>
          <pc:sldMk cId="3308921423" sldId="275"/>
        </pc:sldMkLst>
      </pc:sldChg>
      <pc:sldChg chg="add del">
        <pc:chgData name="Matthew Suderman" userId="2709995e-3ea8-4fb0-9b62-eb8034dec529" providerId="ADAL" clId="{2DCC39B9-FA29-4482-8133-94BB6E86D2A5}" dt="2020-06-15T00:55:33" v="3627" actId="47"/>
        <pc:sldMkLst>
          <pc:docMk/>
          <pc:sldMk cId="3312567759" sldId="275"/>
        </pc:sldMkLst>
      </pc:sldChg>
      <pc:sldChg chg="del">
        <pc:chgData name="Matthew Suderman" userId="2709995e-3ea8-4fb0-9b62-eb8034dec529" providerId="ADAL" clId="{2DCC39B9-FA29-4482-8133-94BB6E86D2A5}" dt="2020-06-14T22:22:52.563" v="12" actId="47"/>
        <pc:sldMkLst>
          <pc:docMk/>
          <pc:sldMk cId="265509522" sldId="276"/>
        </pc:sldMkLst>
      </pc:sldChg>
      <pc:sldChg chg="add del">
        <pc:chgData name="Matthew Suderman" userId="2709995e-3ea8-4fb0-9b62-eb8034dec529" providerId="ADAL" clId="{2DCC39B9-FA29-4482-8133-94BB6E86D2A5}" dt="2020-06-15T00:55:32.791" v="3626" actId="47"/>
        <pc:sldMkLst>
          <pc:docMk/>
          <pc:sldMk cId="1452798065" sldId="276"/>
        </pc:sldMkLst>
      </pc:sldChg>
      <pc:sldChg chg="del">
        <pc:chgData name="Matthew Suderman" userId="2709995e-3ea8-4fb0-9b62-eb8034dec529" providerId="ADAL" clId="{2DCC39B9-FA29-4482-8133-94BB6E86D2A5}" dt="2020-06-14T22:22:52.203" v="10" actId="47"/>
        <pc:sldMkLst>
          <pc:docMk/>
          <pc:sldMk cId="864675788" sldId="277"/>
        </pc:sldMkLst>
      </pc:sldChg>
      <pc:sldChg chg="addSp modSp add mod modAnim">
        <pc:chgData name="Matthew Suderman" userId="2709995e-3ea8-4fb0-9b62-eb8034dec529" providerId="ADAL" clId="{2DCC39B9-FA29-4482-8133-94BB6E86D2A5}" dt="2020-06-15T00:56:31.262" v="3636" actId="20577"/>
        <pc:sldMkLst>
          <pc:docMk/>
          <pc:sldMk cId="883006403" sldId="277"/>
        </pc:sldMkLst>
        <pc:spChg chg="mod">
          <ac:chgData name="Matthew Suderman" userId="2709995e-3ea8-4fb0-9b62-eb8034dec529" providerId="ADAL" clId="{2DCC39B9-FA29-4482-8133-94BB6E86D2A5}" dt="2020-06-15T00:19:20.384" v="2898" actId="113"/>
          <ac:spMkLst>
            <pc:docMk/>
            <pc:sldMk cId="883006403" sldId="277"/>
            <ac:spMk id="2" creationId="{A051AE55-C412-4F97-B8BC-7897E1B8FE80}"/>
          </ac:spMkLst>
        </pc:spChg>
        <pc:spChg chg="mod">
          <ac:chgData name="Matthew Suderman" userId="2709995e-3ea8-4fb0-9b62-eb8034dec529" providerId="ADAL" clId="{2DCC39B9-FA29-4482-8133-94BB6E86D2A5}" dt="2020-06-15T00:56:31.262" v="3636" actId="20577"/>
          <ac:spMkLst>
            <pc:docMk/>
            <pc:sldMk cId="883006403" sldId="277"/>
            <ac:spMk id="3" creationId="{784E00D2-8947-4BC0-B376-A387D60BAC35}"/>
          </ac:spMkLst>
        </pc:spChg>
        <pc:spChg chg="mod">
          <ac:chgData name="Matthew Suderman" userId="2709995e-3ea8-4fb0-9b62-eb8034dec529" providerId="ADAL" clId="{2DCC39B9-FA29-4482-8133-94BB6E86D2A5}" dt="2020-06-15T00:30:53.690" v="3021" actId="20577"/>
          <ac:spMkLst>
            <pc:docMk/>
            <pc:sldMk cId="883006403" sldId="277"/>
            <ac:spMk id="4" creationId="{C6D6135E-B0E9-4A4D-A5E1-FC2244602EBB}"/>
          </ac:spMkLst>
        </pc:spChg>
        <pc:picChg chg="add mod ord">
          <ac:chgData name="Matthew Suderman" userId="2709995e-3ea8-4fb0-9b62-eb8034dec529" providerId="ADAL" clId="{2DCC39B9-FA29-4482-8133-94BB6E86D2A5}" dt="2020-06-15T00:27:57.451" v="2943" actId="167"/>
          <ac:picMkLst>
            <pc:docMk/>
            <pc:sldMk cId="883006403" sldId="277"/>
            <ac:picMk id="6" creationId="{AD4DFBEB-E695-4238-8D3C-94E984D969F7}"/>
          </ac:picMkLst>
        </pc:picChg>
        <pc:picChg chg="add mod modCrop">
          <ac:chgData name="Matthew Suderman" userId="2709995e-3ea8-4fb0-9b62-eb8034dec529" providerId="ADAL" clId="{2DCC39B9-FA29-4482-8133-94BB6E86D2A5}" dt="2020-06-15T00:50:46.623" v="3464" actId="1076"/>
          <ac:picMkLst>
            <pc:docMk/>
            <pc:sldMk cId="883006403" sldId="277"/>
            <ac:picMk id="8" creationId="{E0285516-E594-40A9-9F64-53AFFB2A6470}"/>
          </ac:picMkLst>
        </pc:picChg>
      </pc:sldChg>
      <pc:sldChg chg="del">
        <pc:chgData name="Matthew Suderman" userId="2709995e-3ea8-4fb0-9b62-eb8034dec529" providerId="ADAL" clId="{2DCC39B9-FA29-4482-8133-94BB6E86D2A5}" dt="2020-06-14T22:22:53.784" v="18" actId="47"/>
        <pc:sldMkLst>
          <pc:docMk/>
          <pc:sldMk cId="1324647295" sldId="278"/>
        </pc:sldMkLst>
      </pc:sldChg>
      <pc:sldChg chg="modSp add mod modAnim">
        <pc:chgData name="Matthew Suderman" userId="2709995e-3ea8-4fb0-9b62-eb8034dec529" providerId="ADAL" clId="{2DCC39B9-FA29-4482-8133-94BB6E86D2A5}" dt="2020-06-15T01:05:44.166" v="4313" actId="20577"/>
        <pc:sldMkLst>
          <pc:docMk/>
          <pc:sldMk cId="1665227953" sldId="278"/>
        </pc:sldMkLst>
        <pc:spChg chg="mod">
          <ac:chgData name="Matthew Suderman" userId="2709995e-3ea8-4fb0-9b62-eb8034dec529" providerId="ADAL" clId="{2DCC39B9-FA29-4482-8133-94BB6E86D2A5}" dt="2020-06-15T00:59:52.080" v="3691" actId="113"/>
          <ac:spMkLst>
            <pc:docMk/>
            <pc:sldMk cId="1665227953" sldId="278"/>
            <ac:spMk id="2" creationId="{A051AE55-C412-4F97-B8BC-7897E1B8FE80}"/>
          </ac:spMkLst>
        </pc:spChg>
        <pc:spChg chg="mod">
          <ac:chgData name="Matthew Suderman" userId="2709995e-3ea8-4fb0-9b62-eb8034dec529" providerId="ADAL" clId="{2DCC39B9-FA29-4482-8133-94BB6E86D2A5}" dt="2020-06-15T01:05:44.166" v="4313" actId="20577"/>
          <ac:spMkLst>
            <pc:docMk/>
            <pc:sldMk cId="1665227953" sldId="278"/>
            <ac:spMk id="3" creationId="{784E00D2-8947-4BC0-B376-A387D60BAC35}"/>
          </ac:spMkLst>
        </pc:spChg>
        <pc:spChg chg="mod">
          <ac:chgData name="Matthew Suderman" userId="2709995e-3ea8-4fb0-9b62-eb8034dec529" providerId="ADAL" clId="{2DCC39B9-FA29-4482-8133-94BB6E86D2A5}" dt="2020-06-15T00:59:05.270" v="3665" actId="20577"/>
          <ac:spMkLst>
            <pc:docMk/>
            <pc:sldMk cId="1665227953" sldId="278"/>
            <ac:spMk id="4" creationId="{C6D6135E-B0E9-4A4D-A5E1-FC2244602EBB}"/>
          </ac:spMkLst>
        </pc:spChg>
      </pc:sldChg>
      <pc:sldChg chg="del">
        <pc:chgData name="Matthew Suderman" userId="2709995e-3ea8-4fb0-9b62-eb8034dec529" providerId="ADAL" clId="{2DCC39B9-FA29-4482-8133-94BB6E86D2A5}" dt="2020-06-14T22:22:52.885" v="14" actId="47"/>
        <pc:sldMkLst>
          <pc:docMk/>
          <pc:sldMk cId="205540030" sldId="279"/>
        </pc:sldMkLst>
      </pc:sldChg>
      <pc:sldChg chg="add del">
        <pc:chgData name="Matthew Suderman" userId="2709995e-3ea8-4fb0-9b62-eb8034dec529" providerId="ADAL" clId="{2DCC39B9-FA29-4482-8133-94BB6E86D2A5}" dt="2020-06-15T00:55:32.592" v="3625" actId="47"/>
        <pc:sldMkLst>
          <pc:docMk/>
          <pc:sldMk cId="2149765556" sldId="279"/>
        </pc:sldMkLst>
      </pc:sldChg>
      <pc:sldChg chg="add del">
        <pc:chgData name="Matthew Suderman" userId="2709995e-3ea8-4fb0-9b62-eb8034dec529" providerId="ADAL" clId="{2DCC39B9-FA29-4482-8133-94BB6E86D2A5}" dt="2020-06-15T00:55:32.424" v="3624" actId="47"/>
        <pc:sldMkLst>
          <pc:docMk/>
          <pc:sldMk cId="1159460512" sldId="280"/>
        </pc:sldMkLst>
      </pc:sldChg>
      <pc:sldChg chg="del">
        <pc:chgData name="Matthew Suderman" userId="2709995e-3ea8-4fb0-9b62-eb8034dec529" providerId="ADAL" clId="{2DCC39B9-FA29-4482-8133-94BB6E86D2A5}" dt="2020-06-14T22:22:53.213" v="16" actId="47"/>
        <pc:sldMkLst>
          <pc:docMk/>
          <pc:sldMk cId="2889071843" sldId="280"/>
        </pc:sldMkLst>
      </pc:sldChg>
      <pc:sldChg chg="add del">
        <pc:chgData name="Matthew Suderman" userId="2709995e-3ea8-4fb0-9b62-eb8034dec529" providerId="ADAL" clId="{2DCC39B9-FA29-4482-8133-94BB6E86D2A5}" dt="2020-06-15T00:55:32.178" v="3623" actId="47"/>
        <pc:sldMkLst>
          <pc:docMk/>
          <pc:sldMk cId="1204435049" sldId="281"/>
        </pc:sldMkLst>
      </pc:sldChg>
      <pc:sldChg chg="addSp delSp modSp new mod delAnim modAnim">
        <pc:chgData name="Matthew Suderman" userId="2709995e-3ea8-4fb0-9b62-eb8034dec529" providerId="ADAL" clId="{2DCC39B9-FA29-4482-8133-94BB6E86D2A5}" dt="2020-06-14T23:34:08.587" v="2027" actId="167"/>
        <pc:sldMkLst>
          <pc:docMk/>
          <pc:sldMk cId="1318713235" sldId="282"/>
        </pc:sldMkLst>
        <pc:spChg chg="del mod">
          <ac:chgData name="Matthew Suderman" userId="2709995e-3ea8-4fb0-9b62-eb8034dec529" providerId="ADAL" clId="{2DCC39B9-FA29-4482-8133-94BB6E86D2A5}" dt="2020-06-14T23:19:22.863" v="1852" actId="478"/>
          <ac:spMkLst>
            <pc:docMk/>
            <pc:sldMk cId="1318713235" sldId="282"/>
            <ac:spMk id="2" creationId="{D3F8179C-D8A4-4320-8F8C-9EDD8256334E}"/>
          </ac:spMkLst>
        </pc:spChg>
        <pc:spChg chg="del">
          <ac:chgData name="Matthew Suderman" userId="2709995e-3ea8-4fb0-9b62-eb8034dec529" providerId="ADAL" clId="{2DCC39B9-FA29-4482-8133-94BB6E86D2A5}" dt="2020-06-14T22:24:08.097" v="54" actId="478"/>
          <ac:spMkLst>
            <pc:docMk/>
            <pc:sldMk cId="1318713235" sldId="282"/>
            <ac:spMk id="3" creationId="{E27F6B46-651A-45BB-9C75-BB2AA3DAEA8D}"/>
          </ac:spMkLst>
        </pc:spChg>
        <pc:spChg chg="add mod">
          <ac:chgData name="Matthew Suderman" userId="2709995e-3ea8-4fb0-9b62-eb8034dec529" providerId="ADAL" clId="{2DCC39B9-FA29-4482-8133-94BB6E86D2A5}" dt="2020-06-14T23:19:15.252" v="1851"/>
          <ac:spMkLst>
            <pc:docMk/>
            <pc:sldMk cId="1318713235" sldId="282"/>
            <ac:spMk id="5" creationId="{F68F30A7-F9C1-4598-96DA-5ACE2CEB9765}"/>
          </ac:spMkLst>
        </pc:spChg>
        <pc:spChg chg="add del mod">
          <ac:chgData name="Matthew Suderman" userId="2709995e-3ea8-4fb0-9b62-eb8034dec529" providerId="ADAL" clId="{2DCC39B9-FA29-4482-8133-94BB6E86D2A5}" dt="2020-06-14T23:19:26.768" v="1853" actId="478"/>
          <ac:spMkLst>
            <pc:docMk/>
            <pc:sldMk cId="1318713235" sldId="282"/>
            <ac:spMk id="7" creationId="{1829D101-F658-4A68-89C1-D1ABFBE9393B}"/>
          </ac:spMkLst>
        </pc:spChg>
        <pc:spChg chg="add del mod">
          <ac:chgData name="Matthew Suderman" userId="2709995e-3ea8-4fb0-9b62-eb8034dec529" providerId="ADAL" clId="{2DCC39B9-FA29-4482-8133-94BB6E86D2A5}" dt="2020-06-14T23:30:19.113" v="1964" actId="478"/>
          <ac:spMkLst>
            <pc:docMk/>
            <pc:sldMk cId="1318713235" sldId="282"/>
            <ac:spMk id="8" creationId="{2E27CF4D-062E-4459-9FD2-312FBBF500CD}"/>
          </ac:spMkLst>
        </pc:spChg>
        <pc:spChg chg="add mod">
          <ac:chgData name="Matthew Suderman" userId="2709995e-3ea8-4fb0-9b62-eb8034dec529" providerId="ADAL" clId="{2DCC39B9-FA29-4482-8133-94BB6E86D2A5}" dt="2020-06-14T23:33:54.641" v="2026" actId="1036"/>
          <ac:spMkLst>
            <pc:docMk/>
            <pc:sldMk cId="1318713235" sldId="282"/>
            <ac:spMk id="9" creationId="{D12C4E7B-298C-4C00-902C-8AFB52B472A7}"/>
          </ac:spMkLst>
        </pc:spChg>
        <pc:spChg chg="add del mod">
          <ac:chgData name="Matthew Suderman" userId="2709995e-3ea8-4fb0-9b62-eb8034dec529" providerId="ADAL" clId="{2DCC39B9-FA29-4482-8133-94BB6E86D2A5}" dt="2020-06-14T23:30:21.859" v="1965" actId="478"/>
          <ac:spMkLst>
            <pc:docMk/>
            <pc:sldMk cId="1318713235" sldId="282"/>
            <ac:spMk id="10" creationId="{BDCD0F76-8F53-4AF2-AEA4-EE4D7B4874C9}"/>
          </ac:spMkLst>
        </pc:spChg>
        <pc:spChg chg="add mod">
          <ac:chgData name="Matthew Suderman" userId="2709995e-3ea8-4fb0-9b62-eb8034dec529" providerId="ADAL" clId="{2DCC39B9-FA29-4482-8133-94BB6E86D2A5}" dt="2020-06-14T23:33:54.641" v="2026" actId="1036"/>
          <ac:spMkLst>
            <pc:docMk/>
            <pc:sldMk cId="1318713235" sldId="282"/>
            <ac:spMk id="11" creationId="{4AA6120D-DA38-4D1C-AF50-9644B3AEAD09}"/>
          </ac:spMkLst>
        </pc:spChg>
        <pc:spChg chg="add mod">
          <ac:chgData name="Matthew Suderman" userId="2709995e-3ea8-4fb0-9b62-eb8034dec529" providerId="ADAL" clId="{2DCC39B9-FA29-4482-8133-94BB6E86D2A5}" dt="2020-06-14T23:33:54.641" v="2026" actId="1036"/>
          <ac:spMkLst>
            <pc:docMk/>
            <pc:sldMk cId="1318713235" sldId="282"/>
            <ac:spMk id="12" creationId="{F1EE33A0-9E92-4FD3-B94D-87543DDEE377}"/>
          </ac:spMkLst>
        </pc:spChg>
        <pc:spChg chg="add mod">
          <ac:chgData name="Matthew Suderman" userId="2709995e-3ea8-4fb0-9b62-eb8034dec529" providerId="ADAL" clId="{2DCC39B9-FA29-4482-8133-94BB6E86D2A5}" dt="2020-06-14T23:31:23.107" v="1979" actId="14100"/>
          <ac:spMkLst>
            <pc:docMk/>
            <pc:sldMk cId="1318713235" sldId="282"/>
            <ac:spMk id="13" creationId="{46022C0F-2E4E-4903-BBFC-2E7501E191BC}"/>
          </ac:spMkLst>
        </pc:spChg>
        <pc:spChg chg="add mod">
          <ac:chgData name="Matthew Suderman" userId="2709995e-3ea8-4fb0-9b62-eb8034dec529" providerId="ADAL" clId="{2DCC39B9-FA29-4482-8133-94BB6E86D2A5}" dt="2020-06-14T23:31:40.588" v="1983" actId="14100"/>
          <ac:spMkLst>
            <pc:docMk/>
            <pc:sldMk cId="1318713235" sldId="282"/>
            <ac:spMk id="14" creationId="{CC450831-D131-46D9-968E-3B9775F01872}"/>
          </ac:spMkLst>
        </pc:spChg>
        <pc:spChg chg="add mod">
          <ac:chgData name="Matthew Suderman" userId="2709995e-3ea8-4fb0-9b62-eb8034dec529" providerId="ADAL" clId="{2DCC39B9-FA29-4482-8133-94BB6E86D2A5}" dt="2020-06-14T23:31:57.268" v="1992" actId="14100"/>
          <ac:spMkLst>
            <pc:docMk/>
            <pc:sldMk cId="1318713235" sldId="282"/>
            <ac:spMk id="15" creationId="{DC792072-899E-421E-897C-E520306C3607}"/>
          </ac:spMkLst>
        </pc:spChg>
        <pc:spChg chg="add mod">
          <ac:chgData name="Matthew Suderman" userId="2709995e-3ea8-4fb0-9b62-eb8034dec529" providerId="ADAL" clId="{2DCC39B9-FA29-4482-8133-94BB6E86D2A5}" dt="2020-06-14T23:32:14.175" v="2018" actId="14100"/>
          <ac:spMkLst>
            <pc:docMk/>
            <pc:sldMk cId="1318713235" sldId="282"/>
            <ac:spMk id="16" creationId="{11F5B0D4-27C2-4AF4-89AB-C84A738EDCBC}"/>
          </ac:spMkLst>
        </pc:spChg>
        <pc:graphicFrameChg chg="add mod ord modGraphic">
          <ac:chgData name="Matthew Suderman" userId="2709995e-3ea8-4fb0-9b62-eb8034dec529" providerId="ADAL" clId="{2DCC39B9-FA29-4482-8133-94BB6E86D2A5}" dt="2020-06-14T23:34:08.587" v="2027" actId="167"/>
          <ac:graphicFrameMkLst>
            <pc:docMk/>
            <pc:sldMk cId="1318713235" sldId="282"/>
            <ac:graphicFrameMk id="4" creationId="{A02E2500-4313-433A-AB6B-86A8EC73AEA8}"/>
          </ac:graphicFrameMkLst>
        </pc:graphicFrameChg>
      </pc:sldChg>
      <pc:sldChg chg="del">
        <pc:chgData name="Matthew Suderman" userId="2709995e-3ea8-4fb0-9b62-eb8034dec529" providerId="ADAL" clId="{2DCC39B9-FA29-4482-8133-94BB6E86D2A5}" dt="2020-06-14T22:22:52.984" v="15" actId="47"/>
        <pc:sldMkLst>
          <pc:docMk/>
          <pc:sldMk cId="2238110980" sldId="283"/>
        </pc:sldMkLst>
      </pc:sldChg>
      <pc:sldChg chg="del">
        <pc:chgData name="Matthew Suderman" userId="2709995e-3ea8-4fb0-9b62-eb8034dec529" providerId="ADAL" clId="{2DCC39B9-FA29-4482-8133-94BB6E86D2A5}" dt="2020-06-14T22:22:53.419" v="17" actId="47"/>
        <pc:sldMkLst>
          <pc:docMk/>
          <pc:sldMk cId="442124831" sldId="284"/>
        </pc:sldMkLst>
      </pc:sldChg>
    </pc:docChg>
  </pc:docChgLst>
  <pc:docChgLst>
    <pc:chgData name="Matthew Suderman" userId="S::ms13525@bristol.ac.uk::2709995e-3ea8-4fb0-9b62-eb8034dec529" providerId="AD" clId="Web-{FA35B7BE-8B2E-F369-211A-F25F50F0FAFD}"/>
    <pc:docChg chg="delSld modSld">
      <pc:chgData name="Matthew Suderman" userId="S::ms13525@bristol.ac.uk::2709995e-3ea8-4fb0-9b62-eb8034dec529" providerId="AD" clId="Web-{FA35B7BE-8B2E-F369-211A-F25F50F0FAFD}" dt="2020-07-12T21:45:17.580" v="67"/>
      <pc:docMkLst>
        <pc:docMk/>
      </pc:docMkLst>
      <pc:sldChg chg="modSp">
        <pc:chgData name="Matthew Suderman" userId="S::ms13525@bristol.ac.uk::2709995e-3ea8-4fb0-9b62-eb8034dec529" providerId="AD" clId="Web-{FA35B7BE-8B2E-F369-211A-F25F50F0FAFD}" dt="2020-07-12T21:45:17.580" v="67"/>
        <pc:sldMkLst>
          <pc:docMk/>
          <pc:sldMk cId="3975880408" sldId="259"/>
        </pc:sldMkLst>
        <pc:spChg chg="mod">
          <ac:chgData name="Matthew Suderman" userId="S::ms13525@bristol.ac.uk::2709995e-3ea8-4fb0-9b62-eb8034dec529" providerId="AD" clId="Web-{FA35B7BE-8B2E-F369-211A-F25F50F0FAFD}" dt="2020-07-12T21:43:16.133" v="6" actId="20577"/>
          <ac:spMkLst>
            <pc:docMk/>
            <pc:sldMk cId="3975880408" sldId="259"/>
            <ac:spMk id="2" creationId="{00000000-0000-0000-0000-000000000000}"/>
          </ac:spMkLst>
        </pc:spChg>
        <pc:graphicFrameChg chg="mod modGraphic">
          <ac:chgData name="Matthew Suderman" userId="S::ms13525@bristol.ac.uk::2709995e-3ea8-4fb0-9b62-eb8034dec529" providerId="AD" clId="Web-{FA35B7BE-8B2E-F369-211A-F25F50F0FAFD}" dt="2020-07-12T21:45:17.580" v="67"/>
          <ac:graphicFrameMkLst>
            <pc:docMk/>
            <pc:sldMk cId="3975880408" sldId="259"/>
            <ac:graphicFrameMk id="5" creationId="{CEA37789-E764-494C-AC19-7DAFF4C6D7E8}"/>
          </ac:graphicFrameMkLst>
        </pc:graphicFrameChg>
      </pc:sldChg>
      <pc:sldChg chg="del">
        <pc:chgData name="Matthew Suderman" userId="S::ms13525@bristol.ac.uk::2709995e-3ea8-4fb0-9b62-eb8034dec529" providerId="AD" clId="Web-{FA35B7BE-8B2E-F369-211A-F25F50F0FAFD}" dt="2020-07-12T21:42:59.990" v="1"/>
        <pc:sldMkLst>
          <pc:docMk/>
          <pc:sldMk cId="244703395" sldId="274"/>
        </pc:sldMkLst>
      </pc:sldChg>
      <pc:sldChg chg="del">
        <pc:chgData name="Matthew Suderman" userId="S::ms13525@bristol.ac.uk::2709995e-3ea8-4fb0-9b62-eb8034dec529" providerId="AD" clId="Web-{FA35B7BE-8B2E-F369-211A-F25F50F0FAFD}" dt="2020-07-12T21:42:56.490" v="0"/>
        <pc:sldMkLst>
          <pc:docMk/>
          <pc:sldMk cId="883006403" sldId="277"/>
        </pc:sldMkLst>
      </pc:sldChg>
      <pc:sldChg chg="modSp">
        <pc:chgData name="Matthew Suderman" userId="S::ms13525@bristol.ac.uk::2709995e-3ea8-4fb0-9b62-eb8034dec529" providerId="AD" clId="Web-{FA35B7BE-8B2E-F369-211A-F25F50F0FAFD}" dt="2020-07-12T21:44:50.998" v="63"/>
        <pc:sldMkLst>
          <pc:docMk/>
          <pc:sldMk cId="1318713235" sldId="282"/>
        </pc:sldMkLst>
        <pc:graphicFrameChg chg="mod ord modGraphic">
          <ac:chgData name="Matthew Suderman" userId="S::ms13525@bristol.ac.uk::2709995e-3ea8-4fb0-9b62-eb8034dec529" providerId="AD" clId="Web-{FA35B7BE-8B2E-F369-211A-F25F50F0FAFD}" dt="2020-07-12T21:44:50.998" v="63"/>
          <ac:graphicFrameMkLst>
            <pc:docMk/>
            <pc:sldMk cId="1318713235" sldId="282"/>
            <ac:graphicFrameMk id="4" creationId="{A02E2500-4313-433A-AB6B-86A8EC73AEA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B5896-3F35-4831-BB7E-21A81A4AC4F7}" type="datetimeFigureOut">
              <a:rPr lang="en-GB" smtClean="0"/>
              <a:t>13/09/2020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C5F4B-71E9-41AC-82A9-C645CE466DFD}" type="slidenum">
              <a:rPr lang="en-GB" smtClean="0"/>
              <a:t>‹#›</a:t>
            </a:fld>
            <a:endParaRPr lang="en-GB"/>
          </a:p>
        </p:txBody>
      </p:sp>
    </p:spTree>
    <p:extLst>
      <p:ext uri="{BB962C8B-B14F-4D97-AF65-F5344CB8AC3E}">
        <p14:creationId xmlns:p14="http://schemas.microsoft.com/office/powerpoint/2010/main" val="322292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AC5F4B-71E9-41AC-82A9-C645CE466DFD}" type="slidenum">
              <a:rPr lang="en-GB" smtClean="0"/>
              <a:t>1</a:t>
            </a:fld>
            <a:endParaRPr lang="en-GB"/>
          </a:p>
        </p:txBody>
      </p:sp>
    </p:spTree>
    <p:extLst>
      <p:ext uri="{BB962C8B-B14F-4D97-AF65-F5344CB8AC3E}">
        <p14:creationId xmlns:p14="http://schemas.microsoft.com/office/powerpoint/2010/main" val="88927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GB" dirty="0"/>
          </a:p>
        </p:txBody>
      </p:sp>
      <p:sp>
        <p:nvSpPr>
          <p:cNvPr id="4" name="Slide Number Placeholder 3"/>
          <p:cNvSpPr>
            <a:spLocks noGrp="1"/>
          </p:cNvSpPr>
          <p:nvPr>
            <p:ph type="sldNum" sz="quarter" idx="5"/>
          </p:nvPr>
        </p:nvSpPr>
        <p:spPr/>
        <p:txBody>
          <a:bodyPr/>
          <a:lstStyle/>
          <a:p>
            <a:fld id="{B9AC5F4B-71E9-41AC-82A9-C645CE466DFD}" type="slidenum">
              <a:rPr lang="en-GB" smtClean="0"/>
              <a:t>5</a:t>
            </a:fld>
            <a:endParaRPr lang="en-GB"/>
          </a:p>
        </p:txBody>
      </p:sp>
    </p:spTree>
    <p:extLst>
      <p:ext uri="{BB962C8B-B14F-4D97-AF65-F5344CB8AC3E}">
        <p14:creationId xmlns:p14="http://schemas.microsoft.com/office/powerpoint/2010/main" val="66138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GB" dirty="0">
                <a:effectLst/>
              </a:rPr>
              <a:t>Amy McGuire (Baylor College of Medicine) studies ethical and policy issues related to emerging technologies. She has a </a:t>
            </a:r>
            <a:r>
              <a:rPr lang="en-GB" dirty="0" err="1">
                <a:effectLst/>
              </a:rPr>
              <a:t>TedMed</a:t>
            </a:r>
            <a:r>
              <a:rPr lang="en-GB" dirty="0">
                <a:effectLst/>
              </a:rPr>
              <a:t> talk titled “There is No Genome for the Human Spirit” (2014).</a:t>
            </a:r>
          </a:p>
          <a:p>
            <a:pPr rtl="0" fontAlgn="base"/>
            <a:br>
              <a:rPr lang="en-GB" dirty="0">
                <a:effectLst/>
              </a:rPr>
            </a:br>
            <a:endParaRPr lang="en-GB" dirty="0">
              <a:effectLst/>
            </a:endParaRPr>
          </a:p>
          <a:p>
            <a:pPr rtl="0" fontAlgn="base"/>
            <a:r>
              <a:rPr lang="en-GB" dirty="0">
                <a:effectLst/>
              </a:rPr>
              <a:t>"The genomics of the future must be a genomics for all, regardless of ethnicity, geography or ability to pay." </a:t>
            </a:r>
          </a:p>
          <a:p>
            <a:pPr rtl="0" fontAlgn="base"/>
            <a:r>
              <a:rPr lang="en-GB" dirty="0">
                <a:effectLst/>
              </a:rPr>
              <a:t>1.  "equitable representation in genomic research", i.e. study participants</a:t>
            </a:r>
          </a:p>
          <a:p>
            <a:pPr rtl="0" fontAlgn="base"/>
            <a:r>
              <a:rPr lang="en-GB" dirty="0">
                <a:effectLst/>
              </a:rPr>
              <a:t>2. "equitable access to the fruits of that research", i.e. health care</a:t>
            </a:r>
          </a:p>
          <a:p>
            <a:pPr rtl="0" fontAlgn="base"/>
            <a:r>
              <a:rPr lang="en-GB" dirty="0">
                <a:effectLst/>
              </a:rPr>
              <a:t>3. "equitable outcomes from genomic medicine", i.e. health outcomes</a:t>
            </a:r>
          </a:p>
          <a:p>
            <a:pPr rtl="0" fontAlgn="base"/>
            <a:br>
              <a:rPr lang="en-GB" dirty="0">
                <a:effectLst/>
              </a:rPr>
            </a:br>
            <a:endParaRPr lang="en-GB" dirty="0">
              <a:effectLst/>
            </a:endParaRPr>
          </a:p>
          <a:p>
            <a:pPr rtl="0" fontAlgn="base"/>
            <a:r>
              <a:rPr lang="en-GB" dirty="0">
                <a:effectLst/>
              </a:rPr>
              <a:t>Stacey Gabriel is Senior Director of the Genomics Platform at the Broad Institute. She has contributed to the International HapMap Project, the 1000 Genomes Project, The Cancer Genome Atlas, the National Heart, Lung, and Blood Institute’s Exome Sequencing Project and the </a:t>
            </a:r>
            <a:r>
              <a:rPr lang="en-GB" dirty="0" err="1">
                <a:effectLst/>
              </a:rPr>
              <a:t>TOPMed</a:t>
            </a:r>
            <a:r>
              <a:rPr lang="en-GB" dirty="0">
                <a:effectLst/>
              </a:rPr>
              <a:t> programme. </a:t>
            </a:r>
          </a:p>
          <a:p>
            <a:pPr rtl="0" fontAlgn="base"/>
            <a:br>
              <a:rPr lang="en-GB" dirty="0">
                <a:effectLst/>
              </a:rPr>
            </a:br>
            <a:endParaRPr lang="en-GB" dirty="0">
              <a:effectLst/>
            </a:endParaRPr>
          </a:p>
          <a:p>
            <a:pPr rtl="0" fontAlgn="base"/>
            <a:r>
              <a:rPr lang="en-GB" dirty="0">
                <a:effectLst/>
              </a:rPr>
              <a:t>"building up population-scale databases of genomic plus clinical information"</a:t>
            </a:r>
          </a:p>
          <a:p>
            <a:pPr rtl="0" fontAlgn="base"/>
            <a:r>
              <a:rPr lang="en-GB" dirty="0">
                <a:effectLst/>
              </a:rPr>
              <a:t>However, "The cost per </a:t>
            </a:r>
            <a:r>
              <a:rPr lang="en-GB" dirty="0" err="1">
                <a:effectLst/>
              </a:rPr>
              <a:t>megabase</a:t>
            </a:r>
            <a:r>
              <a:rPr lang="en-GB" dirty="0">
                <a:effectLst/>
              </a:rPr>
              <a:t> of sequence data has remained largely unchanged since around 2016". </a:t>
            </a:r>
          </a:p>
          <a:p>
            <a:pPr rtl="0" fontAlgn="base"/>
            <a:r>
              <a:rPr lang="en-GB" dirty="0">
                <a:effectLst/>
              </a:rPr>
              <a:t>Solution: innovation, scale, competition, </a:t>
            </a:r>
          </a:p>
          <a:p>
            <a:pPr rtl="0" fontAlgn="base"/>
            <a:br>
              <a:rPr lang="en-GB" dirty="0">
                <a:effectLst/>
              </a:rPr>
            </a:br>
            <a:endParaRPr lang="en-GB" dirty="0">
              <a:effectLst/>
            </a:endParaRPr>
          </a:p>
          <a:p>
            <a:pPr rtl="0" fontAlgn="base"/>
            <a:r>
              <a:rPr lang="en-GB" dirty="0">
                <a:effectLst/>
              </a:rPr>
              <a:t>Sarah </a:t>
            </a:r>
            <a:r>
              <a:rPr lang="en-GB" dirty="0" err="1">
                <a:effectLst/>
              </a:rPr>
              <a:t>Tishkoff</a:t>
            </a:r>
            <a:r>
              <a:rPr lang="en-GB" dirty="0">
                <a:effectLst/>
              </a:rPr>
              <a:t>  (University of Pennsylvania) works on genomic variation in Africa, human evolutionary history, the genetic basis of adaptation, phenotypic variation and susceptibility to infectious disease in Africa.</a:t>
            </a:r>
          </a:p>
          <a:p>
            <a:pPr rtl="0" fontAlgn="base"/>
            <a:br>
              <a:rPr lang="en-GB" dirty="0">
                <a:effectLst/>
              </a:rPr>
            </a:br>
            <a:endParaRPr lang="en-GB" dirty="0">
              <a:effectLst/>
            </a:endParaRPr>
          </a:p>
          <a:p>
            <a:pPr rtl="0" fontAlgn="base"/>
            <a:r>
              <a:rPr lang="en-GB" dirty="0">
                <a:effectLst/>
              </a:rPr>
              <a:t>Studies should be more inclusive of all human populations and focus on causal analysis in the lab using cell lines, induced pluripotent cell lines and CRISPR. To get a better understand evolution, we need better methods for sequencing ancient DNA.</a:t>
            </a:r>
          </a:p>
          <a:p>
            <a:pPr rtl="0" fontAlgn="base"/>
            <a:br>
              <a:rPr lang="en-GB" dirty="0">
                <a:effectLst/>
              </a:rPr>
            </a:br>
            <a:endParaRPr lang="en-GB" dirty="0">
              <a:effectLst/>
            </a:endParaRPr>
          </a:p>
          <a:p>
            <a:pPr rtl="0" fontAlgn="base"/>
            <a:r>
              <a:rPr lang="en-GB" dirty="0" err="1">
                <a:effectLst/>
              </a:rPr>
              <a:t>Ambroise</a:t>
            </a:r>
            <a:r>
              <a:rPr lang="en-GB" dirty="0">
                <a:effectLst/>
              </a:rPr>
              <a:t> </a:t>
            </a:r>
            <a:r>
              <a:rPr lang="en-GB" dirty="0" err="1">
                <a:effectLst/>
              </a:rPr>
              <a:t>Wonkam</a:t>
            </a:r>
            <a:r>
              <a:rPr lang="en-GB" dirty="0">
                <a:effectLst/>
              </a:rPr>
              <a:t> (University of Cape Town) investigates clinical variability in sickle cell disease, hearing impairment genetics and the return of individual findings in genetic research in Africa. </a:t>
            </a:r>
          </a:p>
          <a:p>
            <a:pPr rtl="0" fontAlgn="base"/>
            <a:br>
              <a:rPr lang="en-GB" dirty="0">
                <a:effectLst/>
              </a:rPr>
            </a:br>
            <a:endParaRPr lang="en-GB" dirty="0">
              <a:effectLst/>
            </a:endParaRPr>
          </a:p>
          <a:p>
            <a:pPr rtl="0" fontAlgn="base"/>
            <a:r>
              <a:rPr lang="en-GB" dirty="0">
                <a:effectLst/>
              </a:rPr>
              <a:t>"African genomic variation represents the next frontier of genetic medicine for three major reasons: ancestry, ecology and equity."</a:t>
            </a:r>
          </a:p>
          <a:p>
            <a:pPr rtl="0" fontAlgn="base"/>
            <a:br>
              <a:rPr lang="en-GB" dirty="0">
                <a:effectLst/>
              </a:rPr>
            </a:br>
            <a:endParaRPr lang="en-GB" dirty="0">
              <a:effectLst/>
            </a:endParaRPr>
          </a:p>
          <a:p>
            <a:pPr rtl="0" fontAlgn="base"/>
            <a:r>
              <a:rPr lang="en-GB" dirty="0" err="1">
                <a:effectLst/>
              </a:rPr>
              <a:t>Aravinda</a:t>
            </a:r>
            <a:r>
              <a:rPr lang="en-GB" dirty="0">
                <a:effectLst/>
              </a:rPr>
              <a:t> </a:t>
            </a:r>
            <a:r>
              <a:rPr lang="en-GB" dirty="0" err="1">
                <a:effectLst/>
              </a:rPr>
              <a:t>Chakravarti</a:t>
            </a:r>
            <a:r>
              <a:rPr lang="en-GB" dirty="0">
                <a:effectLst/>
              </a:rPr>
              <a:t> (New York University School of Medicine) has been a key participant in the Human Genome Project, the International HapMap Project and the 1000 Genomes Project. His research attempts to understand the molecular basis of multifactorial disease. </a:t>
            </a:r>
          </a:p>
          <a:p>
            <a:pPr rtl="0" fontAlgn="base"/>
            <a:br>
              <a:rPr lang="en-GB" dirty="0">
                <a:effectLst/>
              </a:rPr>
            </a:br>
            <a:endParaRPr lang="en-GB" dirty="0">
              <a:effectLst/>
            </a:endParaRPr>
          </a:p>
          <a:p>
            <a:pPr rtl="0" fontAlgn="base"/>
            <a:r>
              <a:rPr lang="en-GB" dirty="0">
                <a:effectLst/>
              </a:rPr>
              <a:t>We must go beyond GWAS to identify loci that contribute the 'core biology' of a trait, especially those in non-coding regions. This can be achieved by investigating relationships between transcription factors and enhancers and between gene regulatory networks and specific cellular responses. Our goal should be "solving at least a few complex traits completely".</a:t>
            </a:r>
          </a:p>
          <a:p>
            <a:pPr rtl="0" fontAlgn="base"/>
            <a:br>
              <a:rPr lang="en-GB" dirty="0">
                <a:effectLst/>
              </a:rPr>
            </a:br>
            <a:endParaRPr lang="en-GB" dirty="0">
              <a:effectLst/>
            </a:endParaRPr>
          </a:p>
          <a:p>
            <a:pPr rtl="0" fontAlgn="base"/>
            <a:r>
              <a:rPr lang="en-GB" dirty="0">
                <a:effectLst/>
              </a:rPr>
              <a:t>Eileen E. M. Furlong (EMBL) investigates the fundamental principles of how the genome is regulated and how it drives cell fate decisions during embryonic development, including how developmental enhancers are organized and function within the 3D nucleus.</a:t>
            </a:r>
          </a:p>
          <a:p>
            <a:pPr rtl="0" fontAlgn="base"/>
            <a:br>
              <a:rPr lang="en-GB" dirty="0">
                <a:effectLst/>
              </a:rPr>
            </a:br>
            <a:endParaRPr lang="en-GB" dirty="0">
              <a:effectLst/>
            </a:endParaRPr>
          </a:p>
          <a:p>
            <a:pPr rtl="0" fontAlgn="base"/>
            <a:r>
              <a:rPr lang="en-GB" dirty="0">
                <a:effectLst/>
              </a:rPr>
              <a:t>"The systematic functional dissection of gene regulation and true integration of single-cell genomics with single-cell imaging will bring many exciting advances in our understanding of the programmes driving embryonic development in the coming years."</a:t>
            </a:r>
            <a:br>
              <a:rPr lang="en-GB" dirty="0">
                <a:effectLst/>
              </a:rPr>
            </a:br>
            <a:endParaRPr lang="en-GB" dirty="0">
              <a:effectLst/>
            </a:endParaRPr>
          </a:p>
          <a:p>
            <a:pPr rtl="0" fontAlgn="base"/>
            <a:br>
              <a:rPr lang="en-GB" dirty="0">
                <a:effectLst/>
              </a:rPr>
            </a:br>
            <a:endParaRPr lang="en-GB" dirty="0">
              <a:effectLst/>
            </a:endParaRPr>
          </a:p>
          <a:p>
            <a:pPr rtl="0" fontAlgn="base"/>
            <a:r>
              <a:rPr lang="en-GB" dirty="0">
                <a:effectLst/>
              </a:rPr>
              <a:t>Barbara </a:t>
            </a:r>
            <a:r>
              <a:rPr lang="en-GB" dirty="0" err="1">
                <a:effectLst/>
              </a:rPr>
              <a:t>Treutlein</a:t>
            </a:r>
            <a:r>
              <a:rPr lang="en-GB" dirty="0">
                <a:effectLst/>
              </a:rPr>
              <a:t> (ETH Zurich) uses and develops single-cell genomics approaches in combination with stem cell-based 2D and 3D culture systems to study how human organs develop and regenerate and how cell fate is regulated. </a:t>
            </a:r>
          </a:p>
          <a:p>
            <a:pPr rtl="0" fontAlgn="base"/>
            <a:br>
              <a:rPr lang="en-GB" dirty="0">
                <a:effectLst/>
              </a:rPr>
            </a:br>
            <a:endParaRPr lang="en-GB" dirty="0">
              <a:effectLst/>
            </a:endParaRPr>
          </a:p>
          <a:p>
            <a:pPr rtl="0" fontAlgn="base"/>
            <a:r>
              <a:rPr lang="en-GB" dirty="0">
                <a:effectLst/>
              </a:rPr>
              <a:t>Spatial multi-omics in single cells applied "to human 2D cell culture and 3D organoid biosystems".</a:t>
            </a:r>
            <a:br>
              <a:rPr lang="en-GB" dirty="0">
                <a:effectLst/>
              </a:rPr>
            </a:br>
            <a:endParaRPr lang="en-GB" dirty="0">
              <a:effectLst/>
            </a:endParaRPr>
          </a:p>
          <a:p>
            <a:pPr rtl="0" fontAlgn="base"/>
            <a:br>
              <a:rPr lang="en-GB" dirty="0">
                <a:effectLst/>
              </a:rPr>
            </a:br>
            <a:endParaRPr lang="en-GB" dirty="0">
              <a:effectLst/>
            </a:endParaRPr>
          </a:p>
          <a:p>
            <a:pPr rtl="0" fontAlgn="base"/>
            <a:r>
              <a:rPr lang="en-GB" dirty="0">
                <a:effectLst/>
              </a:rPr>
              <a:t>Alexander Meissner (Max Planck Institute) uses genomic tools to study developmental and disease biology with a particular focus on epigenetic regulation.</a:t>
            </a:r>
          </a:p>
          <a:p>
            <a:pPr rtl="0" fontAlgn="base"/>
            <a:br>
              <a:rPr lang="en-GB" dirty="0">
                <a:effectLst/>
              </a:rPr>
            </a:br>
            <a:endParaRPr lang="en-GB" dirty="0">
              <a:effectLst/>
            </a:endParaRPr>
          </a:p>
          <a:p>
            <a:pPr rtl="0" fontAlgn="base"/>
            <a:r>
              <a:rPr lang="en-GB" dirty="0">
                <a:effectLst/>
              </a:rPr>
              <a:t>Epigenetics has largely been descriptive and failed to explain basic questions (e.g. gene body methylation).  This can change with new technologies such as CRISPR, organoids, chromosome conformation capture, etc.</a:t>
            </a:r>
          </a:p>
          <a:p>
            <a:pPr rtl="0" fontAlgn="base"/>
            <a:br>
              <a:rPr lang="en-GB" dirty="0">
                <a:effectLst/>
              </a:rPr>
            </a:br>
            <a:endParaRPr lang="en-GB" dirty="0">
              <a:effectLst/>
            </a:endParaRPr>
          </a:p>
          <a:p>
            <a:pPr rtl="0" fontAlgn="base"/>
            <a:r>
              <a:rPr lang="en-GB" dirty="0">
                <a:effectLst/>
              </a:rPr>
              <a:t>Howard Y. Chang (Stanford University) works on deciphering the hidden information in the non-coding genome, investigating long non-coding RNAs in gene regulation and developing new epigenomic technologies.</a:t>
            </a:r>
          </a:p>
          <a:p>
            <a:pPr rtl="0" fontAlgn="base"/>
            <a:br>
              <a:rPr lang="en-GB" dirty="0">
                <a:effectLst/>
              </a:rPr>
            </a:br>
            <a:endParaRPr lang="en-GB" dirty="0">
              <a:effectLst/>
            </a:endParaRPr>
          </a:p>
          <a:p>
            <a:pPr rtl="0" fontAlgn="base"/>
            <a:r>
              <a:rPr lang="en-GB" dirty="0">
                <a:effectLst/>
              </a:rPr>
              <a:t>We will develop "technologies for large-scale creation and testing of synthetic </a:t>
            </a:r>
            <a:r>
              <a:rPr lang="en-GB" dirty="0" err="1">
                <a:effectLst/>
              </a:rPr>
              <a:t>lncRNAs</a:t>
            </a:r>
            <a:r>
              <a:rPr lang="en-GB" dirty="0">
                <a:effectLst/>
              </a:rPr>
              <a:t>" to better understand the "information content" of RNA sequences and shapes.</a:t>
            </a:r>
            <a:br>
              <a:rPr lang="en-GB" dirty="0">
                <a:effectLst/>
              </a:rPr>
            </a:br>
            <a:endParaRPr lang="en-GB" dirty="0">
              <a:effectLst/>
            </a:endParaRPr>
          </a:p>
          <a:p>
            <a:pPr rtl="0" fontAlgn="base"/>
            <a:br>
              <a:rPr lang="en-GB" dirty="0">
                <a:effectLst/>
              </a:rPr>
            </a:br>
            <a:endParaRPr lang="en-GB" dirty="0">
              <a:effectLst/>
            </a:endParaRPr>
          </a:p>
          <a:p>
            <a:pPr rtl="0" fontAlgn="base"/>
            <a:r>
              <a:rPr lang="en-GB" dirty="0" err="1">
                <a:effectLst/>
              </a:rPr>
              <a:t>Núria</a:t>
            </a:r>
            <a:r>
              <a:rPr lang="en-GB" dirty="0">
                <a:effectLst/>
              </a:rPr>
              <a:t> López-Bigas (University </a:t>
            </a:r>
            <a:r>
              <a:rPr lang="en-GB" dirty="0" err="1">
                <a:effectLst/>
              </a:rPr>
              <a:t>Pompeu</a:t>
            </a:r>
            <a:r>
              <a:rPr lang="en-GB" dirty="0">
                <a:effectLst/>
              </a:rPr>
              <a:t> </a:t>
            </a:r>
            <a:r>
              <a:rPr lang="en-GB" dirty="0" err="1">
                <a:effectLst/>
              </a:rPr>
              <a:t>Fabra</a:t>
            </a:r>
            <a:r>
              <a:rPr lang="en-GB" dirty="0">
                <a:effectLst/>
              </a:rPr>
              <a:t>) focuses on the identification of cancer driver mutations, genes and pathways across tumour types and in understanding the mutational processes that lead to the accumulation of mutations in cancer cells.</a:t>
            </a:r>
          </a:p>
          <a:p>
            <a:pPr rtl="0" fontAlgn="base"/>
            <a:br>
              <a:rPr lang="en-GB" dirty="0">
                <a:effectLst/>
              </a:rPr>
            </a:br>
            <a:endParaRPr lang="en-GB" dirty="0">
              <a:effectLst/>
            </a:endParaRPr>
          </a:p>
          <a:p>
            <a:pPr rtl="0" fontAlgn="base"/>
            <a:r>
              <a:rPr lang="en-GB" dirty="0">
                <a:effectLst/>
              </a:rPr>
              <a:t>We have identified examples of oncogenes, we need to </a:t>
            </a:r>
            <a:r>
              <a:rPr lang="en-GB" dirty="0" err="1">
                <a:effectLst/>
              </a:rPr>
              <a:t>catalog</a:t>
            </a:r>
            <a:r>
              <a:rPr lang="en-GB" dirty="0">
                <a:effectLst/>
              </a:rPr>
              <a:t> all of them across different tissues. We know that cancer is the result of cellular variation and selection getting out of control. Why doesn't this happen more often? We know that 'driver mutations' are necessary for cancer.  What is sufficient for cancer to occur?</a:t>
            </a:r>
          </a:p>
          <a:p>
            <a:pPr rtl="0" fontAlgn="base"/>
            <a:br>
              <a:rPr lang="en-GB" dirty="0">
                <a:effectLst/>
              </a:rPr>
            </a:br>
            <a:endParaRPr lang="en-GB" dirty="0">
              <a:effectLst/>
            </a:endParaRPr>
          </a:p>
          <a:p>
            <a:pPr rtl="0" fontAlgn="base"/>
            <a:r>
              <a:rPr lang="en-GB" dirty="0">
                <a:effectLst/>
              </a:rPr>
              <a:t>Eran Segal (Weizmann Institute of Science) uses his experience in machine learning, computational biology and analysis of heterogeneous high-throughput genomic data to study the microbiome, nutrition and genetics, and their effect on health and disease.</a:t>
            </a:r>
          </a:p>
          <a:p>
            <a:pPr rtl="0" fontAlgn="base"/>
            <a:br>
              <a:rPr lang="en-GB" dirty="0">
                <a:effectLst/>
              </a:rPr>
            </a:br>
            <a:endParaRPr lang="en-GB" dirty="0">
              <a:effectLst/>
            </a:endParaRPr>
          </a:p>
          <a:p>
            <a:pPr rtl="0" fontAlgn="base"/>
            <a:r>
              <a:rPr lang="en-GB" dirty="0">
                <a:effectLst/>
              </a:rPr>
              <a:t>"By continuing to focus on more and more measurements and the creation of more atlases and catalogues, we run the danger of drowning in ever-growing amounts of data and correlative findings."</a:t>
            </a:r>
          </a:p>
          <a:p>
            <a:pPr rtl="0" fontAlgn="base"/>
            <a:r>
              <a:rPr lang="en-GB" dirty="0">
                <a:effectLst/>
              </a:rPr>
              <a:t>"Instead, we should use genomics to tackle big unanswered questions such as what causes the variation that we see across people in phenotypes, disease susceptibility and drug responses?"</a:t>
            </a:r>
          </a:p>
          <a:p>
            <a:pPr rtl="0" fontAlgn="base"/>
            <a:r>
              <a:rPr lang="en-GB" dirty="0">
                <a:effectLst/>
              </a:rPr>
              <a:t>How:</a:t>
            </a:r>
          </a:p>
          <a:p>
            <a:pPr rtl="0" fontAlgn="base"/>
            <a:r>
              <a:rPr lang="en-GB" dirty="0">
                <a:effectLst/>
              </a:rPr>
              <a:t>- "At the cellular level, we can use </a:t>
            </a:r>
            <a:r>
              <a:rPr lang="en-GB" dirty="0" err="1">
                <a:effectLst/>
              </a:rPr>
              <a:t>iPS</a:t>
            </a:r>
            <a:r>
              <a:rPr lang="en-GB" dirty="0">
                <a:effectLst/>
              </a:rPr>
              <a:t> cells from patients to derive cellular models of multiple diseases and prioritize treatments based on measuring both their cellular and molecular response (for example, gene expression and epigenetics) to existing drugs and drug combinations."</a:t>
            </a:r>
          </a:p>
          <a:p>
            <a:pPr rtl="0" fontAlgn="base"/>
            <a:r>
              <a:rPr lang="en-GB" dirty="0">
                <a:effectLst/>
              </a:rPr>
              <a:t>- "we can be much more ambitious and directly profile large cohorts of human individuals using diverse ‘omics’ assays."</a:t>
            </a:r>
          </a:p>
          <a:p>
            <a:pPr rtl="0" fontAlgn="base"/>
            <a:r>
              <a:rPr lang="en-GB" dirty="0">
                <a:effectLst/>
              </a:rPr>
              <a:t>- there a variety of approaches for obtaining causal information from observational studies. </a:t>
            </a:r>
          </a:p>
          <a:p>
            <a:pPr rtl="0" fontAlgn="base"/>
            <a:br>
              <a:rPr lang="en-GB" dirty="0">
                <a:effectLst/>
              </a:rPr>
            </a:br>
            <a:endParaRPr lang="en-GB" dirty="0">
              <a:effectLst/>
            </a:endParaRPr>
          </a:p>
          <a:p>
            <a:pPr rtl="0" fontAlgn="base"/>
            <a:r>
              <a:rPr lang="en-GB" dirty="0" err="1">
                <a:effectLst/>
              </a:rPr>
              <a:t>Jin</a:t>
            </a:r>
            <a:r>
              <a:rPr lang="en-GB" dirty="0">
                <a:effectLst/>
              </a:rPr>
              <a:t>-Soo Kim (Institute for Basic Science in </a:t>
            </a:r>
            <a:r>
              <a:rPr lang="en-GB" dirty="0" err="1">
                <a:effectLst/>
              </a:rPr>
              <a:t>Daejon</a:t>
            </a:r>
            <a:r>
              <a:rPr lang="en-GB" dirty="0">
                <a:effectLst/>
              </a:rPr>
              <a:t>) focuses on developing tools for genome editing in biomedical research.</a:t>
            </a:r>
          </a:p>
          <a:p>
            <a:pPr rtl="0" fontAlgn="base"/>
            <a:br>
              <a:rPr lang="en-GB" dirty="0">
                <a:effectLst/>
              </a:rPr>
            </a:br>
            <a:r>
              <a:rPr lang="en-GB" dirty="0">
                <a:effectLst/>
              </a:rPr>
              <a:t>We should tackle "questions related to medical applications of programmable nucleases concern their mode of delivery, specificity, on-target activity and immunogenicity." </a:t>
            </a:r>
          </a:p>
          <a:p>
            <a:br>
              <a:rPr lang="en-GB" dirty="0">
                <a:effectLst/>
              </a:rPr>
            </a:br>
            <a:endParaRPr lang="en-GB" dirty="0"/>
          </a:p>
          <a:p>
            <a:endParaRPr lang="en-GB" dirty="0"/>
          </a:p>
        </p:txBody>
      </p:sp>
      <p:sp>
        <p:nvSpPr>
          <p:cNvPr id="4" name="Slide Number Placeholder 3"/>
          <p:cNvSpPr>
            <a:spLocks noGrp="1"/>
          </p:cNvSpPr>
          <p:nvPr>
            <p:ph type="sldNum" sz="quarter" idx="5"/>
          </p:nvPr>
        </p:nvSpPr>
        <p:spPr/>
        <p:txBody>
          <a:bodyPr/>
          <a:lstStyle/>
          <a:p>
            <a:fld id="{B9AC5F4B-71E9-41AC-82A9-C645CE466DFD}" type="slidenum">
              <a:rPr lang="en-GB" smtClean="0"/>
              <a:t>6</a:t>
            </a:fld>
            <a:endParaRPr lang="en-GB"/>
          </a:p>
        </p:txBody>
      </p:sp>
    </p:spTree>
    <p:extLst>
      <p:ext uri="{BB962C8B-B14F-4D97-AF65-F5344CB8AC3E}">
        <p14:creationId xmlns:p14="http://schemas.microsoft.com/office/powerpoint/2010/main" val="320046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13/09/2020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13/09/2020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13/09/2020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361" y="815196"/>
            <a:ext cx="9279915" cy="2387600"/>
          </a:xfrm>
        </p:spPr>
        <p:txBody>
          <a:bodyPr>
            <a:normAutofit/>
          </a:bodyPr>
          <a:lstStyle/>
          <a:p>
            <a:r>
              <a:rPr lang="en-GB" dirty="0">
                <a:cs typeface="Calibri Light"/>
              </a:rPr>
              <a:t>Journal club</a:t>
            </a:r>
            <a:br>
              <a:rPr lang="en-GB" dirty="0">
                <a:cs typeface="Calibri Light"/>
              </a:rPr>
            </a:br>
            <a:r>
              <a:rPr lang="en-GB" dirty="0">
                <a:cs typeface="Calibri Light"/>
              </a:rPr>
              <a:t>September 14, 2020</a:t>
            </a:r>
          </a:p>
        </p:txBody>
      </p:sp>
      <p:graphicFrame>
        <p:nvGraphicFramePr>
          <p:cNvPr id="5" name="Table 4">
            <a:extLst>
              <a:ext uri="{FF2B5EF4-FFF2-40B4-BE49-F238E27FC236}">
                <a16:creationId xmlns:a16="http://schemas.microsoft.com/office/drawing/2014/main" id="{CEA37789-E764-494C-AC19-7DAFF4C6D7E8}"/>
              </a:ext>
            </a:extLst>
          </p:cNvPr>
          <p:cNvGraphicFramePr>
            <a:graphicFrameLocks noGrp="1"/>
          </p:cNvGraphicFramePr>
          <p:nvPr>
            <p:extLst>
              <p:ext uri="{D42A27DB-BD31-4B8C-83A1-F6EECF244321}">
                <p14:modId xmlns:p14="http://schemas.microsoft.com/office/powerpoint/2010/main" val="316934655"/>
              </p:ext>
            </p:extLst>
          </p:nvPr>
        </p:nvGraphicFramePr>
        <p:xfrm>
          <a:off x="3656499" y="3429000"/>
          <a:ext cx="4719638" cy="1828800"/>
        </p:xfrm>
        <a:graphic>
          <a:graphicData uri="http://schemas.openxmlformats.org/drawingml/2006/table">
            <a:tbl>
              <a:tblPr firstRow="1" bandRow="1">
                <a:tableStyleId>{9DCAF9ED-07DC-4A11-8D7F-57B35C25682E}</a:tableStyleId>
              </a:tblPr>
              <a:tblGrid>
                <a:gridCol w="3394827">
                  <a:extLst>
                    <a:ext uri="{9D8B030D-6E8A-4147-A177-3AD203B41FA5}">
                      <a16:colId xmlns:a16="http://schemas.microsoft.com/office/drawing/2014/main" val="1741756047"/>
                    </a:ext>
                  </a:extLst>
                </a:gridCol>
                <a:gridCol w="1324811">
                  <a:extLst>
                    <a:ext uri="{9D8B030D-6E8A-4147-A177-3AD203B41FA5}">
                      <a16:colId xmlns:a16="http://schemas.microsoft.com/office/drawing/2014/main" val="2556219"/>
                    </a:ext>
                  </a:extLst>
                </a:gridCol>
              </a:tblGrid>
              <a:tr h="361950">
                <a:tc>
                  <a:txBody>
                    <a:bodyPr/>
                    <a:lstStyle/>
                    <a:p>
                      <a:pPr fontAlgn="base"/>
                      <a:r>
                        <a:rPr lang="en-GB" sz="1800" dirty="0">
                          <a:effectLst/>
                        </a:rPr>
                        <a:t>Categories​</a:t>
                      </a:r>
                      <a:endParaRPr lang="en-GB" b="1" dirty="0">
                        <a:solidFill>
                          <a:srgbClr val="FFFFFF"/>
                        </a:solidFill>
                        <a:effectLst/>
                      </a:endParaRPr>
                    </a:p>
                  </a:txBody>
                  <a:tcPr/>
                </a:tc>
                <a:tc>
                  <a:txBody>
                    <a:bodyPr/>
                    <a:lstStyle/>
                    <a:p>
                      <a:pPr fontAlgn="base"/>
                      <a:r>
                        <a:rPr lang="en-GB" sz="1800" dirty="0">
                          <a:effectLst/>
                        </a:rPr>
                        <a:t>Number​</a:t>
                      </a:r>
                      <a:endParaRPr lang="en-GB" b="1" dirty="0">
                        <a:solidFill>
                          <a:srgbClr val="FFFFFF"/>
                        </a:solidFill>
                        <a:effectLst/>
                      </a:endParaRPr>
                    </a:p>
                  </a:txBody>
                  <a:tcPr/>
                </a:tc>
                <a:extLst>
                  <a:ext uri="{0D108BD9-81ED-4DB2-BD59-A6C34878D82A}">
                    <a16:rowId xmlns:a16="http://schemas.microsoft.com/office/drawing/2014/main" val="1157014248"/>
                  </a:ext>
                </a:extLst>
              </a:tr>
              <a:tr h="361950">
                <a:tc>
                  <a:txBody>
                    <a:bodyPr/>
                    <a:lstStyle/>
                    <a:p>
                      <a:pPr fontAlgn="base"/>
                      <a:r>
                        <a:rPr lang="en-US" sz="1800" dirty="0">
                          <a:effectLst/>
                        </a:rPr>
                        <a:t>EWAS​</a:t>
                      </a:r>
                      <a:endParaRPr lang="en-US" dirty="0">
                        <a:effectLst/>
                      </a:endParaRPr>
                    </a:p>
                  </a:txBody>
                  <a:tcPr/>
                </a:tc>
                <a:tc>
                  <a:txBody>
                    <a:bodyPr/>
                    <a:lstStyle/>
                    <a:p>
                      <a:pPr fontAlgn="base"/>
                      <a:r>
                        <a:rPr lang="en-CA" sz="1800" dirty="0">
                          <a:effectLst/>
                        </a:rPr>
                        <a:t>3</a:t>
                      </a:r>
                    </a:p>
                  </a:txBody>
                  <a:tcPr/>
                </a:tc>
                <a:extLst>
                  <a:ext uri="{0D108BD9-81ED-4DB2-BD59-A6C34878D82A}">
                    <a16:rowId xmlns:a16="http://schemas.microsoft.com/office/drawing/2014/main" val="3349292884"/>
                  </a:ext>
                </a:extLst>
              </a:tr>
              <a:tr h="361950">
                <a:tc>
                  <a:txBody>
                    <a:bodyPr/>
                    <a:lstStyle/>
                    <a:p>
                      <a:pPr fontAlgn="base"/>
                      <a:r>
                        <a:rPr lang="en-US" dirty="0">
                          <a:effectLst/>
                        </a:rPr>
                        <a:t>Methods</a:t>
                      </a:r>
                    </a:p>
                  </a:txBody>
                  <a:tcPr/>
                </a:tc>
                <a:tc>
                  <a:txBody>
                    <a:bodyPr/>
                    <a:lstStyle/>
                    <a:p>
                      <a:pPr fontAlgn="base"/>
                      <a:r>
                        <a:rPr lang="en-CA" sz="1800" dirty="0">
                          <a:effectLst/>
                        </a:rPr>
                        <a:t>1</a:t>
                      </a:r>
                    </a:p>
                  </a:txBody>
                  <a:tcPr/>
                </a:tc>
                <a:extLst>
                  <a:ext uri="{0D108BD9-81ED-4DB2-BD59-A6C34878D82A}">
                    <a16:rowId xmlns:a16="http://schemas.microsoft.com/office/drawing/2014/main" val="438139482"/>
                  </a:ext>
                </a:extLst>
              </a:tr>
              <a:tr h="361950">
                <a:tc>
                  <a:txBody>
                    <a:bodyPr/>
                    <a:lstStyle/>
                    <a:p>
                      <a:pPr fontAlgn="base"/>
                      <a:r>
                        <a:rPr lang="en-US" dirty="0">
                          <a:effectLst/>
                        </a:rPr>
                        <a:t>Data quality</a:t>
                      </a:r>
                    </a:p>
                  </a:txBody>
                  <a:tcPr/>
                </a:tc>
                <a:tc>
                  <a:txBody>
                    <a:bodyPr/>
                    <a:lstStyle/>
                    <a:p>
                      <a:pPr fontAlgn="base"/>
                      <a:r>
                        <a:rPr lang="en-CA" sz="1800" dirty="0">
                          <a:effectLst/>
                        </a:rPr>
                        <a:t>1</a:t>
                      </a:r>
                    </a:p>
                  </a:txBody>
                  <a:tcPr/>
                </a:tc>
                <a:extLst>
                  <a:ext uri="{0D108BD9-81ED-4DB2-BD59-A6C34878D82A}">
                    <a16:rowId xmlns:a16="http://schemas.microsoft.com/office/drawing/2014/main" val="1687801432"/>
                  </a:ext>
                </a:extLst>
              </a:tr>
              <a:tr h="361950">
                <a:tc>
                  <a:txBody>
                    <a:bodyPr/>
                    <a:lstStyle/>
                    <a:p>
                      <a:pPr fontAlgn="base"/>
                      <a:r>
                        <a:rPr lang="en-US" dirty="0">
                          <a:effectLst/>
                        </a:rPr>
                        <a:t>Review</a:t>
                      </a:r>
                    </a:p>
                  </a:txBody>
                  <a:tcPr/>
                </a:tc>
                <a:tc>
                  <a:txBody>
                    <a:bodyPr/>
                    <a:lstStyle/>
                    <a:p>
                      <a:pPr fontAlgn="base"/>
                      <a:r>
                        <a:rPr lang="en-CA" sz="1800" dirty="0">
                          <a:effectLst/>
                        </a:rPr>
                        <a:t>1</a:t>
                      </a:r>
                    </a:p>
                  </a:txBody>
                  <a:tcPr/>
                </a:tc>
                <a:extLst>
                  <a:ext uri="{0D108BD9-81ED-4DB2-BD59-A6C34878D82A}">
                    <a16:rowId xmlns:a16="http://schemas.microsoft.com/office/drawing/2014/main" val="360503228"/>
                  </a:ext>
                </a:extLst>
              </a:tr>
            </a:tbl>
          </a:graphicData>
        </a:graphic>
      </p:graphicFrame>
    </p:spTree>
    <p:extLst>
      <p:ext uri="{BB962C8B-B14F-4D97-AF65-F5344CB8AC3E}">
        <p14:creationId xmlns:p14="http://schemas.microsoft.com/office/powerpoint/2010/main" val="397588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936FFCE-F2C9-4B9E-8695-D6BF461A705E}"/>
              </a:ext>
            </a:extLst>
          </p:cNvPr>
          <p:cNvGraphicFramePr>
            <a:graphicFrameLocks noGrp="1"/>
          </p:cNvGraphicFramePr>
          <p:nvPr>
            <p:extLst>
              <p:ext uri="{D42A27DB-BD31-4B8C-83A1-F6EECF244321}">
                <p14:modId xmlns:p14="http://schemas.microsoft.com/office/powerpoint/2010/main" val="3903445352"/>
              </p:ext>
            </p:extLst>
          </p:nvPr>
        </p:nvGraphicFramePr>
        <p:xfrm>
          <a:off x="263236" y="389268"/>
          <a:ext cx="11487700" cy="3906116"/>
        </p:xfrm>
        <a:graphic>
          <a:graphicData uri="http://schemas.openxmlformats.org/drawingml/2006/table">
            <a:tbl>
              <a:tblPr>
                <a:tableStyleId>{5C22544A-7EE6-4342-B048-85BDC9FD1C3A}</a:tableStyleId>
              </a:tblPr>
              <a:tblGrid>
                <a:gridCol w="1276350">
                  <a:extLst>
                    <a:ext uri="{9D8B030D-6E8A-4147-A177-3AD203B41FA5}">
                      <a16:colId xmlns:a16="http://schemas.microsoft.com/office/drawing/2014/main" val="3004530505"/>
                    </a:ext>
                  </a:extLst>
                </a:gridCol>
                <a:gridCol w="685800">
                  <a:extLst>
                    <a:ext uri="{9D8B030D-6E8A-4147-A177-3AD203B41FA5}">
                      <a16:colId xmlns:a16="http://schemas.microsoft.com/office/drawing/2014/main" val="4223178470"/>
                    </a:ext>
                  </a:extLst>
                </a:gridCol>
                <a:gridCol w="1085845">
                  <a:extLst>
                    <a:ext uri="{9D8B030D-6E8A-4147-A177-3AD203B41FA5}">
                      <a16:colId xmlns:a16="http://schemas.microsoft.com/office/drawing/2014/main" val="258500772"/>
                    </a:ext>
                  </a:extLst>
                </a:gridCol>
                <a:gridCol w="933450">
                  <a:extLst>
                    <a:ext uri="{9D8B030D-6E8A-4147-A177-3AD203B41FA5}">
                      <a16:colId xmlns:a16="http://schemas.microsoft.com/office/drawing/2014/main" val="3152095893"/>
                    </a:ext>
                  </a:extLst>
                </a:gridCol>
                <a:gridCol w="552450">
                  <a:extLst>
                    <a:ext uri="{9D8B030D-6E8A-4147-A177-3AD203B41FA5}">
                      <a16:colId xmlns:a16="http://schemas.microsoft.com/office/drawing/2014/main" val="2901793666"/>
                    </a:ext>
                  </a:extLst>
                </a:gridCol>
                <a:gridCol w="1028700">
                  <a:extLst>
                    <a:ext uri="{9D8B030D-6E8A-4147-A177-3AD203B41FA5}">
                      <a16:colId xmlns:a16="http://schemas.microsoft.com/office/drawing/2014/main" val="858224253"/>
                    </a:ext>
                  </a:extLst>
                </a:gridCol>
                <a:gridCol w="3752848">
                  <a:extLst>
                    <a:ext uri="{9D8B030D-6E8A-4147-A177-3AD203B41FA5}">
                      <a16:colId xmlns:a16="http://schemas.microsoft.com/office/drawing/2014/main" val="2967563668"/>
                    </a:ext>
                  </a:extLst>
                </a:gridCol>
                <a:gridCol w="1000395">
                  <a:extLst>
                    <a:ext uri="{9D8B030D-6E8A-4147-A177-3AD203B41FA5}">
                      <a16:colId xmlns:a16="http://schemas.microsoft.com/office/drawing/2014/main" val="1107816586"/>
                    </a:ext>
                  </a:extLst>
                </a:gridCol>
                <a:gridCol w="1171862">
                  <a:extLst>
                    <a:ext uri="{9D8B030D-6E8A-4147-A177-3AD203B41FA5}">
                      <a16:colId xmlns:a16="http://schemas.microsoft.com/office/drawing/2014/main" val="1247881249"/>
                    </a:ext>
                  </a:extLst>
                </a:gridCol>
              </a:tblGrid>
              <a:tr h="472520">
                <a:tc>
                  <a:txBody>
                    <a:bodyPr/>
                    <a:lstStyle/>
                    <a:p>
                      <a:pPr algn="ctr" rtl="0" fontAlgn="b"/>
                      <a:r>
                        <a:rPr lang="en-GB" sz="1600" b="1" u="none" strike="noStrike" dirty="0">
                          <a:effectLst/>
                        </a:rPr>
                        <a:t>Phenotype</a:t>
                      </a:r>
                      <a:endParaRPr lang="en-GB" sz="1600" b="1" i="0" u="none" strike="noStrike">
                        <a:solidFill>
                          <a:srgbClr val="000000"/>
                        </a:solidFill>
                        <a:effectLst/>
                        <a:latin typeface="Calibri"/>
                      </a:endParaRPr>
                    </a:p>
                  </a:txBody>
                  <a:tcPr marL="3306" marR="3306" marT="3306" marB="0" anchor="b">
                    <a:solidFill>
                      <a:schemeClr val="bg2">
                        <a:lumMod val="90000"/>
                      </a:schemeClr>
                    </a:solidFill>
                  </a:tcPr>
                </a:tc>
                <a:tc>
                  <a:txBody>
                    <a:bodyPr/>
                    <a:lstStyle/>
                    <a:p>
                      <a:pPr algn="ctr" rtl="0" fontAlgn="b"/>
                      <a:r>
                        <a:rPr lang="en-GB" sz="1600" b="1" u="none" strike="noStrike" dirty="0">
                          <a:effectLst/>
                        </a:rPr>
                        <a:t>Tissue</a:t>
                      </a:r>
                      <a:endParaRPr lang="en-GB" sz="1600" b="1" i="0" u="none" strike="noStrike">
                        <a:solidFill>
                          <a:srgbClr val="000000"/>
                        </a:solidFill>
                        <a:effectLst/>
                        <a:latin typeface="Calibri"/>
                      </a:endParaRPr>
                    </a:p>
                  </a:txBody>
                  <a:tcPr marL="3306" marR="3306" marT="3306" marB="0" anchor="b">
                    <a:solidFill>
                      <a:schemeClr val="bg2">
                        <a:lumMod val="90000"/>
                      </a:schemeClr>
                    </a:solidFill>
                  </a:tcPr>
                </a:tc>
                <a:tc>
                  <a:txBody>
                    <a:bodyPr/>
                    <a:lstStyle/>
                    <a:p>
                      <a:pPr algn="ctr" rtl="0" fontAlgn="b"/>
                      <a:r>
                        <a:rPr lang="en-GB" sz="1600" b="1" u="none" strike="noStrike" dirty="0">
                          <a:effectLst/>
                        </a:rPr>
                        <a:t>Population</a:t>
                      </a:r>
                      <a:endParaRPr lang="en-GB" sz="1600" b="1" i="0" u="none" strike="noStrike">
                        <a:solidFill>
                          <a:srgbClr val="000000"/>
                        </a:solidFill>
                        <a:effectLst/>
                        <a:latin typeface="Calibri"/>
                      </a:endParaRPr>
                    </a:p>
                  </a:txBody>
                  <a:tcPr marL="3306" marR="3306" marT="3306" marB="0" anchor="b">
                    <a:solidFill>
                      <a:schemeClr val="bg2">
                        <a:lumMod val="90000"/>
                      </a:schemeClr>
                    </a:solidFill>
                  </a:tcPr>
                </a:tc>
                <a:tc>
                  <a:txBody>
                    <a:bodyPr/>
                    <a:lstStyle/>
                    <a:p>
                      <a:pPr algn="ctr" rtl="0" fontAlgn="b"/>
                      <a:r>
                        <a:rPr lang="en-GB" sz="1600" b="1" u="none" strike="noStrike" dirty="0">
                          <a:effectLst/>
                        </a:rPr>
                        <a:t>Study</a:t>
                      </a:r>
                      <a:endParaRPr lang="en-GB" sz="1600" b="1" i="0" u="none" strike="noStrike">
                        <a:solidFill>
                          <a:srgbClr val="000000"/>
                        </a:solidFill>
                        <a:effectLst/>
                        <a:latin typeface="Calibri"/>
                      </a:endParaRPr>
                    </a:p>
                  </a:txBody>
                  <a:tcPr marL="3306" marR="3306" marT="3306" marB="0" anchor="b">
                    <a:solidFill>
                      <a:schemeClr val="bg2">
                        <a:lumMod val="90000"/>
                      </a:schemeClr>
                    </a:solidFill>
                  </a:tcPr>
                </a:tc>
                <a:tc>
                  <a:txBody>
                    <a:bodyPr/>
                    <a:lstStyle/>
                    <a:p>
                      <a:pPr lvl="0" algn="ctr" rtl="0">
                        <a:buNone/>
                      </a:pPr>
                      <a:r>
                        <a:rPr lang="en-GB" sz="1600" b="1" u="none" strike="noStrike" dirty="0">
                          <a:effectLst/>
                        </a:rPr>
                        <a:t>N</a:t>
                      </a:r>
                      <a:endParaRPr lang="en-GB" sz="1600" b="1" i="0" u="none" strike="noStrike">
                        <a:solidFill>
                          <a:srgbClr val="000000"/>
                        </a:solidFill>
                        <a:effectLst/>
                        <a:latin typeface="Calibri"/>
                      </a:endParaRPr>
                    </a:p>
                  </a:txBody>
                  <a:tcPr marL="3306" marR="3306" marT="3306" marB="0" anchor="b">
                    <a:solidFill>
                      <a:schemeClr val="bg2">
                        <a:lumMod val="90000"/>
                      </a:schemeClr>
                    </a:solidFill>
                  </a:tcPr>
                </a:tc>
                <a:tc>
                  <a:txBody>
                    <a:bodyPr/>
                    <a:lstStyle/>
                    <a:p>
                      <a:pPr algn="ctr" rtl="0" fontAlgn="b"/>
                      <a:r>
                        <a:rPr lang="en-GB" sz="1600" b="1" u="none" strike="noStrike" err="1">
                          <a:effectLst/>
                        </a:rPr>
                        <a:t>CpGs</a:t>
                      </a:r>
                      <a:endParaRPr lang="en-GB" sz="1600" b="1" i="0" u="none" strike="noStrike">
                        <a:solidFill>
                          <a:srgbClr val="000000"/>
                        </a:solidFill>
                        <a:effectLst/>
                        <a:latin typeface="Calibri"/>
                      </a:endParaRPr>
                    </a:p>
                  </a:txBody>
                  <a:tcPr marL="3306" marR="3306" marT="3306" marB="0" anchor="b">
                    <a:solidFill>
                      <a:schemeClr val="bg2">
                        <a:lumMod val="90000"/>
                      </a:schemeClr>
                    </a:solidFill>
                  </a:tcPr>
                </a:tc>
                <a:tc>
                  <a:txBody>
                    <a:bodyPr/>
                    <a:lstStyle/>
                    <a:p>
                      <a:pPr algn="ctr" rtl="0" fontAlgn="b"/>
                      <a:r>
                        <a:rPr lang="en-GB" sz="1600" b="1" u="none" strike="noStrike" dirty="0">
                          <a:effectLst/>
                        </a:rPr>
                        <a:t>Note</a:t>
                      </a:r>
                      <a:endParaRPr lang="en-GB" sz="1600" b="1" i="0" u="none" strike="noStrike">
                        <a:solidFill>
                          <a:srgbClr val="000000"/>
                        </a:solidFill>
                        <a:effectLst/>
                        <a:latin typeface="Calibri"/>
                      </a:endParaRPr>
                    </a:p>
                  </a:txBody>
                  <a:tcPr marL="3306" marR="3306" marT="3306" marB="0" anchor="b">
                    <a:solidFill>
                      <a:schemeClr val="bg2">
                        <a:lumMod val="90000"/>
                      </a:schemeClr>
                    </a:solidFill>
                  </a:tcPr>
                </a:tc>
                <a:tc>
                  <a:txBody>
                    <a:bodyPr/>
                    <a:lstStyle/>
                    <a:p>
                      <a:pPr algn="ctr" rtl="0" fontAlgn="b"/>
                      <a:r>
                        <a:rPr lang="en-GB" sz="1600" b="1" u="none" strike="noStrike" dirty="0">
                          <a:effectLst/>
                        </a:rPr>
                        <a:t>PMID</a:t>
                      </a:r>
                      <a:endParaRPr lang="en-GB" sz="1600" b="1" i="0" u="none" strike="noStrike">
                        <a:solidFill>
                          <a:srgbClr val="000000"/>
                        </a:solidFill>
                        <a:effectLst/>
                        <a:latin typeface="Calibri"/>
                      </a:endParaRPr>
                    </a:p>
                  </a:txBody>
                  <a:tcPr marL="3306" marR="3306" marT="3306" marB="0" anchor="b">
                    <a:solidFill>
                      <a:schemeClr val="bg2">
                        <a:lumMod val="90000"/>
                      </a:schemeClr>
                    </a:solidFill>
                  </a:tcPr>
                </a:tc>
                <a:tc>
                  <a:txBody>
                    <a:bodyPr/>
                    <a:lstStyle/>
                    <a:p>
                      <a:pPr algn="ctr" rtl="0" fontAlgn="b"/>
                      <a:r>
                        <a:rPr lang="en-GB" sz="1600" b="1" u="none" strike="noStrike" dirty="0">
                          <a:effectLst/>
                        </a:rPr>
                        <a:t>Journal</a:t>
                      </a:r>
                      <a:endParaRPr lang="en-GB" sz="1600" b="1" i="0" u="none" strike="noStrike">
                        <a:solidFill>
                          <a:srgbClr val="000000"/>
                        </a:solidFill>
                        <a:effectLst/>
                        <a:latin typeface="Calibri"/>
                      </a:endParaRPr>
                    </a:p>
                  </a:txBody>
                  <a:tcPr marL="3306" marR="3306" marT="3306" marB="0" anchor="b">
                    <a:solidFill>
                      <a:schemeClr val="bg2">
                        <a:lumMod val="90000"/>
                      </a:schemeClr>
                    </a:solidFill>
                  </a:tcPr>
                </a:tc>
                <a:extLst>
                  <a:ext uri="{0D108BD9-81ED-4DB2-BD59-A6C34878D82A}">
                    <a16:rowId xmlns:a16="http://schemas.microsoft.com/office/drawing/2014/main" val="3776516687"/>
                  </a:ext>
                </a:extLst>
              </a:tr>
              <a:tr h="472520">
                <a:tc>
                  <a:txBody>
                    <a:bodyPr/>
                    <a:lstStyle/>
                    <a:p>
                      <a:pPr algn="ctr" rtl="0" fontAlgn="b"/>
                      <a:r>
                        <a:rPr lang="en-GB" sz="1600" u="none" strike="noStrike" err="1">
                          <a:effectLst/>
                        </a:rPr>
                        <a:t>Micornutrient</a:t>
                      </a:r>
                      <a:r>
                        <a:rPr lang="en-GB" sz="1600" u="none" strike="noStrike" dirty="0">
                          <a:effectLst/>
                        </a:rPr>
                        <a:t> supp (tablet)</a:t>
                      </a:r>
                    </a:p>
                  </a:txBody>
                  <a:tcPr marL="3306" marR="3306" marT="3306" marB="0" anchor="ctr">
                    <a:solidFill>
                      <a:schemeClr val="accent2">
                        <a:lumMod val="20000"/>
                        <a:lumOff val="80000"/>
                      </a:schemeClr>
                    </a:solidFill>
                  </a:tcPr>
                </a:tc>
                <a:tc rowSpan="2">
                  <a:txBody>
                    <a:bodyPr/>
                    <a:lstStyle/>
                    <a:p>
                      <a:pPr algn="ctr" fontAlgn="b"/>
                      <a:r>
                        <a:rPr lang="en-GB" sz="1600" u="none" strike="noStrike" dirty="0">
                          <a:effectLst/>
                        </a:rPr>
                        <a:t>Blood</a:t>
                      </a:r>
                    </a:p>
                  </a:txBody>
                  <a:tcPr marL="3306" marR="3306" marT="3306" marB="0" anchor="ctr">
                    <a:solidFill>
                      <a:schemeClr val="accent2">
                        <a:lumMod val="20000"/>
                        <a:lumOff val="80000"/>
                      </a:schemeClr>
                    </a:solidFill>
                  </a:tcPr>
                </a:tc>
                <a:tc>
                  <a:txBody>
                    <a:bodyPr/>
                    <a:lstStyle/>
                    <a:p>
                      <a:pPr algn="ctr" fontAlgn="b"/>
                      <a:r>
                        <a:rPr lang="en-GB" sz="1600" u="none" strike="noStrike" dirty="0">
                          <a:effectLst/>
                        </a:rPr>
                        <a:t>Indian children age 7-9</a:t>
                      </a:r>
                    </a:p>
                  </a:txBody>
                  <a:tcPr marL="3306" marR="3306" marT="3306" marB="0" anchor="ctr">
                    <a:solidFill>
                      <a:schemeClr val="accent2">
                        <a:lumMod val="20000"/>
                        <a:lumOff val="80000"/>
                      </a:schemeClr>
                    </a:solidFill>
                  </a:tcPr>
                </a:tc>
                <a:tc rowSpan="2">
                  <a:txBody>
                    <a:bodyPr/>
                    <a:lstStyle/>
                    <a:p>
                      <a:pPr algn="ctr" fontAlgn="b"/>
                      <a:r>
                        <a:rPr lang="en-GB" sz="1600" u="none" strike="noStrike" dirty="0">
                          <a:effectLst/>
                        </a:rPr>
                        <a:t>EMPHASIS RCT</a:t>
                      </a:r>
                    </a:p>
                  </a:txBody>
                  <a:tcPr marL="3306" marR="3306" marT="3306" marB="0" anchor="ctr">
                    <a:solidFill>
                      <a:schemeClr val="accent2">
                        <a:lumMod val="20000"/>
                        <a:lumOff val="80000"/>
                      </a:schemeClr>
                    </a:solidFill>
                  </a:tcPr>
                </a:tc>
                <a:tc>
                  <a:txBody>
                    <a:bodyPr/>
                    <a:lstStyle/>
                    <a:p>
                      <a:pPr lvl="0" algn="ctr">
                        <a:buNone/>
                      </a:pPr>
                      <a:r>
                        <a:rPr lang="en-GB" sz="1600" b="0" i="0" u="none" strike="noStrike" noProof="0" dirty="0">
                          <a:effectLst/>
                          <a:latin typeface="Calibri"/>
                        </a:rPr>
                        <a:t>698</a:t>
                      </a:r>
                    </a:p>
                  </a:txBody>
                  <a:tcPr marL="3306" marR="3306" marT="3306" marB="0" anchor="ctr">
                    <a:solidFill>
                      <a:schemeClr val="accent2">
                        <a:lumMod val="20000"/>
                        <a:lumOff val="80000"/>
                      </a:schemeClr>
                    </a:solidFill>
                  </a:tcPr>
                </a:tc>
                <a:tc>
                  <a:txBody>
                    <a:bodyPr/>
                    <a:lstStyle/>
                    <a:p>
                      <a:pPr algn="ctr" fontAlgn="b"/>
                      <a:r>
                        <a:rPr lang="en-GB" sz="1600" u="none" strike="noStrike" dirty="0">
                          <a:effectLst/>
                        </a:rPr>
                        <a:t>6</a:t>
                      </a:r>
                    </a:p>
                  </a:txBody>
                  <a:tcPr marL="3306" marR="3306" marT="3306" marB="0" anchor="ctr">
                    <a:solidFill>
                      <a:schemeClr val="accent2">
                        <a:lumMod val="20000"/>
                        <a:lumOff val="80000"/>
                      </a:schemeClr>
                    </a:solidFill>
                  </a:tcPr>
                </a:tc>
                <a:tc>
                  <a:txBody>
                    <a:bodyPr/>
                    <a:lstStyle/>
                    <a:p>
                      <a:pPr algn="ctr" rtl="0" fontAlgn="b"/>
                      <a:r>
                        <a:rPr lang="en-GB" sz="1600" u="none" strike="noStrike" dirty="0">
                          <a:effectLst/>
                        </a:rPr>
                        <a:t>Enriched with meta-stable epialleles</a:t>
                      </a:r>
                    </a:p>
                  </a:txBody>
                  <a:tcPr marL="3306" marR="3306" marT="3306" marB="0" anchor="ctr">
                    <a:solidFill>
                      <a:schemeClr val="accent2">
                        <a:lumMod val="20000"/>
                        <a:lumOff val="80000"/>
                      </a:schemeClr>
                    </a:solidFill>
                  </a:tcPr>
                </a:tc>
                <a:tc rowSpan="2">
                  <a:txBody>
                    <a:bodyPr/>
                    <a:lstStyle/>
                    <a:p>
                      <a:pPr lvl="0" algn="ctr">
                        <a:lnSpc>
                          <a:spcPct val="100000"/>
                        </a:lnSpc>
                        <a:spcBef>
                          <a:spcPts val="0"/>
                        </a:spcBef>
                        <a:spcAft>
                          <a:spcPts val="0"/>
                        </a:spcAft>
                        <a:buNone/>
                      </a:pPr>
                      <a:r>
                        <a:rPr lang="en-GB" sz="1600" b="0" i="0" u="none" strike="noStrike" noProof="0" dirty="0">
                          <a:effectLst/>
                          <a:latin typeface="Calibri"/>
                        </a:rPr>
                        <a:t>32889533</a:t>
                      </a:r>
                      <a:endParaRPr lang="en-US" sz="1600"/>
                    </a:p>
                  </a:txBody>
                  <a:tcPr marL="3306" marR="3306" marT="3306" marB="0" anchor="ctr">
                    <a:solidFill>
                      <a:schemeClr val="accent2">
                        <a:lumMod val="20000"/>
                        <a:lumOff val="80000"/>
                      </a:schemeClr>
                    </a:solidFill>
                  </a:tcPr>
                </a:tc>
                <a:tc rowSpan="2">
                  <a:txBody>
                    <a:bodyPr/>
                    <a:lstStyle/>
                    <a:p>
                      <a:pPr lvl="0" algn="ctr">
                        <a:lnSpc>
                          <a:spcPct val="100000"/>
                        </a:lnSpc>
                        <a:spcBef>
                          <a:spcPts val="0"/>
                        </a:spcBef>
                        <a:spcAft>
                          <a:spcPts val="0"/>
                        </a:spcAft>
                        <a:buNone/>
                      </a:pPr>
                      <a:r>
                        <a:rPr lang="en-GB" sz="1600" b="0" i="0" u="none" strike="noStrike" noProof="0" dirty="0">
                          <a:effectLst/>
                          <a:latin typeface="Calibri"/>
                        </a:rPr>
                        <a:t>Am J Clin </a:t>
                      </a:r>
                      <a:r>
                        <a:rPr lang="en-GB" sz="1600" b="0" i="0" u="none" strike="noStrike" noProof="0" err="1">
                          <a:effectLst/>
                          <a:latin typeface="Calibri"/>
                        </a:rPr>
                        <a:t>Nutr</a:t>
                      </a:r>
                      <a:endParaRPr lang="en-US" sz="1600"/>
                    </a:p>
                  </a:txBody>
                  <a:tcPr marL="3306" marR="3306" marT="3306" marB="0" anchor="ctr">
                    <a:solidFill>
                      <a:schemeClr val="accent2">
                        <a:lumMod val="20000"/>
                        <a:lumOff val="80000"/>
                      </a:schemeClr>
                    </a:solidFill>
                  </a:tcPr>
                </a:tc>
                <a:extLst>
                  <a:ext uri="{0D108BD9-81ED-4DB2-BD59-A6C34878D82A}">
                    <a16:rowId xmlns:a16="http://schemas.microsoft.com/office/drawing/2014/main" val="2411511588"/>
                  </a:ext>
                </a:extLst>
              </a:tr>
              <a:tr h="472520">
                <a:tc>
                  <a:txBody>
                    <a:bodyPr/>
                    <a:lstStyle/>
                    <a:p>
                      <a:pPr lvl="0" algn="ctr">
                        <a:buNone/>
                      </a:pPr>
                      <a:r>
                        <a:rPr lang="en-GB" sz="1600" u="none" strike="noStrike" dirty="0">
                          <a:effectLst/>
                        </a:rPr>
                        <a:t>Micronutrient supp (food)</a:t>
                      </a:r>
                    </a:p>
                  </a:txBody>
                  <a:tcPr marL="3306" marR="3306" marT="3306" marB="0" anchor="ctr">
                    <a:solidFill>
                      <a:schemeClr val="accent2">
                        <a:lumMod val="20000"/>
                        <a:lumOff val="80000"/>
                      </a:schemeClr>
                    </a:solidFill>
                  </a:tcPr>
                </a:tc>
                <a:tc vMerge="1">
                  <a:txBody>
                    <a:bodyPr/>
                    <a:lstStyle/>
                    <a:p>
                      <a:endParaRPr lang="en-US"/>
                    </a:p>
                  </a:txBody>
                  <a:tcPr marL="3306" marR="3306" marT="3306" marB="0" anchor="b">
                    <a:solidFill>
                      <a:schemeClr val="accent2">
                        <a:lumMod val="20000"/>
                        <a:lumOff val="80000"/>
                      </a:schemeClr>
                    </a:solidFill>
                  </a:tcPr>
                </a:tc>
                <a:tc>
                  <a:txBody>
                    <a:bodyPr/>
                    <a:lstStyle/>
                    <a:p>
                      <a:pPr lvl="0" algn="ctr">
                        <a:buNone/>
                      </a:pPr>
                      <a:r>
                        <a:rPr lang="en-GB" sz="1600" u="none" strike="noStrike" dirty="0">
                          <a:effectLst/>
                        </a:rPr>
                        <a:t>Gambian children age 7-9</a:t>
                      </a:r>
                    </a:p>
                  </a:txBody>
                  <a:tcPr marL="3306" marR="3306" marT="3306" marB="0" anchor="ctr">
                    <a:solidFill>
                      <a:schemeClr val="accent2">
                        <a:lumMod val="20000"/>
                        <a:lumOff val="80000"/>
                      </a:schemeClr>
                    </a:solidFill>
                  </a:tcPr>
                </a:tc>
                <a:tc vMerge="1">
                  <a:txBody>
                    <a:bodyPr/>
                    <a:lstStyle/>
                    <a:p>
                      <a:endParaRPr lang="en-US"/>
                    </a:p>
                  </a:txBody>
                  <a:tcPr marL="3306" marR="3306" marT="3306" marB="0" anchor="b">
                    <a:solidFill>
                      <a:schemeClr val="accent2">
                        <a:lumMod val="20000"/>
                        <a:lumOff val="80000"/>
                      </a:schemeClr>
                    </a:solidFill>
                  </a:tcPr>
                </a:tc>
                <a:tc>
                  <a:txBody>
                    <a:bodyPr/>
                    <a:lstStyle/>
                    <a:p>
                      <a:pPr lvl="0" algn="ctr">
                        <a:buNone/>
                      </a:pPr>
                      <a:r>
                        <a:rPr lang="en-GB" sz="1600" b="0" i="0" u="none" strike="noStrike" noProof="0" dirty="0">
                          <a:effectLst/>
                          <a:latin typeface="Calibri"/>
                        </a:rPr>
                        <a:t>293</a:t>
                      </a:r>
                    </a:p>
                  </a:txBody>
                  <a:tcPr marL="3306" marR="3306" marT="3306" marB="0" anchor="ctr">
                    <a:solidFill>
                      <a:schemeClr val="accent2">
                        <a:lumMod val="20000"/>
                        <a:lumOff val="80000"/>
                      </a:schemeClr>
                    </a:solidFill>
                  </a:tcPr>
                </a:tc>
                <a:tc>
                  <a:txBody>
                    <a:bodyPr/>
                    <a:lstStyle/>
                    <a:p>
                      <a:pPr lvl="0" algn="ctr">
                        <a:buNone/>
                      </a:pPr>
                      <a:r>
                        <a:rPr lang="en-GB" sz="1600" u="none" strike="noStrike" dirty="0">
                          <a:effectLst/>
                        </a:rPr>
                        <a:t>1</a:t>
                      </a:r>
                    </a:p>
                  </a:txBody>
                  <a:tcPr marL="3306" marR="3306" marT="3306" marB="0" anchor="ctr">
                    <a:solidFill>
                      <a:schemeClr val="accent2">
                        <a:lumMod val="20000"/>
                        <a:lumOff val="80000"/>
                      </a:schemeClr>
                    </a:solidFill>
                  </a:tcPr>
                </a:tc>
                <a:tc>
                  <a:txBody>
                    <a:bodyPr/>
                    <a:lstStyle/>
                    <a:p>
                      <a:pPr lvl="0" algn="ctr">
                        <a:buNone/>
                      </a:pPr>
                      <a:endParaRPr lang="en-GB" sz="1600" u="none" strike="noStrike" dirty="0">
                        <a:effectLst/>
                      </a:endParaRPr>
                    </a:p>
                  </a:txBody>
                  <a:tcPr marL="3306" marR="3306" marT="3306" marB="0" anchor="ctr">
                    <a:solidFill>
                      <a:schemeClr val="accent2">
                        <a:lumMod val="20000"/>
                        <a:lumOff val="80000"/>
                      </a:schemeClr>
                    </a:solidFill>
                  </a:tcPr>
                </a:tc>
                <a:tc vMerge="1">
                  <a:txBody>
                    <a:bodyPr/>
                    <a:lstStyle/>
                    <a:p>
                      <a:endParaRPr lang="en-US"/>
                    </a:p>
                  </a:txBody>
                  <a:tcPr marL="3306" marR="3306" marT="3306" marB="0" anchor="b">
                    <a:solidFill>
                      <a:schemeClr val="accent2">
                        <a:lumMod val="20000"/>
                        <a:lumOff val="80000"/>
                      </a:schemeClr>
                    </a:solidFill>
                  </a:tcPr>
                </a:tc>
                <a:tc vMerge="1">
                  <a:txBody>
                    <a:bodyPr/>
                    <a:lstStyle/>
                    <a:p>
                      <a:endParaRPr lang="en-US"/>
                    </a:p>
                  </a:txBody>
                  <a:tcPr marL="3306" marR="3306" marT="3306" marB="0" anchor="b">
                    <a:solidFill>
                      <a:schemeClr val="accent2">
                        <a:lumMod val="20000"/>
                        <a:lumOff val="80000"/>
                      </a:schemeClr>
                    </a:solidFill>
                  </a:tcPr>
                </a:tc>
                <a:extLst>
                  <a:ext uri="{0D108BD9-81ED-4DB2-BD59-A6C34878D82A}">
                    <a16:rowId xmlns:a16="http://schemas.microsoft.com/office/drawing/2014/main" val="2191192659"/>
                  </a:ext>
                </a:extLst>
              </a:tr>
              <a:tr h="158749">
                <a:tc>
                  <a:txBody>
                    <a:bodyPr/>
                    <a:lstStyle/>
                    <a:p>
                      <a:pPr lvl="0" algn="ctr">
                        <a:buNone/>
                      </a:pPr>
                      <a:r>
                        <a:rPr lang="en-GB" sz="1600" u="none" strike="noStrike" dirty="0">
                          <a:effectLst/>
                        </a:rPr>
                        <a:t>Waist circumference</a:t>
                      </a:r>
                    </a:p>
                  </a:txBody>
                  <a:tcPr marL="3306" marR="3306" marT="3306" marB="0" anchor="ctr">
                    <a:solidFill>
                      <a:schemeClr val="accent1">
                        <a:lumMod val="40000"/>
                        <a:lumOff val="60000"/>
                      </a:schemeClr>
                    </a:solidFill>
                  </a:tcPr>
                </a:tc>
                <a:tc rowSpan="3">
                  <a:txBody>
                    <a:bodyPr/>
                    <a:lstStyle/>
                    <a:p>
                      <a:pPr lvl="0" algn="ctr">
                        <a:buNone/>
                      </a:pPr>
                      <a:r>
                        <a:rPr lang="en-GB" sz="1600" u="none" strike="noStrike" dirty="0">
                          <a:effectLst/>
                        </a:rPr>
                        <a:t>Blood</a:t>
                      </a:r>
                    </a:p>
                  </a:txBody>
                  <a:tcPr marL="3306" marR="3306" marT="3306" marB="0" anchor="ctr">
                    <a:solidFill>
                      <a:schemeClr val="accent1">
                        <a:lumMod val="40000"/>
                        <a:lumOff val="60000"/>
                      </a:schemeClr>
                    </a:solidFill>
                  </a:tcPr>
                </a:tc>
                <a:tc rowSpan="3">
                  <a:txBody>
                    <a:bodyPr/>
                    <a:lstStyle/>
                    <a:p>
                      <a:pPr lvl="0" algn="ctr">
                        <a:buNone/>
                      </a:pPr>
                      <a:r>
                        <a:rPr lang="en-GB" sz="1600" u="none" strike="noStrike" dirty="0">
                          <a:effectLst/>
                        </a:rPr>
                        <a:t>African-American adults</a:t>
                      </a:r>
                    </a:p>
                  </a:txBody>
                  <a:tcPr marL="3306" marR="3306" marT="3306" marB="0" anchor="ctr">
                    <a:solidFill>
                      <a:schemeClr val="accent1">
                        <a:lumMod val="40000"/>
                        <a:lumOff val="60000"/>
                      </a:schemeClr>
                    </a:solidFill>
                  </a:tcPr>
                </a:tc>
                <a:tc rowSpan="3">
                  <a:txBody>
                    <a:bodyPr/>
                    <a:lstStyle/>
                    <a:p>
                      <a:pPr lvl="0" algn="ctr">
                        <a:buNone/>
                      </a:pPr>
                      <a:r>
                        <a:rPr lang="en-GB" sz="1600" u="none" strike="noStrike" dirty="0">
                          <a:effectLst/>
                        </a:rPr>
                        <a:t>ARC study</a:t>
                      </a:r>
                    </a:p>
                  </a:txBody>
                  <a:tcPr marL="3306" marR="3306" marT="3306" marB="0" anchor="ctr">
                    <a:solidFill>
                      <a:schemeClr val="accent1">
                        <a:lumMod val="40000"/>
                        <a:lumOff val="60000"/>
                      </a:schemeClr>
                    </a:solidFill>
                  </a:tcPr>
                </a:tc>
                <a:tc rowSpan="3">
                  <a:txBody>
                    <a:bodyPr/>
                    <a:lstStyle/>
                    <a:p>
                      <a:pPr lvl="0" algn="ctr">
                        <a:buNone/>
                      </a:pPr>
                      <a:r>
                        <a:rPr lang="en-GB" sz="1600" b="0" i="0" u="none" strike="noStrike" noProof="0" dirty="0">
                          <a:effectLst/>
                        </a:rPr>
                        <a:t>2684</a:t>
                      </a:r>
                      <a:endParaRPr lang="en-US" sz="1600"/>
                    </a:p>
                  </a:txBody>
                  <a:tcPr marL="3306" marR="3306" marT="3306" marB="0" anchor="ctr">
                    <a:solidFill>
                      <a:schemeClr val="accent1">
                        <a:lumMod val="40000"/>
                        <a:lumOff val="60000"/>
                      </a:schemeClr>
                    </a:solidFill>
                  </a:tcPr>
                </a:tc>
                <a:tc rowSpan="3">
                  <a:txBody>
                    <a:bodyPr/>
                    <a:lstStyle/>
                    <a:p>
                      <a:pPr lvl="0" algn="ctr">
                        <a:buNone/>
                      </a:pPr>
                      <a:r>
                        <a:rPr lang="en-GB" sz="1600" u="none" strike="noStrike" dirty="0">
                          <a:effectLst/>
                        </a:rPr>
                        <a:t>11</a:t>
                      </a:r>
                    </a:p>
                  </a:txBody>
                  <a:tcPr marL="3306" marR="3306" marT="3306" marB="0" anchor="ctr">
                    <a:solidFill>
                      <a:schemeClr val="accent1">
                        <a:lumMod val="40000"/>
                        <a:lumOff val="60000"/>
                      </a:schemeClr>
                    </a:solidFill>
                  </a:tcPr>
                </a:tc>
                <a:tc rowSpan="3">
                  <a:txBody>
                    <a:bodyPr/>
                    <a:lstStyle/>
                    <a:p>
                      <a:pPr lvl="0" algn="ctr">
                        <a:buNone/>
                      </a:pPr>
                      <a:r>
                        <a:rPr lang="en-GB" sz="1600" u="none" strike="noStrike" dirty="0">
                          <a:effectLst/>
                        </a:rPr>
                        <a:t>Replicated in WHI and FHS (n=5743) and 2 replicated in The Raine Study (adolescents;  n=820).</a:t>
                      </a:r>
                    </a:p>
                    <a:p>
                      <a:pPr lvl="0" algn="ctr">
                        <a:buNone/>
                      </a:pPr>
                      <a:endParaRPr lang="en-GB" sz="1600" u="none" strike="noStrike" dirty="0">
                        <a:effectLst/>
                      </a:endParaRPr>
                    </a:p>
                    <a:p>
                      <a:pPr lvl="0" algn="ctr">
                        <a:buNone/>
                      </a:pPr>
                      <a:r>
                        <a:rPr lang="en-GB" sz="1600" u="none" strike="noStrike" dirty="0">
                          <a:effectLst/>
                        </a:rPr>
                        <a:t>Novel </a:t>
                      </a:r>
                      <a:r>
                        <a:rPr lang="en-GB" sz="1600" b="0" i="0" u="none" strike="noStrike" noProof="0" dirty="0">
                          <a:effectLst/>
                          <a:latin typeface="Calibri"/>
                        </a:rPr>
                        <a:t>associations near </a:t>
                      </a:r>
                      <a:r>
                        <a:rPr lang="en-GB" sz="1600" b="0" i="1" u="none" strike="noStrike" noProof="0" dirty="0">
                          <a:effectLst/>
                          <a:latin typeface="Calibri"/>
                        </a:rPr>
                        <a:t>TXNIP</a:t>
                      </a:r>
                      <a:r>
                        <a:rPr lang="en-GB" sz="1600" b="0" i="0" u="none" strike="noStrike" noProof="0" dirty="0">
                          <a:effectLst/>
                          <a:latin typeface="Calibri"/>
                        </a:rPr>
                        <a:t>, </a:t>
                      </a:r>
                      <a:r>
                        <a:rPr lang="en-GB" sz="1600" b="0" i="1" u="none" strike="noStrike" noProof="0" dirty="0">
                          <a:effectLst/>
                          <a:latin typeface="Calibri"/>
                        </a:rPr>
                        <a:t>ADCY7</a:t>
                      </a:r>
                      <a:r>
                        <a:rPr lang="en-GB" sz="1600" b="0" i="0" u="none" strike="noStrike" noProof="0" dirty="0">
                          <a:effectLst/>
                          <a:latin typeface="Calibri"/>
                        </a:rPr>
                        <a:t>, </a:t>
                      </a:r>
                      <a:r>
                        <a:rPr lang="en-GB" sz="1600" b="0" i="1" u="none" strike="noStrike" noProof="0" dirty="0">
                          <a:effectLst/>
                          <a:latin typeface="Calibri"/>
                        </a:rPr>
                        <a:t>SREBF1</a:t>
                      </a:r>
                      <a:r>
                        <a:rPr lang="en-GB" sz="1600" b="0" i="0" u="none" strike="noStrike" noProof="0" dirty="0">
                          <a:effectLst/>
                          <a:latin typeface="Calibri"/>
                        </a:rPr>
                        <a:t> and </a:t>
                      </a:r>
                      <a:r>
                        <a:rPr lang="en-GB" sz="1600" b="0" i="1" u="none" strike="noStrike" noProof="0" dirty="0">
                          <a:effectLst/>
                          <a:latin typeface="Calibri"/>
                        </a:rPr>
                        <a:t>RAP1GAP2</a:t>
                      </a:r>
                      <a:endParaRPr lang="en-GB" sz="1600" u="none" strike="noStrike" dirty="0">
                        <a:effectLst/>
                      </a:endParaRPr>
                    </a:p>
                  </a:txBody>
                  <a:tcPr marL="3306" marR="3306" marT="3306" marB="0" anchor="ctr">
                    <a:solidFill>
                      <a:schemeClr val="accent1">
                        <a:lumMod val="40000"/>
                        <a:lumOff val="60000"/>
                      </a:schemeClr>
                    </a:solidFill>
                  </a:tcPr>
                </a:tc>
                <a:tc rowSpan="3">
                  <a:txBody>
                    <a:bodyPr/>
                    <a:lstStyle/>
                    <a:p>
                      <a:pPr lvl="0" algn="ctr">
                        <a:buNone/>
                      </a:pPr>
                      <a:r>
                        <a:rPr lang="en-GB" sz="1600" b="0" i="0" u="none" strike="noStrike" noProof="0" dirty="0">
                          <a:effectLst/>
                          <a:latin typeface="Calibri"/>
                        </a:rPr>
                        <a:t>32901515</a:t>
                      </a:r>
                      <a:endParaRPr lang="en-US" sz="1600"/>
                    </a:p>
                  </a:txBody>
                  <a:tcPr marL="3306" marR="3306" marT="3306" marB="0" anchor="ctr">
                    <a:solidFill>
                      <a:schemeClr val="accent1">
                        <a:lumMod val="40000"/>
                        <a:lumOff val="60000"/>
                      </a:schemeClr>
                    </a:solidFill>
                  </a:tcPr>
                </a:tc>
                <a:tc rowSpan="3">
                  <a:txBody>
                    <a:bodyPr/>
                    <a:lstStyle/>
                    <a:p>
                      <a:pPr lvl="0" algn="ctr">
                        <a:buNone/>
                      </a:pPr>
                      <a:r>
                        <a:rPr lang="en-GB" sz="1600" u="none" strike="noStrike" dirty="0">
                          <a:effectLst/>
                        </a:rPr>
                        <a:t>Epigenomics</a:t>
                      </a:r>
                    </a:p>
                  </a:txBody>
                  <a:tcPr marL="3306" marR="3306" marT="3306" marB="0" anchor="ctr">
                    <a:solidFill>
                      <a:schemeClr val="accent1">
                        <a:lumMod val="40000"/>
                        <a:lumOff val="60000"/>
                      </a:schemeClr>
                    </a:solidFill>
                  </a:tcPr>
                </a:tc>
                <a:extLst>
                  <a:ext uri="{0D108BD9-81ED-4DB2-BD59-A6C34878D82A}">
                    <a16:rowId xmlns:a16="http://schemas.microsoft.com/office/drawing/2014/main" val="2500134125"/>
                  </a:ext>
                </a:extLst>
              </a:tr>
              <a:tr h="158750">
                <a:tc>
                  <a:txBody>
                    <a:bodyPr/>
                    <a:lstStyle/>
                    <a:p>
                      <a:pPr lvl="0" algn="ctr">
                        <a:buNone/>
                      </a:pPr>
                      <a:r>
                        <a:rPr lang="en-GB" sz="1600" b="0" i="0" u="none" strike="noStrike" noProof="0" dirty="0">
                          <a:effectLst/>
                          <a:latin typeface="Calibri"/>
                        </a:rPr>
                        <a:t>Waist to hip ratio</a:t>
                      </a:r>
                      <a:endParaRPr lang="en-US" sz="1600"/>
                    </a:p>
                  </a:txBody>
                  <a:tcPr marL="3306" marR="3306" marT="3306" marB="0" anchor="ctr">
                    <a:solidFill>
                      <a:schemeClr val="accent1">
                        <a:lumMod val="40000"/>
                        <a:lumOff val="60000"/>
                      </a:schemeClr>
                    </a:solidFill>
                  </a:tcPr>
                </a:tc>
                <a:tc vMerge="1">
                  <a:txBody>
                    <a:bodyPr/>
                    <a:lstStyle/>
                    <a:p>
                      <a:pPr lvl="0" algn="r">
                        <a:buNone/>
                      </a:pPr>
                      <a:endParaRPr lang="en-GB" sz="1400" u="none" strike="noStrike" dirty="0">
                        <a:effectLst/>
                      </a:endParaRPr>
                    </a:p>
                  </a:txBody>
                  <a:tcPr marL="3306" marR="3306" marT="3306" marB="0" anchor="b">
                    <a:solidFill>
                      <a:schemeClr val="accent1">
                        <a:lumMod val="40000"/>
                        <a:lumOff val="60000"/>
                      </a:schemeClr>
                    </a:solidFill>
                  </a:tcPr>
                </a:tc>
                <a:tc vMerge="1">
                  <a:txBody>
                    <a:bodyPr/>
                    <a:lstStyle/>
                    <a:p>
                      <a:pPr lvl="0" algn="r">
                        <a:buNone/>
                      </a:pPr>
                      <a:endParaRPr lang="en-GB" sz="1400" u="none" strike="noStrike" dirty="0">
                        <a:effectLst/>
                      </a:endParaRPr>
                    </a:p>
                  </a:txBody>
                  <a:tcPr marL="3306" marR="3306" marT="3306" marB="0" anchor="b">
                    <a:solidFill>
                      <a:schemeClr val="accent1">
                        <a:lumMod val="40000"/>
                        <a:lumOff val="60000"/>
                      </a:schemeClr>
                    </a:solidFill>
                  </a:tcPr>
                </a:tc>
                <a:tc vMerge="1">
                  <a:txBody>
                    <a:bodyPr/>
                    <a:lstStyle/>
                    <a:p>
                      <a:pPr lvl="0" algn="r">
                        <a:buNone/>
                      </a:pPr>
                      <a:endParaRPr lang="en-GB" sz="1400" u="none" strike="noStrike" dirty="0">
                        <a:effectLst/>
                      </a:endParaRPr>
                    </a:p>
                  </a:txBody>
                  <a:tcPr marL="3306" marR="3306" marT="3306" marB="0" anchor="b">
                    <a:solidFill>
                      <a:schemeClr val="accent1">
                        <a:lumMod val="40000"/>
                        <a:lumOff val="60000"/>
                      </a:schemeClr>
                    </a:solidFill>
                  </a:tcPr>
                </a:tc>
                <a:tc vMerge="1">
                  <a:txBody>
                    <a:bodyPr/>
                    <a:lstStyle/>
                    <a:p>
                      <a:pPr lvl="0" algn="r">
                        <a:buNone/>
                      </a:pPr>
                      <a:endParaRPr lang="en-US"/>
                    </a:p>
                  </a:txBody>
                  <a:tcPr marL="3306" marR="3306" marT="3306" marB="0" anchor="b">
                    <a:solidFill>
                      <a:schemeClr val="accent1">
                        <a:lumMod val="40000"/>
                        <a:lumOff val="60000"/>
                      </a:schemeClr>
                    </a:solidFill>
                  </a:tcPr>
                </a:tc>
                <a:tc vMerge="1">
                  <a:txBody>
                    <a:bodyPr/>
                    <a:lstStyle/>
                    <a:p>
                      <a:pPr lvl="0" algn="r">
                        <a:buNone/>
                      </a:pPr>
                      <a:endParaRPr lang="en-GB" sz="1400" u="none" strike="noStrike" dirty="0">
                        <a:effectLst/>
                      </a:endParaRPr>
                    </a:p>
                  </a:txBody>
                  <a:tcPr marL="3306" marR="3306" marT="3306" marB="0" anchor="b">
                    <a:solidFill>
                      <a:schemeClr val="accent1">
                        <a:lumMod val="40000"/>
                        <a:lumOff val="60000"/>
                      </a:schemeClr>
                    </a:solidFill>
                  </a:tcPr>
                </a:tc>
                <a:tc vMerge="1">
                  <a:txBody>
                    <a:bodyPr/>
                    <a:lstStyle/>
                    <a:p>
                      <a:pPr lvl="0" algn="l">
                        <a:buNone/>
                      </a:pPr>
                      <a:endParaRPr lang="en-GB" sz="1400" u="none" strike="noStrike" dirty="0">
                        <a:effectLst/>
                      </a:endParaRPr>
                    </a:p>
                  </a:txBody>
                  <a:tcPr marL="3306" marR="3306" marT="3306" marB="0" anchor="b">
                    <a:solidFill>
                      <a:schemeClr val="accent1">
                        <a:lumMod val="40000"/>
                        <a:lumOff val="60000"/>
                      </a:schemeClr>
                    </a:solidFill>
                  </a:tcPr>
                </a:tc>
                <a:tc vMerge="1">
                  <a:txBody>
                    <a:bodyPr/>
                    <a:lstStyle/>
                    <a:p>
                      <a:pPr lvl="0" algn="r">
                        <a:buNone/>
                      </a:pPr>
                      <a:endParaRPr lang="en-US"/>
                    </a:p>
                  </a:txBody>
                  <a:tcPr marL="3306" marR="3306" marT="3306" marB="0" anchor="b">
                    <a:solidFill>
                      <a:schemeClr val="accent1">
                        <a:lumMod val="40000"/>
                        <a:lumOff val="60000"/>
                      </a:schemeClr>
                    </a:solidFill>
                  </a:tcPr>
                </a:tc>
                <a:tc vMerge="1">
                  <a:txBody>
                    <a:bodyPr/>
                    <a:lstStyle/>
                    <a:p>
                      <a:pPr lvl="0" algn="l">
                        <a:buNone/>
                      </a:pPr>
                      <a:endParaRPr lang="en-GB" sz="1400" u="none" strike="noStrike" dirty="0">
                        <a:effectLst/>
                      </a:endParaRPr>
                    </a:p>
                  </a:txBody>
                  <a:tcPr marL="3306" marR="3306" marT="3306" marB="0" anchor="b">
                    <a:solidFill>
                      <a:schemeClr val="accent1">
                        <a:lumMod val="40000"/>
                        <a:lumOff val="60000"/>
                      </a:schemeClr>
                    </a:solidFill>
                  </a:tcPr>
                </a:tc>
                <a:extLst>
                  <a:ext uri="{0D108BD9-81ED-4DB2-BD59-A6C34878D82A}">
                    <a16:rowId xmlns:a16="http://schemas.microsoft.com/office/drawing/2014/main" val="1404469827"/>
                  </a:ext>
                </a:extLst>
              </a:tr>
              <a:tr h="158749">
                <a:tc>
                  <a:txBody>
                    <a:bodyPr/>
                    <a:lstStyle/>
                    <a:p>
                      <a:pPr lvl="0" algn="ctr">
                        <a:buNone/>
                      </a:pPr>
                      <a:r>
                        <a:rPr lang="en-GB" sz="1600" b="0" i="0" u="none" strike="noStrike" noProof="0" dirty="0">
                          <a:effectLst/>
                          <a:latin typeface="Calibri"/>
                        </a:rPr>
                        <a:t>Waist to height ratio</a:t>
                      </a:r>
                      <a:endParaRPr lang="en-US" sz="1600"/>
                    </a:p>
                  </a:txBody>
                  <a:tcPr marL="3306" marR="3306" marT="3306" marB="0" anchor="ctr">
                    <a:solidFill>
                      <a:schemeClr val="accent1">
                        <a:lumMod val="40000"/>
                        <a:lumOff val="60000"/>
                      </a:schemeClr>
                    </a:solidFill>
                  </a:tcPr>
                </a:tc>
                <a:tc vMerge="1">
                  <a:txBody>
                    <a:bodyPr/>
                    <a:lstStyle/>
                    <a:p>
                      <a:pPr lvl="0" algn="r">
                        <a:buNone/>
                      </a:pPr>
                      <a:endParaRPr lang="en-GB" sz="1400" u="none" strike="noStrike" dirty="0">
                        <a:effectLst/>
                      </a:endParaRPr>
                    </a:p>
                  </a:txBody>
                  <a:tcPr marL="3306" marR="3306" marT="3306" marB="0" anchor="b">
                    <a:solidFill>
                      <a:schemeClr val="accent1">
                        <a:lumMod val="40000"/>
                        <a:lumOff val="60000"/>
                      </a:schemeClr>
                    </a:solidFill>
                  </a:tcPr>
                </a:tc>
                <a:tc vMerge="1">
                  <a:txBody>
                    <a:bodyPr/>
                    <a:lstStyle/>
                    <a:p>
                      <a:pPr lvl="0" algn="r">
                        <a:buNone/>
                      </a:pPr>
                      <a:endParaRPr lang="en-GB" sz="1400" u="none" strike="noStrike" dirty="0">
                        <a:effectLst/>
                      </a:endParaRPr>
                    </a:p>
                  </a:txBody>
                  <a:tcPr marL="3306" marR="3306" marT="3306" marB="0" anchor="b">
                    <a:solidFill>
                      <a:schemeClr val="accent1">
                        <a:lumMod val="40000"/>
                        <a:lumOff val="60000"/>
                      </a:schemeClr>
                    </a:solidFill>
                  </a:tcPr>
                </a:tc>
                <a:tc vMerge="1">
                  <a:txBody>
                    <a:bodyPr/>
                    <a:lstStyle/>
                    <a:p>
                      <a:pPr lvl="0" algn="r">
                        <a:buNone/>
                      </a:pPr>
                      <a:endParaRPr lang="en-GB" sz="1400" u="none" strike="noStrike" dirty="0">
                        <a:effectLst/>
                      </a:endParaRPr>
                    </a:p>
                  </a:txBody>
                  <a:tcPr marL="3306" marR="3306" marT="3306" marB="0" anchor="b">
                    <a:solidFill>
                      <a:schemeClr val="accent1">
                        <a:lumMod val="40000"/>
                        <a:lumOff val="60000"/>
                      </a:schemeClr>
                    </a:solidFill>
                  </a:tcPr>
                </a:tc>
                <a:tc vMerge="1">
                  <a:txBody>
                    <a:bodyPr/>
                    <a:lstStyle/>
                    <a:p>
                      <a:pPr lvl="0" algn="r">
                        <a:buNone/>
                      </a:pPr>
                      <a:endParaRPr lang="en-US"/>
                    </a:p>
                  </a:txBody>
                  <a:tcPr marL="3306" marR="3306" marT="3306" marB="0" anchor="b">
                    <a:solidFill>
                      <a:schemeClr val="accent1">
                        <a:lumMod val="40000"/>
                        <a:lumOff val="60000"/>
                      </a:schemeClr>
                    </a:solidFill>
                  </a:tcPr>
                </a:tc>
                <a:tc vMerge="1">
                  <a:txBody>
                    <a:bodyPr/>
                    <a:lstStyle/>
                    <a:p>
                      <a:pPr lvl="0" algn="r">
                        <a:buNone/>
                      </a:pPr>
                      <a:endParaRPr lang="en-GB" sz="1400" u="none" strike="noStrike" dirty="0">
                        <a:effectLst/>
                      </a:endParaRPr>
                    </a:p>
                  </a:txBody>
                  <a:tcPr marL="3306" marR="3306" marT="3306" marB="0" anchor="b">
                    <a:solidFill>
                      <a:schemeClr val="accent1">
                        <a:lumMod val="40000"/>
                        <a:lumOff val="60000"/>
                      </a:schemeClr>
                    </a:solidFill>
                  </a:tcPr>
                </a:tc>
                <a:tc vMerge="1">
                  <a:txBody>
                    <a:bodyPr/>
                    <a:lstStyle/>
                    <a:p>
                      <a:pPr lvl="0" algn="l">
                        <a:buNone/>
                      </a:pPr>
                      <a:endParaRPr lang="en-GB" sz="1400" u="none" strike="noStrike" dirty="0">
                        <a:effectLst/>
                      </a:endParaRPr>
                    </a:p>
                  </a:txBody>
                  <a:tcPr marL="3306" marR="3306" marT="3306" marB="0" anchor="b">
                    <a:solidFill>
                      <a:schemeClr val="accent1">
                        <a:lumMod val="40000"/>
                        <a:lumOff val="60000"/>
                      </a:schemeClr>
                    </a:solidFill>
                  </a:tcPr>
                </a:tc>
                <a:tc vMerge="1">
                  <a:txBody>
                    <a:bodyPr/>
                    <a:lstStyle/>
                    <a:p>
                      <a:pPr lvl="0" algn="r">
                        <a:buNone/>
                      </a:pPr>
                      <a:endParaRPr lang="en-US"/>
                    </a:p>
                  </a:txBody>
                  <a:tcPr marL="3306" marR="3306" marT="3306" marB="0" anchor="b">
                    <a:solidFill>
                      <a:schemeClr val="accent1">
                        <a:lumMod val="40000"/>
                        <a:lumOff val="60000"/>
                      </a:schemeClr>
                    </a:solidFill>
                  </a:tcPr>
                </a:tc>
                <a:tc vMerge="1">
                  <a:txBody>
                    <a:bodyPr/>
                    <a:lstStyle/>
                    <a:p>
                      <a:pPr lvl="0" algn="l">
                        <a:buNone/>
                      </a:pPr>
                      <a:endParaRPr lang="en-GB" sz="1400" u="none" strike="noStrike" dirty="0">
                        <a:effectLst/>
                      </a:endParaRPr>
                    </a:p>
                  </a:txBody>
                  <a:tcPr marL="3306" marR="3306" marT="3306" marB="0" anchor="b">
                    <a:solidFill>
                      <a:schemeClr val="accent1">
                        <a:lumMod val="40000"/>
                        <a:lumOff val="60000"/>
                      </a:schemeClr>
                    </a:solidFill>
                  </a:tcPr>
                </a:tc>
                <a:extLst>
                  <a:ext uri="{0D108BD9-81ED-4DB2-BD59-A6C34878D82A}">
                    <a16:rowId xmlns:a16="http://schemas.microsoft.com/office/drawing/2014/main" val="183484694"/>
                  </a:ext>
                </a:extLst>
              </a:tr>
              <a:tr h="472520">
                <a:tc>
                  <a:txBody>
                    <a:bodyPr/>
                    <a:lstStyle/>
                    <a:p>
                      <a:pPr lvl="0" algn="ctr">
                        <a:buNone/>
                      </a:pPr>
                      <a:r>
                        <a:rPr lang="en-GB" sz="1600" u="none" strike="noStrike" dirty="0">
                          <a:effectLst/>
                        </a:rPr>
                        <a:t>Maternal atopy</a:t>
                      </a:r>
                    </a:p>
                  </a:txBody>
                  <a:tcPr marL="3306" marR="3306" marT="3306" marB="0" anchor="ctr">
                    <a:solidFill>
                      <a:schemeClr val="accent2">
                        <a:lumMod val="20000"/>
                        <a:lumOff val="80000"/>
                      </a:schemeClr>
                    </a:solidFill>
                  </a:tcPr>
                </a:tc>
                <a:tc>
                  <a:txBody>
                    <a:bodyPr/>
                    <a:lstStyle/>
                    <a:p>
                      <a:pPr lvl="0" algn="ctr">
                        <a:buNone/>
                      </a:pPr>
                      <a:r>
                        <a:rPr lang="en-GB" sz="1600" u="none" strike="noStrike" dirty="0">
                          <a:effectLst/>
                        </a:rPr>
                        <a:t>Cord blood</a:t>
                      </a:r>
                    </a:p>
                  </a:txBody>
                  <a:tcPr marL="3306" marR="3306" marT="3306" marB="0" anchor="ctr">
                    <a:solidFill>
                      <a:schemeClr val="accent2">
                        <a:lumMod val="20000"/>
                        <a:lumOff val="80000"/>
                      </a:schemeClr>
                    </a:solidFill>
                  </a:tcPr>
                </a:tc>
                <a:tc>
                  <a:txBody>
                    <a:bodyPr/>
                    <a:lstStyle/>
                    <a:p>
                      <a:pPr lvl="0" algn="ctr">
                        <a:buNone/>
                      </a:pPr>
                      <a:r>
                        <a:rPr lang="en-GB" sz="1600" u="none" strike="noStrike" dirty="0">
                          <a:effectLst/>
                        </a:rPr>
                        <a:t>Infants</a:t>
                      </a:r>
                    </a:p>
                  </a:txBody>
                  <a:tcPr marL="3306" marR="3306" marT="3306" marB="0" anchor="ctr">
                    <a:solidFill>
                      <a:schemeClr val="accent2">
                        <a:lumMod val="20000"/>
                        <a:lumOff val="80000"/>
                      </a:schemeClr>
                    </a:solidFill>
                  </a:tcPr>
                </a:tc>
                <a:tc>
                  <a:txBody>
                    <a:bodyPr/>
                    <a:lstStyle/>
                    <a:p>
                      <a:pPr lvl="0" algn="ctr">
                        <a:buNone/>
                      </a:pPr>
                      <a:r>
                        <a:rPr lang="en-GB" sz="1600" u="none" strike="noStrike" dirty="0">
                          <a:effectLst/>
                        </a:rPr>
                        <a:t>ELMA</a:t>
                      </a:r>
                    </a:p>
                  </a:txBody>
                  <a:tcPr marL="3306" marR="3306" marT="3306" marB="0" anchor="ctr">
                    <a:solidFill>
                      <a:schemeClr val="accent2">
                        <a:lumMod val="20000"/>
                        <a:lumOff val="80000"/>
                      </a:schemeClr>
                    </a:solidFill>
                  </a:tcPr>
                </a:tc>
                <a:tc>
                  <a:txBody>
                    <a:bodyPr/>
                    <a:lstStyle/>
                    <a:p>
                      <a:pPr lvl="0" algn="ctr">
                        <a:buNone/>
                      </a:pPr>
                      <a:r>
                        <a:rPr lang="en-GB" sz="1600" b="0" i="0" u="none" strike="noStrike" noProof="0" dirty="0">
                          <a:effectLst/>
                          <a:latin typeface="Calibri"/>
                        </a:rPr>
                        <a:t>96</a:t>
                      </a:r>
                    </a:p>
                  </a:txBody>
                  <a:tcPr marL="3306" marR="3306" marT="3306" marB="0" anchor="ctr">
                    <a:solidFill>
                      <a:schemeClr val="accent2">
                        <a:lumMod val="20000"/>
                        <a:lumOff val="80000"/>
                      </a:schemeClr>
                    </a:solidFill>
                  </a:tcPr>
                </a:tc>
                <a:tc>
                  <a:txBody>
                    <a:bodyPr/>
                    <a:lstStyle/>
                    <a:p>
                      <a:pPr lvl="0" algn="ctr">
                        <a:buNone/>
                      </a:pPr>
                      <a:r>
                        <a:rPr lang="en-GB" sz="1600" u="none" strike="noStrike" dirty="0">
                          <a:effectLst/>
                        </a:rPr>
                        <a:t>83</a:t>
                      </a:r>
                    </a:p>
                  </a:txBody>
                  <a:tcPr marL="3306" marR="3306" marT="3306" marB="0" anchor="ctr">
                    <a:solidFill>
                      <a:schemeClr val="accent2">
                        <a:lumMod val="20000"/>
                        <a:lumOff val="80000"/>
                      </a:schemeClr>
                    </a:solidFill>
                  </a:tcPr>
                </a:tc>
                <a:tc>
                  <a:txBody>
                    <a:bodyPr/>
                    <a:lstStyle/>
                    <a:p>
                      <a:pPr lvl="0" algn="ctr">
                        <a:buNone/>
                      </a:pPr>
                      <a:r>
                        <a:rPr lang="en-GB" sz="1600" u="none" strike="noStrike">
                          <a:effectLst/>
                        </a:rPr>
                        <a:t>Unsure if children tested for atopy.</a:t>
                      </a:r>
                      <a:endParaRPr lang="en-GB" sz="1600" u="none" strike="noStrike" dirty="0">
                        <a:effectLst/>
                      </a:endParaRPr>
                    </a:p>
                  </a:txBody>
                  <a:tcPr marL="3306" marR="3306" marT="3306" marB="0" anchor="ctr">
                    <a:solidFill>
                      <a:schemeClr val="accent2">
                        <a:lumMod val="20000"/>
                        <a:lumOff val="80000"/>
                      </a:schemeClr>
                    </a:solidFill>
                  </a:tcPr>
                </a:tc>
                <a:tc>
                  <a:txBody>
                    <a:bodyPr/>
                    <a:lstStyle/>
                    <a:p>
                      <a:pPr lvl="0" algn="ctr">
                        <a:buNone/>
                      </a:pPr>
                      <a:r>
                        <a:rPr lang="en-GB" sz="1600" b="0" i="0" u="none" strike="noStrike" noProof="0">
                          <a:effectLst/>
                          <a:latin typeface="Calibri"/>
                        </a:rPr>
                        <a:t>32902349</a:t>
                      </a:r>
                      <a:endParaRPr lang="en-US" sz="1600"/>
                    </a:p>
                  </a:txBody>
                  <a:tcPr marL="3306" marR="3306" marT="3306" marB="0" anchor="ctr">
                    <a:solidFill>
                      <a:schemeClr val="accent2">
                        <a:lumMod val="20000"/>
                        <a:lumOff val="80000"/>
                      </a:schemeClr>
                    </a:solidFill>
                  </a:tcPr>
                </a:tc>
                <a:tc>
                  <a:txBody>
                    <a:bodyPr/>
                    <a:lstStyle/>
                    <a:p>
                      <a:pPr lvl="0" algn="ctr">
                        <a:buNone/>
                      </a:pPr>
                      <a:r>
                        <a:rPr lang="en-GB" sz="1600" u="none" strike="noStrike" dirty="0">
                          <a:effectLst/>
                        </a:rPr>
                        <a:t>Epigenetics</a:t>
                      </a:r>
                    </a:p>
                  </a:txBody>
                  <a:tcPr marL="3306" marR="3306" marT="3306" marB="0" anchor="ctr">
                    <a:solidFill>
                      <a:schemeClr val="accent2">
                        <a:lumMod val="20000"/>
                        <a:lumOff val="80000"/>
                      </a:schemeClr>
                    </a:solidFill>
                  </a:tcPr>
                </a:tc>
                <a:extLst>
                  <a:ext uri="{0D108BD9-81ED-4DB2-BD59-A6C34878D82A}">
                    <a16:rowId xmlns:a16="http://schemas.microsoft.com/office/drawing/2014/main" val="3744890686"/>
                  </a:ext>
                </a:extLst>
              </a:tr>
            </a:tbl>
          </a:graphicData>
        </a:graphic>
      </p:graphicFrame>
      <p:sp>
        <p:nvSpPr>
          <p:cNvPr id="28" name="TextBox 27">
            <a:extLst>
              <a:ext uri="{FF2B5EF4-FFF2-40B4-BE49-F238E27FC236}">
                <a16:creationId xmlns:a16="http://schemas.microsoft.com/office/drawing/2014/main" id="{67F2FFA9-6AF0-40ED-BAD0-A6B8BA5EE8C6}"/>
              </a:ext>
            </a:extLst>
          </p:cNvPr>
          <p:cNvSpPr txBox="1"/>
          <p:nvPr/>
        </p:nvSpPr>
        <p:spPr>
          <a:xfrm>
            <a:off x="0" y="-39938"/>
            <a:ext cx="730456" cy="369332"/>
          </a:xfrm>
          <a:prstGeom prst="rect">
            <a:avLst/>
          </a:prstGeom>
          <a:noFill/>
        </p:spPr>
        <p:txBody>
          <a:bodyPr wrap="none" rtlCol="0">
            <a:spAutoFit/>
          </a:bodyPr>
          <a:lstStyle/>
          <a:p>
            <a:r>
              <a:rPr lang="en-CA" dirty="0"/>
              <a:t>EWAS</a:t>
            </a:r>
            <a:endParaRPr lang="en-GB" dirty="0"/>
          </a:p>
        </p:txBody>
      </p:sp>
    </p:spTree>
    <p:extLst>
      <p:ext uri="{BB962C8B-B14F-4D97-AF65-F5344CB8AC3E}">
        <p14:creationId xmlns:p14="http://schemas.microsoft.com/office/powerpoint/2010/main" val="259923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55BB-573A-4D87-BBA4-FE7B114B37BC}"/>
              </a:ext>
            </a:extLst>
          </p:cNvPr>
          <p:cNvSpPr>
            <a:spLocks noGrp="1"/>
          </p:cNvSpPr>
          <p:nvPr>
            <p:ph type="title"/>
          </p:nvPr>
        </p:nvSpPr>
        <p:spPr>
          <a:solidFill>
            <a:schemeClr val="accent2">
              <a:lumMod val="40000"/>
              <a:lumOff val="60000"/>
            </a:schemeClr>
          </a:solidFill>
          <a:ln w="25400">
            <a:noFill/>
          </a:ln>
        </p:spPr>
        <p:txBody>
          <a:bodyPr/>
          <a:lstStyle/>
          <a:p>
            <a:r>
              <a:rPr lang="en-CA" i="1" dirty="0" err="1"/>
              <a:t>scRNA</a:t>
            </a:r>
            <a:r>
              <a:rPr lang="en-CA" i="1" dirty="0"/>
              <a:t>-seq -&gt; </a:t>
            </a:r>
            <a:r>
              <a:rPr lang="en-CA" i="1" dirty="0" err="1"/>
              <a:t>DNAm</a:t>
            </a:r>
            <a:r>
              <a:rPr lang="en-CA" i="1" dirty="0"/>
              <a:t> cell type reference</a:t>
            </a:r>
            <a:endParaRPr lang="en-GB" i="1" dirty="0"/>
          </a:p>
        </p:txBody>
      </p:sp>
      <p:sp>
        <p:nvSpPr>
          <p:cNvPr id="3" name="Content Placeholder 2">
            <a:extLst>
              <a:ext uri="{FF2B5EF4-FFF2-40B4-BE49-F238E27FC236}">
                <a16:creationId xmlns:a16="http://schemas.microsoft.com/office/drawing/2014/main" id="{84786220-116F-4CC8-9389-6EBE3889D3A6}"/>
              </a:ext>
            </a:extLst>
          </p:cNvPr>
          <p:cNvSpPr>
            <a:spLocks noGrp="1"/>
          </p:cNvSpPr>
          <p:nvPr>
            <p:ph idx="1"/>
          </p:nvPr>
        </p:nvSpPr>
        <p:spPr/>
        <p:txBody>
          <a:bodyPr vert="horz" lIns="91440" tIns="45720" rIns="91440" bIns="45720" rtlCol="0" anchor="t">
            <a:normAutofit/>
          </a:bodyPr>
          <a:lstStyle/>
          <a:p>
            <a:pPr marL="0" indent="0">
              <a:buNone/>
            </a:pPr>
            <a:r>
              <a:rPr lang="en-GB" sz="2400" dirty="0" err="1">
                <a:cs typeface="Calibri"/>
              </a:rPr>
              <a:t>Teschendorff</a:t>
            </a:r>
            <a:r>
              <a:rPr lang="en-GB" sz="2400" dirty="0">
                <a:cs typeface="Calibri"/>
              </a:rPr>
              <a:t>, A.E., Zhu, T., Breeze, C.E. et al. </a:t>
            </a:r>
            <a:r>
              <a:rPr lang="en-GB" sz="2400" b="1" dirty="0">
                <a:cs typeface="Calibri"/>
              </a:rPr>
              <a:t>EPISCORE: cell type deconvolution of bulk tissue DNA methylomes from single-cell RNA-</a:t>
            </a:r>
            <a:r>
              <a:rPr lang="en-GB" sz="2400" b="1" dirty="0" err="1">
                <a:cs typeface="Calibri"/>
              </a:rPr>
              <a:t>Seq</a:t>
            </a:r>
            <a:r>
              <a:rPr lang="en-GB" sz="2400" b="1" dirty="0">
                <a:cs typeface="Calibri"/>
              </a:rPr>
              <a:t> data</a:t>
            </a:r>
            <a:r>
              <a:rPr lang="en-GB" sz="2400" dirty="0">
                <a:cs typeface="Calibri"/>
              </a:rPr>
              <a:t>. Genome </a:t>
            </a:r>
            <a:r>
              <a:rPr lang="en-GB" sz="2400" dirty="0" err="1">
                <a:cs typeface="Calibri"/>
              </a:rPr>
              <a:t>Biol</a:t>
            </a:r>
            <a:r>
              <a:rPr lang="en-GB" sz="2400" dirty="0">
                <a:cs typeface="Calibri"/>
              </a:rPr>
              <a:t> 21, 221 (2020).</a:t>
            </a:r>
          </a:p>
          <a:p>
            <a:r>
              <a:rPr lang="en-GB" sz="2400" b="1" dirty="0"/>
              <a:t>Idea</a:t>
            </a:r>
            <a:r>
              <a:rPr lang="en-GB" sz="2400" dirty="0"/>
              <a:t>: Single-cell RNA-</a:t>
            </a:r>
            <a:r>
              <a:rPr lang="en-GB" sz="2400" dirty="0" err="1"/>
              <a:t>seq</a:t>
            </a:r>
            <a:r>
              <a:rPr lang="en-GB" sz="2400" dirty="0"/>
              <a:t> profiles are ideal for cataloguing and defining cell types. Perhaps we can use them to estimate DNA methylation tissue references (where none currently exists).</a:t>
            </a:r>
          </a:p>
          <a:p>
            <a:r>
              <a:rPr lang="en-GB" sz="2400" dirty="0"/>
              <a:t>EPISCORE</a:t>
            </a:r>
          </a:p>
          <a:p>
            <a:pPr marL="914400" lvl="1" indent="-457200">
              <a:buFont typeface="+mj-lt"/>
              <a:buAutoNum type="arabicPeriod"/>
            </a:pPr>
            <a:r>
              <a:rPr lang="en-GB" sz="2000" dirty="0"/>
              <a:t>Single-cell RNA-</a:t>
            </a:r>
            <a:r>
              <a:rPr lang="en-GB" sz="2000" dirty="0" err="1"/>
              <a:t>seq</a:t>
            </a:r>
            <a:r>
              <a:rPr lang="en-GB" sz="2000" dirty="0"/>
              <a:t> profiles -&gt; mRNA expression tissue reference</a:t>
            </a:r>
          </a:p>
          <a:p>
            <a:pPr marL="914400" lvl="1" indent="-457200">
              <a:buFont typeface="+mj-lt"/>
              <a:buAutoNum type="arabicPeriod"/>
            </a:pPr>
            <a:r>
              <a:rPr lang="en-GB" sz="2000" dirty="0"/>
              <a:t>Matching bulk RNA-</a:t>
            </a:r>
            <a:r>
              <a:rPr lang="en-GB" sz="2000" dirty="0" err="1"/>
              <a:t>seq</a:t>
            </a:r>
            <a:r>
              <a:rPr lang="en-GB" sz="2000" dirty="0"/>
              <a:t> and </a:t>
            </a:r>
            <a:r>
              <a:rPr lang="en-GB" sz="2000" dirty="0" err="1"/>
              <a:t>DNAm</a:t>
            </a:r>
            <a:r>
              <a:rPr lang="en-GB" sz="2000" dirty="0"/>
              <a:t> -&gt; build model to predict </a:t>
            </a:r>
            <a:r>
              <a:rPr lang="en-GB" sz="2000" dirty="0" err="1"/>
              <a:t>DNAm</a:t>
            </a:r>
            <a:r>
              <a:rPr lang="en-GB" sz="2000" dirty="0"/>
              <a:t> from RNA-</a:t>
            </a:r>
            <a:r>
              <a:rPr lang="en-GB" sz="2000" dirty="0" err="1"/>
              <a:t>seq</a:t>
            </a:r>
            <a:endParaRPr lang="en-GB" sz="2000" dirty="0"/>
          </a:p>
          <a:p>
            <a:pPr marL="914400" lvl="1" indent="-457200">
              <a:buFont typeface="+mj-lt"/>
              <a:buAutoNum type="arabicPeriod"/>
            </a:pPr>
            <a:r>
              <a:rPr lang="en-GB" sz="2000" dirty="0"/>
              <a:t>mRNA expression tissue reference + model -&gt; </a:t>
            </a:r>
            <a:r>
              <a:rPr lang="en-GB" sz="2000" dirty="0" err="1"/>
              <a:t>DNAm</a:t>
            </a:r>
            <a:r>
              <a:rPr lang="en-GB" sz="2000" dirty="0"/>
              <a:t> tissue reference</a:t>
            </a:r>
          </a:p>
          <a:p>
            <a:endParaRPr lang="en-GB" sz="2400" dirty="0"/>
          </a:p>
          <a:p>
            <a:pPr marL="914400" lvl="1" indent="-457200">
              <a:buFont typeface="+mj-lt"/>
              <a:buAutoNum type="arabicPeriod"/>
            </a:pPr>
            <a:endParaRPr lang="en-GB" sz="2000" dirty="0"/>
          </a:p>
          <a:p>
            <a:endParaRPr lang="en-GB" sz="2400" dirty="0"/>
          </a:p>
          <a:p>
            <a:endParaRPr lang="en-GB" sz="2400" dirty="0">
              <a:cs typeface="Calibri"/>
            </a:endParaRPr>
          </a:p>
          <a:p>
            <a:pPr marL="0" indent="0">
              <a:buNone/>
            </a:pPr>
            <a:endParaRPr lang="en-GB" sz="2400" dirty="0"/>
          </a:p>
        </p:txBody>
      </p:sp>
      <p:pic>
        <p:nvPicPr>
          <p:cNvPr id="1026" name="Picture 2" descr="figure3">
            <a:extLst>
              <a:ext uri="{FF2B5EF4-FFF2-40B4-BE49-F238E27FC236}">
                <a16:creationId xmlns:a16="http://schemas.microsoft.com/office/drawing/2014/main" id="{8F0DCF01-4F79-496E-B0F7-753D4A811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244" r="20339"/>
          <a:stretch/>
        </p:blipFill>
        <p:spPr bwMode="auto">
          <a:xfrm>
            <a:off x="1586573" y="3294063"/>
            <a:ext cx="8996819" cy="2882900"/>
          </a:xfrm>
          <a:prstGeom prst="rect">
            <a:avLst/>
          </a:prstGeom>
          <a:noFill/>
          <a:ln w="34925">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15815D-4C75-4739-B46F-EB758C77C361}"/>
              </a:ext>
            </a:extLst>
          </p:cNvPr>
          <p:cNvSpPr txBox="1"/>
          <p:nvPr/>
        </p:nvSpPr>
        <p:spPr>
          <a:xfrm>
            <a:off x="1564539" y="2810364"/>
            <a:ext cx="2808782" cy="461665"/>
          </a:xfrm>
          <a:prstGeom prst="rect">
            <a:avLst/>
          </a:prstGeom>
          <a:solidFill>
            <a:schemeClr val="bg1"/>
          </a:solidFill>
          <a:ln w="28575">
            <a:solidFill>
              <a:schemeClr val="tx1"/>
            </a:solidFill>
          </a:ln>
        </p:spPr>
        <p:txBody>
          <a:bodyPr wrap="none" rtlCol="0">
            <a:spAutoFit/>
          </a:bodyPr>
          <a:lstStyle/>
          <a:p>
            <a:r>
              <a:rPr lang="en-CA" sz="2400" b="1" dirty="0"/>
              <a:t>Lung Tissue Example</a:t>
            </a:r>
            <a:endParaRPr lang="en-GB" sz="2400" b="1" dirty="0"/>
          </a:p>
        </p:txBody>
      </p:sp>
    </p:spTree>
    <p:extLst>
      <p:ext uri="{BB962C8B-B14F-4D97-AF65-F5344CB8AC3E}">
        <p14:creationId xmlns:p14="http://schemas.microsoft.com/office/powerpoint/2010/main" val="39935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55BB-573A-4D87-BBA4-FE7B114B37BC}"/>
              </a:ext>
            </a:extLst>
          </p:cNvPr>
          <p:cNvSpPr>
            <a:spLocks noGrp="1"/>
          </p:cNvSpPr>
          <p:nvPr>
            <p:ph type="title"/>
          </p:nvPr>
        </p:nvSpPr>
        <p:spPr>
          <a:xfrm>
            <a:off x="838200" y="146049"/>
            <a:ext cx="10515600" cy="1325563"/>
          </a:xfrm>
          <a:solidFill>
            <a:schemeClr val="accent2">
              <a:lumMod val="40000"/>
              <a:lumOff val="60000"/>
            </a:schemeClr>
          </a:solidFill>
          <a:ln w="25400">
            <a:noFill/>
          </a:ln>
        </p:spPr>
        <p:txBody>
          <a:bodyPr/>
          <a:lstStyle/>
          <a:p>
            <a:r>
              <a:rPr lang="en-CA" i="1" dirty="0" err="1"/>
              <a:t>DNAm</a:t>
            </a:r>
            <a:r>
              <a:rPr lang="en-CA" i="1" dirty="0"/>
              <a:t> is more informative than our data indicates</a:t>
            </a:r>
            <a:endParaRPr lang="en-GB" i="1" dirty="0"/>
          </a:p>
        </p:txBody>
      </p:sp>
      <p:sp>
        <p:nvSpPr>
          <p:cNvPr id="3" name="Content Placeholder 2">
            <a:extLst>
              <a:ext uri="{FF2B5EF4-FFF2-40B4-BE49-F238E27FC236}">
                <a16:creationId xmlns:a16="http://schemas.microsoft.com/office/drawing/2014/main" id="{84786220-116F-4CC8-9389-6EBE3889D3A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sz="2400" dirty="0">
                <a:cs typeface="Calibri"/>
              </a:rPr>
              <a:t>Sugden K, Hannon EJ, Arseneault L, et al. </a:t>
            </a:r>
            <a:r>
              <a:rPr lang="en-GB" sz="2400" b="1" dirty="0">
                <a:cs typeface="Calibri"/>
              </a:rPr>
              <a:t>Patterns of Reliability: Assessing the Reproducibility and Integrity of DNA Methylation Measurement.</a:t>
            </a:r>
            <a:r>
              <a:rPr lang="en-GB" sz="2400" dirty="0">
                <a:cs typeface="Calibri"/>
              </a:rPr>
              <a:t> Patterns (N Y). 2020;1(2):100014.</a:t>
            </a:r>
          </a:p>
          <a:p>
            <a:pPr marL="0" indent="0">
              <a:buNone/>
            </a:pPr>
            <a:r>
              <a:rPr lang="en-GB" sz="2400" b="1" dirty="0"/>
              <a:t>Data</a:t>
            </a:r>
            <a:r>
              <a:rPr lang="en-GB" sz="2400" dirty="0"/>
              <a:t>: </a:t>
            </a:r>
            <a:r>
              <a:rPr lang="en-GB" sz="2000" dirty="0" err="1"/>
              <a:t>DNAm</a:t>
            </a:r>
            <a:r>
              <a:rPr lang="en-GB" sz="2000" dirty="0"/>
              <a:t> of 350 blood samples measure using both Illumina HumanMethylation450K and the Infinium </a:t>
            </a:r>
            <a:r>
              <a:rPr lang="en-GB" sz="2000" dirty="0" err="1"/>
              <a:t>MethylationEPIC</a:t>
            </a:r>
            <a:r>
              <a:rPr lang="en-GB" sz="2000" dirty="0"/>
              <a:t> </a:t>
            </a:r>
            <a:r>
              <a:rPr lang="en-GB" sz="2000" dirty="0" err="1"/>
              <a:t>BeadChips</a:t>
            </a:r>
            <a:r>
              <a:rPr lang="en-GB" sz="2000" dirty="0"/>
              <a:t>.</a:t>
            </a:r>
          </a:p>
          <a:p>
            <a:pPr marL="457200" indent="-457200">
              <a:buFont typeface="+mj-lt"/>
              <a:buAutoNum type="arabicPeriod"/>
            </a:pPr>
            <a:r>
              <a:rPr lang="en-GB" sz="2000" dirty="0"/>
              <a:t>Reliability is low and highly variable (ICC range -0.28 to 1, median=0.09)</a:t>
            </a:r>
          </a:p>
          <a:p>
            <a:pPr marL="457200" indent="-457200">
              <a:buFont typeface="+mj-lt"/>
              <a:buAutoNum type="arabicPeriod"/>
            </a:pPr>
            <a:r>
              <a:rPr lang="en-GB" sz="2000" dirty="0"/>
              <a:t>Reliable probes are more heritable and most strongly associated with environmental exposure (ACE model applied to twin </a:t>
            </a:r>
            <a:r>
              <a:rPr lang="en-GB" sz="2000" dirty="0" err="1"/>
              <a:t>DNAm</a:t>
            </a:r>
            <a:r>
              <a:rPr lang="en-GB" sz="2000" dirty="0"/>
              <a:t>)</a:t>
            </a:r>
          </a:p>
          <a:p>
            <a:pPr marL="457200" indent="-457200">
              <a:buFont typeface="+mj-lt"/>
              <a:buAutoNum type="arabicPeriod"/>
            </a:pPr>
            <a:r>
              <a:rPr lang="en-GB" sz="2000" dirty="0"/>
              <a:t>Reliable probes are more likely to have an </a:t>
            </a:r>
            <a:r>
              <a:rPr lang="en-GB" sz="2000" dirty="0" err="1"/>
              <a:t>meQTL</a:t>
            </a:r>
            <a:endParaRPr lang="en-GB" sz="2000" dirty="0"/>
          </a:p>
          <a:p>
            <a:pPr marL="457200" indent="-457200">
              <a:buFont typeface="+mj-lt"/>
              <a:buAutoNum type="arabicPeriod"/>
            </a:pPr>
            <a:r>
              <a:rPr lang="en-GB" sz="2000" dirty="0"/>
              <a:t>Reliable probes more likely to be replicated in smoking studies</a:t>
            </a:r>
          </a:p>
          <a:p>
            <a:pPr marL="457200" indent="-457200">
              <a:buFont typeface="+mj-lt"/>
              <a:buAutoNum type="arabicPeriod"/>
            </a:pPr>
            <a:r>
              <a:rPr lang="en-GB" sz="2000" dirty="0" err="1"/>
              <a:t>DNAm</a:t>
            </a:r>
            <a:r>
              <a:rPr lang="en-GB" sz="2000" dirty="0"/>
              <a:t> clocks have mostly unreliable probes </a:t>
            </a:r>
          </a:p>
          <a:p>
            <a:pPr marL="457200" indent="-457200">
              <a:buFont typeface="+mj-lt"/>
              <a:buAutoNum type="arabicPeriod"/>
            </a:pPr>
            <a:r>
              <a:rPr lang="en-GB" sz="2000" dirty="0"/>
              <a:t>Reliable probes are more strongly associated with gene expression</a:t>
            </a:r>
          </a:p>
          <a:p>
            <a:pPr marL="457200" indent="-457200">
              <a:buFont typeface="+mj-lt"/>
              <a:buAutoNum type="arabicPeriod"/>
            </a:pPr>
            <a:r>
              <a:rPr lang="en-GB" sz="2000" dirty="0"/>
              <a:t>Reliable probes are more strongly correlated between blood and brain </a:t>
            </a:r>
          </a:p>
          <a:p>
            <a:pPr marL="457200" indent="-457200">
              <a:buFont typeface="+mj-lt"/>
              <a:buAutoNum type="arabicPeriod"/>
            </a:pPr>
            <a:endParaRPr lang="en-GB" sz="2000" dirty="0"/>
          </a:p>
          <a:p>
            <a:pPr marL="457200" indent="-457200">
              <a:buFont typeface="+mj-lt"/>
              <a:buAutoNum type="arabicPeriod"/>
            </a:pPr>
            <a:endParaRPr lang="en-GB" sz="2000" dirty="0"/>
          </a:p>
          <a:p>
            <a:pPr marL="457200" indent="-457200">
              <a:buFont typeface="+mj-lt"/>
              <a:buAutoNum type="arabicPeriod"/>
            </a:pPr>
            <a:endParaRPr lang="en-GB" sz="2000" dirty="0"/>
          </a:p>
          <a:p>
            <a:pPr marL="0" indent="0">
              <a:buNone/>
            </a:pPr>
            <a:endParaRPr lang="en-GB" sz="2000" dirty="0"/>
          </a:p>
          <a:p>
            <a:endParaRPr lang="en-GB" sz="2000" dirty="0"/>
          </a:p>
          <a:p>
            <a:endParaRPr lang="en-GB" sz="2400" dirty="0"/>
          </a:p>
          <a:p>
            <a:endParaRPr lang="en-GB" sz="2400" dirty="0">
              <a:cs typeface="Calibri"/>
            </a:endParaRPr>
          </a:p>
          <a:p>
            <a:pPr marL="0" indent="0">
              <a:buNone/>
            </a:pPr>
            <a:endParaRPr lang="en-GB" sz="2400" dirty="0"/>
          </a:p>
        </p:txBody>
      </p:sp>
      <p:pic>
        <p:nvPicPr>
          <p:cNvPr id="2050" name="Picture 2">
            <a:extLst>
              <a:ext uri="{FF2B5EF4-FFF2-40B4-BE49-F238E27FC236}">
                <a16:creationId xmlns:a16="http://schemas.microsoft.com/office/drawing/2014/main" id="{B5ED3357-7F8F-436D-9A23-0494179D5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620" y="1471612"/>
            <a:ext cx="630555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56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DFDC-69A9-4213-8765-851C90608A4D}"/>
              </a:ext>
            </a:extLst>
          </p:cNvPr>
          <p:cNvSpPr>
            <a:spLocks noGrp="1"/>
          </p:cNvSpPr>
          <p:nvPr>
            <p:ph type="title"/>
          </p:nvPr>
        </p:nvSpPr>
        <p:spPr>
          <a:solidFill>
            <a:schemeClr val="accent2">
              <a:lumMod val="40000"/>
              <a:lumOff val="60000"/>
            </a:schemeClr>
          </a:solidFill>
        </p:spPr>
        <p:txBody>
          <a:bodyPr/>
          <a:lstStyle/>
          <a:p>
            <a:r>
              <a:rPr lang="en-CA" i="1" dirty="0"/>
              <a:t>The future of genomics according to 12 leading researchers</a:t>
            </a:r>
            <a:endParaRPr lang="en-GB" i="1" dirty="0"/>
          </a:p>
        </p:txBody>
      </p:sp>
      <p:sp>
        <p:nvSpPr>
          <p:cNvPr id="3" name="Content Placeholder 2">
            <a:extLst>
              <a:ext uri="{FF2B5EF4-FFF2-40B4-BE49-F238E27FC236}">
                <a16:creationId xmlns:a16="http://schemas.microsoft.com/office/drawing/2014/main" id="{1B5CD3B0-A89E-4788-877B-A21529EE1530}"/>
              </a:ext>
            </a:extLst>
          </p:cNvPr>
          <p:cNvSpPr>
            <a:spLocks noGrp="1"/>
          </p:cNvSpPr>
          <p:nvPr>
            <p:ph idx="1"/>
          </p:nvPr>
        </p:nvSpPr>
        <p:spPr/>
        <p:txBody>
          <a:bodyPr/>
          <a:lstStyle/>
          <a:p>
            <a:pPr marL="0" indent="0">
              <a:buNone/>
            </a:pPr>
            <a:r>
              <a:rPr lang="en-GB" dirty="0"/>
              <a:t>McGuire AL, Gabriel S, </a:t>
            </a:r>
            <a:r>
              <a:rPr lang="en-GB" dirty="0" err="1"/>
              <a:t>Tishkoff</a:t>
            </a:r>
            <a:r>
              <a:rPr lang="en-GB" dirty="0"/>
              <a:t> SA, et al. </a:t>
            </a:r>
            <a:r>
              <a:rPr lang="en-GB" b="1" dirty="0"/>
              <a:t>The road ahead in genetics and genomics</a:t>
            </a:r>
            <a:r>
              <a:rPr lang="en-GB" dirty="0"/>
              <a:t>. Nat Rev Genet. 2020;1-16.</a:t>
            </a:r>
          </a:p>
          <a:p>
            <a:pPr marL="0" indent="0">
              <a:buNone/>
            </a:pPr>
            <a:endParaRPr lang="en-GB" dirty="0"/>
          </a:p>
          <a:p>
            <a:pPr marL="0" indent="0">
              <a:buNone/>
            </a:pPr>
            <a:r>
              <a:rPr lang="en-GB" dirty="0"/>
              <a:t>Some agreement</a:t>
            </a:r>
          </a:p>
          <a:p>
            <a:pPr marL="514350" indent="-514350">
              <a:buAutoNum type="arabicPeriod"/>
            </a:pPr>
            <a:r>
              <a:rPr lang="en-GB" dirty="0"/>
              <a:t>All: more data</a:t>
            </a:r>
          </a:p>
          <a:p>
            <a:pPr marL="514350" indent="-514350">
              <a:buAutoNum type="arabicPeriod"/>
            </a:pPr>
            <a:r>
              <a:rPr lang="en-GB" dirty="0"/>
              <a:t>All: apply or develop some cool new technology</a:t>
            </a:r>
          </a:p>
          <a:p>
            <a:pPr marL="514350" indent="-514350">
              <a:buAutoNum type="arabicPeriod"/>
            </a:pPr>
            <a:r>
              <a:rPr lang="en-GB" dirty="0"/>
              <a:t>Population-scale databases of all human populations (4-5 of 12)</a:t>
            </a:r>
          </a:p>
          <a:p>
            <a:pPr marL="514350" indent="-514350">
              <a:buAutoNum type="arabicPeriod"/>
            </a:pPr>
            <a:r>
              <a:rPr lang="en-GB" dirty="0"/>
              <a:t>Use CRISPR (3 of 12)</a:t>
            </a:r>
          </a:p>
          <a:p>
            <a:pPr marL="0" indent="0">
              <a:buNone/>
            </a:pPr>
            <a:endParaRPr lang="en-GB" dirty="0"/>
          </a:p>
          <a:p>
            <a:pPr marL="0" indent="0">
              <a:buNone/>
            </a:pPr>
            <a:endParaRPr lang="en-GB" dirty="0"/>
          </a:p>
          <a:p>
            <a:pPr marL="514350" indent="-514350">
              <a:buAutoNum type="arabicPeriod"/>
            </a:pPr>
            <a:endParaRPr lang="en-GB" dirty="0"/>
          </a:p>
        </p:txBody>
      </p:sp>
    </p:spTree>
    <p:extLst>
      <p:ext uri="{BB962C8B-B14F-4D97-AF65-F5344CB8AC3E}">
        <p14:creationId xmlns:p14="http://schemas.microsoft.com/office/powerpoint/2010/main" val="1754237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E8D493D-3491-46A1-8E19-022C379BDABC}"/>
              </a:ext>
            </a:extLst>
          </p:cNvPr>
          <p:cNvGraphicFramePr>
            <a:graphicFrameLocks noGrp="1"/>
          </p:cNvGraphicFramePr>
          <p:nvPr>
            <p:ph idx="1"/>
            <p:extLst>
              <p:ext uri="{D42A27DB-BD31-4B8C-83A1-F6EECF244321}">
                <p14:modId xmlns:p14="http://schemas.microsoft.com/office/powerpoint/2010/main" val="3254056210"/>
              </p:ext>
            </p:extLst>
          </p:nvPr>
        </p:nvGraphicFramePr>
        <p:xfrm>
          <a:off x="222738" y="86812"/>
          <a:ext cx="11717216" cy="6698100"/>
        </p:xfrm>
        <a:graphic>
          <a:graphicData uri="http://schemas.openxmlformats.org/drawingml/2006/table">
            <a:tbl>
              <a:tblPr firstRow="1" bandRow="1">
                <a:tableStyleId>{5C22544A-7EE6-4342-B048-85BDC9FD1C3A}</a:tableStyleId>
              </a:tblPr>
              <a:tblGrid>
                <a:gridCol w="6195647">
                  <a:extLst>
                    <a:ext uri="{9D8B030D-6E8A-4147-A177-3AD203B41FA5}">
                      <a16:colId xmlns:a16="http://schemas.microsoft.com/office/drawing/2014/main" val="3637434585"/>
                    </a:ext>
                  </a:extLst>
                </a:gridCol>
                <a:gridCol w="5521569">
                  <a:extLst>
                    <a:ext uri="{9D8B030D-6E8A-4147-A177-3AD203B41FA5}">
                      <a16:colId xmlns:a16="http://schemas.microsoft.com/office/drawing/2014/main" val="3300937217"/>
                    </a:ext>
                  </a:extLst>
                </a:gridCol>
              </a:tblGrid>
              <a:tr h="492540">
                <a:tc>
                  <a:txBody>
                    <a:bodyPr/>
                    <a:lstStyle/>
                    <a:p>
                      <a:r>
                        <a:rPr lang="en-CA" dirty="0"/>
                        <a:t>Researcher</a:t>
                      </a:r>
                      <a:endParaRPr lang="en-GB" dirty="0"/>
                    </a:p>
                  </a:txBody>
                  <a:tcPr/>
                </a:tc>
                <a:tc>
                  <a:txBody>
                    <a:bodyPr/>
                    <a:lstStyle/>
                    <a:p>
                      <a:r>
                        <a:rPr lang="en-CA" dirty="0"/>
                        <a:t>Summary</a:t>
                      </a:r>
                      <a:endParaRPr lang="en-GB" dirty="0"/>
                    </a:p>
                  </a:txBody>
                  <a:tcPr/>
                </a:tc>
                <a:extLst>
                  <a:ext uri="{0D108BD9-81ED-4DB2-BD59-A6C34878D82A}">
                    <a16:rowId xmlns:a16="http://schemas.microsoft.com/office/drawing/2014/main" val="3333828881"/>
                  </a:ext>
                </a:extLst>
              </a:tr>
              <a:tr h="492540">
                <a:tc>
                  <a:txBody>
                    <a:bodyPr/>
                    <a:lstStyle/>
                    <a:p>
                      <a:r>
                        <a:rPr lang="en-GB" sz="1800" b="0" i="0" kern="1200" dirty="0">
                          <a:solidFill>
                            <a:schemeClr val="dk1"/>
                          </a:solidFill>
                          <a:effectLst/>
                          <a:latin typeface="+mn-lt"/>
                          <a:ea typeface="+mn-ea"/>
                          <a:cs typeface="+mn-cs"/>
                        </a:rPr>
                        <a:t>Amy McGuire (Baylor College of Medicine)</a:t>
                      </a:r>
                      <a:endParaRPr lang="en-GB" dirty="0"/>
                    </a:p>
                  </a:txBody>
                  <a:tcPr/>
                </a:tc>
                <a:tc>
                  <a:txBody>
                    <a:bodyPr/>
                    <a:lstStyle/>
                    <a:p>
                      <a:r>
                        <a:rPr lang="en-CA" dirty="0"/>
                        <a:t>Equity in genomics</a:t>
                      </a:r>
                      <a:endParaRPr lang="en-GB" dirty="0"/>
                    </a:p>
                  </a:txBody>
                  <a:tcPr/>
                </a:tc>
                <a:extLst>
                  <a:ext uri="{0D108BD9-81ED-4DB2-BD59-A6C34878D82A}">
                    <a16:rowId xmlns:a16="http://schemas.microsoft.com/office/drawing/2014/main" val="1500392871"/>
                  </a:ext>
                </a:extLst>
              </a:tr>
              <a:tr h="492540">
                <a:tc>
                  <a:txBody>
                    <a:bodyPr/>
                    <a:lstStyle/>
                    <a:p>
                      <a:r>
                        <a:rPr lang="en-GB" sz="1800" b="0" i="0" kern="1200" dirty="0">
                          <a:solidFill>
                            <a:schemeClr val="dk1"/>
                          </a:solidFill>
                          <a:effectLst/>
                          <a:latin typeface="+mn-lt"/>
                          <a:ea typeface="+mn-ea"/>
                          <a:cs typeface="+mn-cs"/>
                        </a:rPr>
                        <a:t>Stacey Gabriel (Broad Institute)</a:t>
                      </a:r>
                      <a:endParaRPr lang="en-GB" dirty="0"/>
                    </a:p>
                  </a:txBody>
                  <a:tcPr/>
                </a:tc>
                <a:tc>
                  <a:txBody>
                    <a:bodyPr/>
                    <a:lstStyle/>
                    <a:p>
                      <a:r>
                        <a:rPr lang="en-CA" dirty="0"/>
                        <a:t>Population-scale data by improving sequencing</a:t>
                      </a:r>
                      <a:endParaRPr lang="en-GB" dirty="0"/>
                    </a:p>
                  </a:txBody>
                  <a:tcPr/>
                </a:tc>
                <a:extLst>
                  <a:ext uri="{0D108BD9-81ED-4DB2-BD59-A6C34878D82A}">
                    <a16:rowId xmlns:a16="http://schemas.microsoft.com/office/drawing/2014/main" val="3325381618"/>
                  </a:ext>
                </a:extLst>
              </a:tr>
              <a:tr h="492540">
                <a:tc>
                  <a:txBody>
                    <a:bodyPr/>
                    <a:lstStyle/>
                    <a:p>
                      <a:r>
                        <a:rPr lang="en-GB" sz="1800" b="0" i="0" kern="1200" dirty="0">
                          <a:solidFill>
                            <a:schemeClr val="dk1"/>
                          </a:solidFill>
                          <a:effectLst/>
                          <a:latin typeface="+mn-lt"/>
                          <a:ea typeface="+mn-ea"/>
                          <a:cs typeface="+mn-cs"/>
                        </a:rPr>
                        <a:t>Sarah </a:t>
                      </a:r>
                      <a:r>
                        <a:rPr lang="en-GB" sz="1800" b="0" i="0" kern="1200" dirty="0" err="1">
                          <a:solidFill>
                            <a:schemeClr val="dk1"/>
                          </a:solidFill>
                          <a:effectLst/>
                          <a:latin typeface="+mn-lt"/>
                          <a:ea typeface="+mn-ea"/>
                          <a:cs typeface="+mn-cs"/>
                        </a:rPr>
                        <a:t>Tishkoff</a:t>
                      </a:r>
                      <a:r>
                        <a:rPr lang="en-GB" sz="1800" b="0" i="0" kern="1200" dirty="0">
                          <a:solidFill>
                            <a:schemeClr val="dk1"/>
                          </a:solidFill>
                          <a:effectLst/>
                          <a:latin typeface="+mn-lt"/>
                          <a:ea typeface="+mn-ea"/>
                          <a:cs typeface="+mn-cs"/>
                        </a:rPr>
                        <a:t>  (University of Pennsylvania)</a:t>
                      </a:r>
                      <a:endParaRPr lang="en-GB" dirty="0"/>
                    </a:p>
                  </a:txBody>
                  <a:tcPr/>
                </a:tc>
                <a:tc>
                  <a:txBody>
                    <a:bodyPr/>
                    <a:lstStyle/>
                    <a:p>
                      <a:r>
                        <a:rPr lang="en-CA" dirty="0"/>
                        <a:t>Inclusion of all human populations in cell line studies</a:t>
                      </a:r>
                      <a:endParaRPr lang="en-GB" dirty="0"/>
                    </a:p>
                  </a:txBody>
                  <a:tcPr/>
                </a:tc>
                <a:extLst>
                  <a:ext uri="{0D108BD9-81ED-4DB2-BD59-A6C34878D82A}">
                    <a16:rowId xmlns:a16="http://schemas.microsoft.com/office/drawing/2014/main" val="299824429"/>
                  </a:ext>
                </a:extLst>
              </a:tr>
              <a:tr h="492540">
                <a:tc>
                  <a:txBody>
                    <a:bodyPr/>
                    <a:lstStyle/>
                    <a:p>
                      <a:r>
                        <a:rPr lang="en-GB" sz="1800" b="0" i="0" kern="1200" dirty="0" err="1">
                          <a:solidFill>
                            <a:schemeClr val="dk1"/>
                          </a:solidFill>
                          <a:effectLst/>
                          <a:latin typeface="+mn-lt"/>
                          <a:ea typeface="+mn-ea"/>
                          <a:cs typeface="+mn-cs"/>
                        </a:rPr>
                        <a:t>Ambroise</a:t>
                      </a:r>
                      <a:r>
                        <a:rPr lang="en-GB" sz="1800" b="0" i="0" kern="1200" dirty="0">
                          <a:solidFill>
                            <a:schemeClr val="dk1"/>
                          </a:solidFill>
                          <a:effectLst/>
                          <a:latin typeface="+mn-lt"/>
                          <a:ea typeface="+mn-ea"/>
                          <a:cs typeface="+mn-cs"/>
                        </a:rPr>
                        <a:t> </a:t>
                      </a:r>
                      <a:r>
                        <a:rPr lang="en-GB" sz="1800" b="0" i="0" kern="1200" dirty="0" err="1">
                          <a:solidFill>
                            <a:schemeClr val="dk1"/>
                          </a:solidFill>
                          <a:effectLst/>
                          <a:latin typeface="+mn-lt"/>
                          <a:ea typeface="+mn-ea"/>
                          <a:cs typeface="+mn-cs"/>
                        </a:rPr>
                        <a:t>Wonkam</a:t>
                      </a:r>
                      <a:r>
                        <a:rPr lang="en-GB" sz="1800" b="0" i="0" kern="1200" dirty="0">
                          <a:solidFill>
                            <a:schemeClr val="dk1"/>
                          </a:solidFill>
                          <a:effectLst/>
                          <a:latin typeface="+mn-lt"/>
                          <a:ea typeface="+mn-ea"/>
                          <a:cs typeface="+mn-cs"/>
                        </a:rPr>
                        <a:t> (University of Cape Town) </a:t>
                      </a:r>
                      <a:endParaRPr lang="en-GB" dirty="0"/>
                    </a:p>
                  </a:txBody>
                  <a:tcPr/>
                </a:tc>
                <a:tc>
                  <a:txBody>
                    <a:bodyPr/>
                    <a:lstStyle/>
                    <a:p>
                      <a:r>
                        <a:rPr lang="en-CA" dirty="0"/>
                        <a:t>African genomic variation</a:t>
                      </a:r>
                      <a:endParaRPr lang="en-GB" dirty="0"/>
                    </a:p>
                  </a:txBody>
                  <a:tcPr/>
                </a:tc>
                <a:extLst>
                  <a:ext uri="{0D108BD9-81ED-4DB2-BD59-A6C34878D82A}">
                    <a16:rowId xmlns:a16="http://schemas.microsoft.com/office/drawing/2014/main" val="721059515"/>
                  </a:ext>
                </a:extLst>
              </a:tr>
              <a:tr h="492540">
                <a:tc>
                  <a:txBody>
                    <a:bodyPr/>
                    <a:lstStyle/>
                    <a:p>
                      <a:r>
                        <a:rPr lang="en-GB" sz="1800" b="0" i="0" kern="1200" dirty="0" err="1">
                          <a:solidFill>
                            <a:schemeClr val="dk1"/>
                          </a:solidFill>
                          <a:effectLst/>
                          <a:latin typeface="+mn-lt"/>
                          <a:ea typeface="+mn-ea"/>
                          <a:cs typeface="+mn-cs"/>
                        </a:rPr>
                        <a:t>Aravinda</a:t>
                      </a:r>
                      <a:r>
                        <a:rPr lang="en-GB" sz="1800" b="0" i="0" kern="1200" dirty="0">
                          <a:solidFill>
                            <a:schemeClr val="dk1"/>
                          </a:solidFill>
                          <a:effectLst/>
                          <a:latin typeface="+mn-lt"/>
                          <a:ea typeface="+mn-ea"/>
                          <a:cs typeface="+mn-cs"/>
                        </a:rPr>
                        <a:t> </a:t>
                      </a:r>
                      <a:r>
                        <a:rPr lang="en-GB" sz="1800" b="0" i="0" kern="1200" dirty="0" err="1">
                          <a:solidFill>
                            <a:schemeClr val="dk1"/>
                          </a:solidFill>
                          <a:effectLst/>
                          <a:latin typeface="+mn-lt"/>
                          <a:ea typeface="+mn-ea"/>
                          <a:cs typeface="+mn-cs"/>
                        </a:rPr>
                        <a:t>Chakravarti</a:t>
                      </a:r>
                      <a:r>
                        <a:rPr lang="en-GB" sz="1800" b="0" i="0" kern="1200" dirty="0">
                          <a:solidFill>
                            <a:schemeClr val="dk1"/>
                          </a:solidFill>
                          <a:effectLst/>
                          <a:latin typeface="+mn-lt"/>
                          <a:ea typeface="+mn-ea"/>
                          <a:cs typeface="+mn-cs"/>
                        </a:rPr>
                        <a:t> (New York University School of Medicine)</a:t>
                      </a:r>
                      <a:endParaRPr lang="en-GB" dirty="0"/>
                    </a:p>
                  </a:txBody>
                  <a:tcPr/>
                </a:tc>
                <a:tc>
                  <a:txBody>
                    <a:bodyPr/>
                    <a:lstStyle/>
                    <a:p>
                      <a:r>
                        <a:rPr lang="en-CA" dirty="0"/>
                        <a:t>“Solve”  a few complex traits completely</a:t>
                      </a:r>
                      <a:endParaRPr lang="en-GB" dirty="0"/>
                    </a:p>
                  </a:txBody>
                  <a:tcPr/>
                </a:tc>
                <a:extLst>
                  <a:ext uri="{0D108BD9-81ED-4DB2-BD59-A6C34878D82A}">
                    <a16:rowId xmlns:a16="http://schemas.microsoft.com/office/drawing/2014/main" val="3126033732"/>
                  </a:ext>
                </a:extLst>
              </a:tr>
              <a:tr h="492540">
                <a:tc>
                  <a:txBody>
                    <a:bodyPr/>
                    <a:lstStyle/>
                    <a:p>
                      <a:r>
                        <a:rPr lang="en-GB" sz="1800" b="0" i="0" kern="1200" dirty="0">
                          <a:solidFill>
                            <a:schemeClr val="dk1"/>
                          </a:solidFill>
                          <a:effectLst/>
                          <a:latin typeface="+mn-lt"/>
                          <a:ea typeface="+mn-ea"/>
                          <a:cs typeface="+mn-cs"/>
                        </a:rPr>
                        <a:t>Eileen E. M. Furlong (EMBL)</a:t>
                      </a:r>
                      <a:endParaRPr lang="en-GB" dirty="0"/>
                    </a:p>
                  </a:txBody>
                  <a:tcPr/>
                </a:tc>
                <a:tc>
                  <a:txBody>
                    <a:bodyPr/>
                    <a:lstStyle/>
                    <a:p>
                      <a:r>
                        <a:rPr lang="en-GB" sz="1800" b="0" i="0" kern="1200" dirty="0">
                          <a:solidFill>
                            <a:schemeClr val="dk1"/>
                          </a:solidFill>
                          <a:effectLst/>
                          <a:latin typeface="+mn-lt"/>
                          <a:ea typeface="+mn-ea"/>
                          <a:cs typeface="+mn-cs"/>
                        </a:rPr>
                        <a:t>Single-cell genomics with single-cell imaging</a:t>
                      </a:r>
                      <a:endParaRPr lang="en-GB" dirty="0"/>
                    </a:p>
                  </a:txBody>
                  <a:tcPr/>
                </a:tc>
                <a:extLst>
                  <a:ext uri="{0D108BD9-81ED-4DB2-BD59-A6C34878D82A}">
                    <a16:rowId xmlns:a16="http://schemas.microsoft.com/office/drawing/2014/main" val="1019491797"/>
                  </a:ext>
                </a:extLst>
              </a:tr>
              <a:tr h="492540">
                <a:tc>
                  <a:txBody>
                    <a:bodyPr/>
                    <a:lstStyle/>
                    <a:p>
                      <a:r>
                        <a:rPr lang="en-GB" sz="1800" b="0" i="0" kern="1200" dirty="0">
                          <a:solidFill>
                            <a:schemeClr val="dk1"/>
                          </a:solidFill>
                          <a:effectLst/>
                          <a:latin typeface="+mn-lt"/>
                          <a:ea typeface="+mn-ea"/>
                          <a:cs typeface="+mn-cs"/>
                        </a:rPr>
                        <a:t>Barbara </a:t>
                      </a:r>
                      <a:r>
                        <a:rPr lang="en-GB" sz="1800" b="0" i="0" kern="1200" dirty="0" err="1">
                          <a:solidFill>
                            <a:schemeClr val="dk1"/>
                          </a:solidFill>
                          <a:effectLst/>
                          <a:latin typeface="+mn-lt"/>
                          <a:ea typeface="+mn-ea"/>
                          <a:cs typeface="+mn-cs"/>
                        </a:rPr>
                        <a:t>Treutlein</a:t>
                      </a:r>
                      <a:r>
                        <a:rPr lang="en-GB" sz="1800" b="0" i="0" kern="1200" dirty="0">
                          <a:solidFill>
                            <a:schemeClr val="dk1"/>
                          </a:solidFill>
                          <a:effectLst/>
                          <a:latin typeface="+mn-lt"/>
                          <a:ea typeface="+mn-ea"/>
                          <a:cs typeface="+mn-cs"/>
                        </a:rPr>
                        <a:t> (ETH Zurich)</a:t>
                      </a:r>
                      <a:endParaRPr lang="en-GB" dirty="0"/>
                    </a:p>
                  </a:txBody>
                  <a:tcPr/>
                </a:tc>
                <a:tc>
                  <a:txBody>
                    <a:bodyPr/>
                    <a:lstStyle/>
                    <a:p>
                      <a:r>
                        <a:rPr lang="en-CA" dirty="0"/>
                        <a:t>‘Spatial’ single cell multi-omics</a:t>
                      </a:r>
                      <a:endParaRPr lang="en-GB" dirty="0"/>
                    </a:p>
                  </a:txBody>
                  <a:tcPr/>
                </a:tc>
                <a:extLst>
                  <a:ext uri="{0D108BD9-81ED-4DB2-BD59-A6C34878D82A}">
                    <a16:rowId xmlns:a16="http://schemas.microsoft.com/office/drawing/2014/main" val="3622821069"/>
                  </a:ext>
                </a:extLst>
              </a:tr>
              <a:tr h="492540">
                <a:tc>
                  <a:txBody>
                    <a:bodyPr/>
                    <a:lstStyle/>
                    <a:p>
                      <a:r>
                        <a:rPr lang="en-GB" sz="1800" b="0" i="0" kern="1200" dirty="0">
                          <a:solidFill>
                            <a:schemeClr val="dk1"/>
                          </a:solidFill>
                          <a:effectLst/>
                          <a:latin typeface="+mn-lt"/>
                          <a:ea typeface="+mn-ea"/>
                          <a:cs typeface="+mn-cs"/>
                        </a:rPr>
                        <a:t>Alexander Meissner (Max Planck Institute)</a:t>
                      </a:r>
                      <a:endParaRPr lang="en-GB" dirty="0"/>
                    </a:p>
                  </a:txBody>
                  <a:tcPr/>
                </a:tc>
                <a:tc>
                  <a:txBody>
                    <a:bodyPr/>
                    <a:lstStyle/>
                    <a:p>
                      <a:r>
                        <a:rPr lang="en-CA" dirty="0"/>
                        <a:t>Take epigenetics from descriptive to mechanism using new technologies</a:t>
                      </a:r>
                      <a:endParaRPr lang="en-GB" dirty="0"/>
                    </a:p>
                  </a:txBody>
                  <a:tcPr/>
                </a:tc>
                <a:extLst>
                  <a:ext uri="{0D108BD9-81ED-4DB2-BD59-A6C34878D82A}">
                    <a16:rowId xmlns:a16="http://schemas.microsoft.com/office/drawing/2014/main" val="2130935113"/>
                  </a:ext>
                </a:extLst>
              </a:tr>
              <a:tr h="492540">
                <a:tc>
                  <a:txBody>
                    <a:bodyPr/>
                    <a:lstStyle/>
                    <a:p>
                      <a:r>
                        <a:rPr lang="en-GB" sz="1800" b="0" i="0" kern="1200" dirty="0">
                          <a:solidFill>
                            <a:schemeClr val="dk1"/>
                          </a:solidFill>
                          <a:effectLst/>
                          <a:latin typeface="+mn-lt"/>
                          <a:ea typeface="+mn-ea"/>
                          <a:cs typeface="+mn-cs"/>
                        </a:rPr>
                        <a:t>Howard Y. Chang (Stanford University)</a:t>
                      </a:r>
                      <a:endParaRPr lang="en-GB" dirty="0"/>
                    </a:p>
                  </a:txBody>
                  <a:tcPr/>
                </a:tc>
                <a:tc>
                  <a:txBody>
                    <a:bodyPr/>
                    <a:lstStyle/>
                    <a:p>
                      <a:r>
                        <a:rPr lang="en-GB" sz="1800" b="0" i="0" kern="1200" dirty="0">
                          <a:solidFill>
                            <a:schemeClr val="dk1"/>
                          </a:solidFill>
                          <a:effectLst/>
                          <a:latin typeface="+mn-lt"/>
                          <a:ea typeface="+mn-ea"/>
                          <a:cs typeface="+mn-cs"/>
                        </a:rPr>
                        <a:t>Large-scale creation and testing of synthetic </a:t>
                      </a:r>
                      <a:r>
                        <a:rPr lang="en-GB" sz="1800" b="0" i="0" kern="1200" dirty="0" err="1">
                          <a:solidFill>
                            <a:schemeClr val="dk1"/>
                          </a:solidFill>
                          <a:effectLst/>
                          <a:latin typeface="+mn-lt"/>
                          <a:ea typeface="+mn-ea"/>
                          <a:cs typeface="+mn-cs"/>
                        </a:rPr>
                        <a:t>lncRNAs</a:t>
                      </a:r>
                      <a:endParaRPr lang="en-GB" dirty="0"/>
                    </a:p>
                  </a:txBody>
                  <a:tcPr/>
                </a:tc>
                <a:extLst>
                  <a:ext uri="{0D108BD9-81ED-4DB2-BD59-A6C34878D82A}">
                    <a16:rowId xmlns:a16="http://schemas.microsoft.com/office/drawing/2014/main" val="2348761150"/>
                  </a:ext>
                </a:extLst>
              </a:tr>
              <a:tr h="492540">
                <a:tc>
                  <a:txBody>
                    <a:bodyPr/>
                    <a:lstStyle/>
                    <a:p>
                      <a:r>
                        <a:rPr lang="pt-BR" sz="1800" b="0" i="0" kern="1200" dirty="0">
                          <a:solidFill>
                            <a:schemeClr val="dk1"/>
                          </a:solidFill>
                          <a:effectLst/>
                          <a:latin typeface="+mn-lt"/>
                          <a:ea typeface="+mn-ea"/>
                          <a:cs typeface="+mn-cs"/>
                        </a:rPr>
                        <a:t>Núria López-Bigas (University Pompeu Fabra) </a:t>
                      </a:r>
                      <a:endParaRPr lang="en-GB" dirty="0"/>
                    </a:p>
                  </a:txBody>
                  <a:tcPr/>
                </a:tc>
                <a:tc>
                  <a:txBody>
                    <a:bodyPr/>
                    <a:lstStyle/>
                    <a:p>
                      <a:r>
                        <a:rPr lang="en-CA" dirty="0"/>
                        <a:t>Determine what is sufficient for cancer</a:t>
                      </a:r>
                      <a:endParaRPr lang="en-GB" dirty="0"/>
                    </a:p>
                  </a:txBody>
                  <a:tcPr/>
                </a:tc>
                <a:extLst>
                  <a:ext uri="{0D108BD9-81ED-4DB2-BD59-A6C34878D82A}">
                    <a16:rowId xmlns:a16="http://schemas.microsoft.com/office/drawing/2014/main" val="619637767"/>
                  </a:ext>
                </a:extLst>
              </a:tr>
              <a:tr h="492540">
                <a:tc>
                  <a:txBody>
                    <a:bodyPr/>
                    <a:lstStyle/>
                    <a:p>
                      <a:r>
                        <a:rPr lang="en-GB" sz="1800" b="0" i="0" kern="1200" dirty="0">
                          <a:solidFill>
                            <a:schemeClr val="dk1"/>
                          </a:solidFill>
                          <a:effectLst/>
                          <a:latin typeface="+mn-lt"/>
                          <a:ea typeface="+mn-ea"/>
                          <a:cs typeface="+mn-cs"/>
                        </a:rPr>
                        <a:t>Eran Segal (Weizmann Institute of Science)</a:t>
                      </a:r>
                      <a:endParaRPr lang="en-GB" dirty="0"/>
                    </a:p>
                  </a:txBody>
                  <a:tcPr/>
                </a:tc>
                <a:tc>
                  <a:txBody>
                    <a:bodyPr/>
                    <a:lstStyle/>
                    <a:p>
                      <a:r>
                        <a:rPr lang="en-CA" dirty="0"/>
                        <a:t>Go beyond correlation using </a:t>
                      </a:r>
                      <a:r>
                        <a:rPr lang="en-CA" dirty="0" err="1"/>
                        <a:t>iPS</a:t>
                      </a:r>
                      <a:r>
                        <a:rPr lang="en-CA" dirty="0"/>
                        <a:t> cell models and multi-</a:t>
                      </a:r>
                      <a:r>
                        <a:rPr lang="en-CA" dirty="0" err="1"/>
                        <a:t>omic</a:t>
                      </a:r>
                      <a:r>
                        <a:rPr lang="en-CA" dirty="0"/>
                        <a:t> profiling of cohorts</a:t>
                      </a:r>
                      <a:endParaRPr lang="en-GB" dirty="0"/>
                    </a:p>
                  </a:txBody>
                  <a:tcPr/>
                </a:tc>
                <a:extLst>
                  <a:ext uri="{0D108BD9-81ED-4DB2-BD59-A6C34878D82A}">
                    <a16:rowId xmlns:a16="http://schemas.microsoft.com/office/drawing/2014/main" val="2382391862"/>
                  </a:ext>
                </a:extLst>
              </a:tr>
              <a:tr h="492540">
                <a:tc>
                  <a:txBody>
                    <a:bodyPr/>
                    <a:lstStyle/>
                    <a:p>
                      <a:r>
                        <a:rPr lang="en-GB" sz="1800" b="0" i="0" kern="1200" dirty="0" err="1">
                          <a:solidFill>
                            <a:schemeClr val="dk1"/>
                          </a:solidFill>
                          <a:effectLst/>
                          <a:latin typeface="+mn-lt"/>
                          <a:ea typeface="+mn-ea"/>
                          <a:cs typeface="+mn-cs"/>
                        </a:rPr>
                        <a:t>Jin</a:t>
                      </a:r>
                      <a:r>
                        <a:rPr lang="en-GB" sz="1800" b="0" i="0" kern="1200" dirty="0">
                          <a:solidFill>
                            <a:schemeClr val="dk1"/>
                          </a:solidFill>
                          <a:effectLst/>
                          <a:latin typeface="+mn-lt"/>
                          <a:ea typeface="+mn-ea"/>
                          <a:cs typeface="+mn-cs"/>
                        </a:rPr>
                        <a:t>-Soo Kim (Institute for Basic Science in </a:t>
                      </a:r>
                      <a:r>
                        <a:rPr lang="en-GB" sz="1800" b="0" i="0" kern="1200" dirty="0" err="1">
                          <a:solidFill>
                            <a:schemeClr val="dk1"/>
                          </a:solidFill>
                          <a:effectLst/>
                          <a:latin typeface="+mn-lt"/>
                          <a:ea typeface="+mn-ea"/>
                          <a:cs typeface="+mn-cs"/>
                        </a:rPr>
                        <a:t>Daejon</a:t>
                      </a:r>
                      <a:r>
                        <a:rPr lang="en-GB" sz="1800" b="0" i="0" kern="1200" dirty="0">
                          <a:solidFill>
                            <a:schemeClr val="dk1"/>
                          </a:solidFill>
                          <a:effectLst/>
                          <a:latin typeface="+mn-lt"/>
                          <a:ea typeface="+mn-ea"/>
                          <a:cs typeface="+mn-cs"/>
                        </a:rPr>
                        <a:t>)</a:t>
                      </a:r>
                      <a:endParaRPr lang="en-GB" dirty="0"/>
                    </a:p>
                  </a:txBody>
                  <a:tcPr/>
                </a:tc>
                <a:tc>
                  <a:txBody>
                    <a:bodyPr/>
                    <a:lstStyle/>
                    <a:p>
                      <a:r>
                        <a:rPr lang="en-GB" sz="1800" b="0" i="0" kern="1200" dirty="0">
                          <a:solidFill>
                            <a:schemeClr val="dk1"/>
                          </a:solidFill>
                          <a:effectLst/>
                          <a:latin typeface="+mn-lt"/>
                          <a:ea typeface="+mn-ea"/>
                          <a:cs typeface="+mn-cs"/>
                        </a:rPr>
                        <a:t>Medical applications of programmable nucleases</a:t>
                      </a:r>
                      <a:endParaRPr lang="en-GB" dirty="0"/>
                    </a:p>
                  </a:txBody>
                  <a:tcPr/>
                </a:tc>
                <a:extLst>
                  <a:ext uri="{0D108BD9-81ED-4DB2-BD59-A6C34878D82A}">
                    <a16:rowId xmlns:a16="http://schemas.microsoft.com/office/drawing/2014/main" val="371837094"/>
                  </a:ext>
                </a:extLst>
              </a:tr>
            </a:tbl>
          </a:graphicData>
        </a:graphic>
      </p:graphicFrame>
    </p:spTree>
    <p:extLst>
      <p:ext uri="{BB962C8B-B14F-4D97-AF65-F5344CB8AC3E}">
        <p14:creationId xmlns:p14="http://schemas.microsoft.com/office/powerpoint/2010/main" val="19280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3521-5F0D-42D0-B22E-E60E3ECBD464}"/>
              </a:ext>
            </a:extLst>
          </p:cNvPr>
          <p:cNvSpPr>
            <a:spLocks noGrp="1"/>
          </p:cNvSpPr>
          <p:nvPr>
            <p:ph type="title"/>
          </p:nvPr>
        </p:nvSpPr>
        <p:spPr/>
        <p:txBody>
          <a:bodyPr/>
          <a:lstStyle/>
          <a:p>
            <a:r>
              <a:rPr lang="en-CA" i="1" dirty="0"/>
              <a:t>Strongest opinion</a:t>
            </a:r>
            <a:endParaRPr lang="en-GB" i="1" dirty="0"/>
          </a:p>
        </p:txBody>
      </p:sp>
      <p:sp>
        <p:nvSpPr>
          <p:cNvPr id="3" name="Content Placeholder 2">
            <a:extLst>
              <a:ext uri="{FF2B5EF4-FFF2-40B4-BE49-F238E27FC236}">
                <a16:creationId xmlns:a16="http://schemas.microsoft.com/office/drawing/2014/main" id="{33B89CAB-03FB-4A09-956C-1C3702B26B1F}"/>
              </a:ext>
            </a:extLst>
          </p:cNvPr>
          <p:cNvSpPr>
            <a:spLocks noGrp="1"/>
          </p:cNvSpPr>
          <p:nvPr>
            <p:ph idx="1"/>
          </p:nvPr>
        </p:nvSpPr>
        <p:spPr/>
        <p:txBody>
          <a:bodyPr/>
          <a:lstStyle/>
          <a:p>
            <a:pPr marL="0" indent="0" algn="l" rtl="0" fontAlgn="base">
              <a:buNone/>
            </a:pPr>
            <a:r>
              <a:rPr lang="en-GB" b="0" i="0" dirty="0">
                <a:solidFill>
                  <a:srgbClr val="201F1E"/>
                </a:solidFill>
                <a:effectLst/>
                <a:latin typeface="Helvetica Neue"/>
              </a:rPr>
              <a:t>Eran Segal</a:t>
            </a:r>
          </a:p>
          <a:p>
            <a:pPr algn="l" rtl="0" fontAlgn="base"/>
            <a:r>
              <a:rPr lang="en-GB" b="0" i="0" dirty="0">
                <a:solidFill>
                  <a:srgbClr val="201F1E"/>
                </a:solidFill>
                <a:effectLst/>
                <a:latin typeface="Helvetica Neue"/>
              </a:rPr>
              <a:t>"By continuing to focus on more and more measurements and the creation of more atlases and catalogues, we run the danger of drowning in ever-growing amounts of data and correlative findings."</a:t>
            </a:r>
          </a:p>
          <a:p>
            <a:pPr algn="l" rtl="0" fontAlgn="base"/>
            <a:r>
              <a:rPr lang="en-GB" b="0" i="0" dirty="0">
                <a:solidFill>
                  <a:srgbClr val="201F1E"/>
                </a:solidFill>
                <a:effectLst/>
                <a:latin typeface="Helvetica Neue"/>
              </a:rPr>
              <a:t>"Instead, we should use genomics to tackle big unanswered questions such as what causes the variation that we see across people in phenotypes, disease susceptibility and drug responses?"</a:t>
            </a:r>
          </a:p>
          <a:p>
            <a:pPr marL="0" indent="0">
              <a:buNone/>
            </a:pPr>
            <a:endParaRPr lang="en-GB" dirty="0"/>
          </a:p>
        </p:txBody>
      </p:sp>
    </p:spTree>
    <p:extLst>
      <p:ext uri="{BB962C8B-B14F-4D97-AF65-F5344CB8AC3E}">
        <p14:creationId xmlns:p14="http://schemas.microsoft.com/office/powerpoint/2010/main" val="569786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625581b-bb4e-4558-bbdb-f9e75e9989bb">
      <UserInfo>
        <DisplayName/>
        <AccountId xsi:nil="true"/>
        <AccountType/>
      </UserInfo>
    </SharedWithUsers>
  </documentManagement>
</p:properties>
</file>

<file path=customXml/itemProps1.xml><?xml version="1.0" encoding="utf-8"?>
<ds:datastoreItem xmlns:ds="http://schemas.openxmlformats.org/officeDocument/2006/customXml" ds:itemID="{0A637F82-43E4-4ACC-B21C-72E8EEB8C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37daf8-e155-4260-9992-e8434af7a544"/>
    <ds:schemaRef ds:uri="4625581b-bb4e-4558-bbdb-f9e75e9989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4B72A6-55D3-4CAD-9922-385833C81E46}">
  <ds:schemaRefs>
    <ds:schemaRef ds:uri="http://schemas.microsoft.com/sharepoint/v3/contenttype/forms"/>
  </ds:schemaRefs>
</ds:datastoreItem>
</file>

<file path=customXml/itemProps3.xml><?xml version="1.0" encoding="utf-8"?>
<ds:datastoreItem xmlns:ds="http://schemas.openxmlformats.org/officeDocument/2006/customXml" ds:itemID="{459A17F3-1BD6-4BE1-936F-8DF0645F9B2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437daf8-e155-4260-9992-e8434af7a544"/>
    <ds:schemaRef ds:uri="http://purl.org/dc/elements/1.1/"/>
    <ds:schemaRef ds:uri="http://schemas.microsoft.com/office/2006/metadata/properties"/>
    <ds:schemaRef ds:uri="4625581b-bb4e-4558-bbdb-f9e75e9989b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3601</TotalTime>
  <Words>1759</Words>
  <Application>Microsoft Office PowerPoint</Application>
  <PresentationFormat>Widescreen</PresentationFormat>
  <Paragraphs>182</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Helvetica Neue</vt:lpstr>
      <vt:lpstr>Arial</vt:lpstr>
      <vt:lpstr>Calibri</vt:lpstr>
      <vt:lpstr>Calibri Light</vt:lpstr>
      <vt:lpstr>office theme</vt:lpstr>
      <vt:lpstr>Journal club September 14, 2020</vt:lpstr>
      <vt:lpstr>PowerPoint Presentation</vt:lpstr>
      <vt:lpstr>scRNA-seq -&gt; DNAm cell type reference</vt:lpstr>
      <vt:lpstr>DNAm is more informative than our data indicates</vt:lpstr>
      <vt:lpstr>The future of genomics according to 12 leading researchers</vt:lpstr>
      <vt:lpstr>PowerPoint Presentation</vt:lpstr>
      <vt:lpstr>Strongest opinion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263</cp:revision>
  <dcterms:created xsi:type="dcterms:W3CDTF">2020-05-03T14:07:18Z</dcterms:created>
  <dcterms:modified xsi:type="dcterms:W3CDTF">2020-09-13T23:17:02Z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y fmtid="{D5CDD505-2E9C-101B-9397-08002B2CF9AE}" pid="3" name="Order">
    <vt:r8>10225500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