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9"/>
  </p:notesMasterIdLst>
  <p:handoutMasterIdLst>
    <p:handoutMasterId r:id="rId20"/>
  </p:handoutMasterIdLst>
  <p:sldIdLst>
    <p:sldId id="288" r:id="rId6"/>
    <p:sldId id="303" r:id="rId7"/>
    <p:sldId id="300" r:id="rId8"/>
    <p:sldId id="297" r:id="rId9"/>
    <p:sldId id="298" r:id="rId10"/>
    <p:sldId id="302" r:id="rId11"/>
    <p:sldId id="305" r:id="rId12"/>
    <p:sldId id="299" r:id="rId13"/>
    <p:sldId id="307" r:id="rId14"/>
    <p:sldId id="306" r:id="rId15"/>
    <p:sldId id="304" r:id="rId16"/>
    <p:sldId id="301" r:id="rId17"/>
    <p:sldId id="308" r:id="rId18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DFD"/>
    <a:srgbClr val="B2B2B2"/>
    <a:srgbClr val="8E0452"/>
    <a:srgbClr val="B01F2E"/>
    <a:srgbClr val="822F5A"/>
    <a:srgbClr val="21677E"/>
    <a:srgbClr val="EFEFEF"/>
    <a:srgbClr val="8A7967"/>
    <a:srgbClr val="766A62"/>
    <a:srgbClr val="60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43596-B124-4CC4-BA1C-16C6624A16FB}" v="9" dt="2022-04-11T10:44:36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3245" autoAdjust="0"/>
  </p:normalViewPr>
  <p:slideViewPr>
    <p:cSldViewPr>
      <p:cViewPr varScale="1">
        <p:scale>
          <a:sx n="78" d="100"/>
          <a:sy n="78" d="100"/>
        </p:scale>
        <p:origin x="120" y="4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3E343596-B124-4CC4-BA1C-16C6624A16FB}"/>
    <pc:docChg chg="undo custSel addSld delSld modSld sldOrd">
      <pc:chgData name="Matthew Suderman" userId="2709995e-3ea8-4fb0-9b62-eb8034dec529" providerId="ADAL" clId="{3E343596-B124-4CC4-BA1C-16C6624A16FB}" dt="2022-04-11T10:57:49.560" v="4521" actId="20577"/>
      <pc:docMkLst>
        <pc:docMk/>
      </pc:docMkLst>
      <pc:sldChg chg="modSp mod">
        <pc:chgData name="Matthew Suderman" userId="2709995e-3ea8-4fb0-9b62-eb8034dec529" providerId="ADAL" clId="{3E343596-B124-4CC4-BA1C-16C6624A16FB}" dt="2022-04-11T00:47:44.317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3E343596-B124-4CC4-BA1C-16C6624A16FB}" dt="2022-04-11T00:47:44.317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E343596-B124-4CC4-BA1C-16C6624A16FB}" dt="2022-04-11T01:04:57.309" v="78" actId="2711"/>
        <pc:sldMkLst>
          <pc:docMk/>
          <pc:sldMk cId="1211340832" sldId="297"/>
        </pc:sldMkLst>
        <pc:spChg chg="add del mod">
          <ac:chgData name="Matthew Suderman" userId="2709995e-3ea8-4fb0-9b62-eb8034dec529" providerId="ADAL" clId="{3E343596-B124-4CC4-BA1C-16C6624A16FB}" dt="2022-04-11T01:01:16.788" v="22"/>
          <ac:spMkLst>
            <pc:docMk/>
            <pc:sldMk cId="1211340832" sldId="297"/>
            <ac:spMk id="5" creationId="{B21EDB95-35CF-41AF-B7BF-598A58F0778A}"/>
          </ac:spMkLst>
        </pc:spChg>
        <pc:graphicFrameChg chg="del">
          <ac:chgData name="Matthew Suderman" userId="2709995e-3ea8-4fb0-9b62-eb8034dec529" providerId="ADAL" clId="{3E343596-B124-4CC4-BA1C-16C6624A16FB}" dt="2022-04-11T01:01:12.215" v="21" actId="478"/>
          <ac:graphicFrameMkLst>
            <pc:docMk/>
            <pc:sldMk cId="1211340832" sldId="297"/>
            <ac:graphicFrameMk id="4" creationId="{6A115371-57AF-4331-9B0A-A467476106BD}"/>
          </ac:graphicFrameMkLst>
        </pc:graphicFrameChg>
        <pc:graphicFrameChg chg="add mod modGraphic">
          <ac:chgData name="Matthew Suderman" userId="2709995e-3ea8-4fb0-9b62-eb8034dec529" providerId="ADAL" clId="{3E343596-B124-4CC4-BA1C-16C6624A16FB}" dt="2022-04-11T01:04:57.309" v="78" actId="2711"/>
          <ac:graphicFrameMkLst>
            <pc:docMk/>
            <pc:sldMk cId="1211340832" sldId="297"/>
            <ac:graphicFrameMk id="6" creationId="{5889BA81-6850-4BBE-93AC-45598509BCED}"/>
          </ac:graphicFrameMkLst>
        </pc:graphicFrame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851631678" sldId="298"/>
        </pc:sldMkLst>
      </pc:sldChg>
      <pc:sldChg chg="addSp modSp new mod">
        <pc:chgData name="Matthew Suderman" userId="2709995e-3ea8-4fb0-9b62-eb8034dec529" providerId="ADAL" clId="{3E343596-B124-4CC4-BA1C-16C6624A16FB}" dt="2022-04-11T10:43:52.853" v="4275" actId="1076"/>
        <pc:sldMkLst>
          <pc:docMk/>
          <pc:sldMk cId="4222591133" sldId="298"/>
        </pc:sldMkLst>
        <pc:spChg chg="mod">
          <ac:chgData name="Matthew Suderman" userId="2709995e-3ea8-4fb0-9b62-eb8034dec529" providerId="ADAL" clId="{3E343596-B124-4CC4-BA1C-16C6624A16FB}" dt="2022-04-11T10:42:34.839" v="4198" actId="20577"/>
          <ac:spMkLst>
            <pc:docMk/>
            <pc:sldMk cId="4222591133" sldId="298"/>
            <ac:spMk id="2" creationId="{4223708F-4074-4EE6-A16A-1F24BF64CCD6}"/>
          </ac:spMkLst>
        </pc:spChg>
        <pc:spChg chg="mod">
          <ac:chgData name="Matthew Suderman" userId="2709995e-3ea8-4fb0-9b62-eb8034dec529" providerId="ADAL" clId="{3E343596-B124-4CC4-BA1C-16C6624A16FB}" dt="2022-04-11T01:38:47.587" v="1231" actId="114"/>
          <ac:spMkLst>
            <pc:docMk/>
            <pc:sldMk cId="4222591133" sldId="298"/>
            <ac:spMk id="3" creationId="{7CCC9A2B-97B7-4604-8571-7C4B36B38645}"/>
          </ac:spMkLst>
        </pc:spChg>
        <pc:spChg chg="add mod">
          <ac:chgData name="Matthew Suderman" userId="2709995e-3ea8-4fb0-9b62-eb8034dec529" providerId="ADAL" clId="{3E343596-B124-4CC4-BA1C-16C6624A16FB}" dt="2022-04-11T10:43:52.853" v="4275" actId="1076"/>
          <ac:spMkLst>
            <pc:docMk/>
            <pc:sldMk cId="4222591133" sldId="298"/>
            <ac:spMk id="4" creationId="{C814918C-2445-4DCF-B854-7A4C8F7D775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714798590" sldId="299"/>
        </pc:sldMkLst>
      </pc:sldChg>
      <pc:sldChg chg="addSp delSp modSp new mod ord">
        <pc:chgData name="Matthew Suderman" userId="2709995e-3ea8-4fb0-9b62-eb8034dec529" providerId="ADAL" clId="{3E343596-B124-4CC4-BA1C-16C6624A16FB}" dt="2022-04-11T10:49:10.493" v="4335" actId="1076"/>
        <pc:sldMkLst>
          <pc:docMk/>
          <pc:sldMk cId="2586055292" sldId="299"/>
        </pc:sldMkLst>
        <pc:spChg chg="mod">
          <ac:chgData name="Matthew Suderman" userId="2709995e-3ea8-4fb0-9b62-eb8034dec529" providerId="ADAL" clId="{3E343596-B124-4CC4-BA1C-16C6624A16FB}" dt="2022-04-11T10:35:11.890" v="3683" actId="20577"/>
          <ac:spMkLst>
            <pc:docMk/>
            <pc:sldMk cId="2586055292" sldId="299"/>
            <ac:spMk id="2" creationId="{C9A80FD1-34C1-497F-92AB-4B78DB365141}"/>
          </ac:spMkLst>
        </pc:spChg>
        <pc:spChg chg="mod">
          <ac:chgData name="Matthew Suderman" userId="2709995e-3ea8-4fb0-9b62-eb8034dec529" providerId="ADAL" clId="{3E343596-B124-4CC4-BA1C-16C6624A16FB}" dt="2022-04-11T01:14:57.910" v="437" actId="113"/>
          <ac:spMkLst>
            <pc:docMk/>
            <pc:sldMk cId="2586055292" sldId="299"/>
            <ac:spMk id="3" creationId="{0AF83ADF-F373-40B0-9032-6D3F551FEBF5}"/>
          </ac:spMkLst>
        </pc:spChg>
        <pc:spChg chg="add del">
          <ac:chgData name="Matthew Suderman" userId="2709995e-3ea8-4fb0-9b62-eb8034dec529" providerId="ADAL" clId="{3E343596-B124-4CC4-BA1C-16C6624A16FB}" dt="2022-04-11T10:48:38.786" v="4321" actId="22"/>
          <ac:spMkLst>
            <pc:docMk/>
            <pc:sldMk cId="2586055292" sldId="299"/>
            <ac:spMk id="5" creationId="{516F47DE-09D2-4DD2-ADE8-27D291DE6D08}"/>
          </ac:spMkLst>
        </pc:spChg>
        <pc:spChg chg="add mod">
          <ac:chgData name="Matthew Suderman" userId="2709995e-3ea8-4fb0-9b62-eb8034dec529" providerId="ADAL" clId="{3E343596-B124-4CC4-BA1C-16C6624A16FB}" dt="2022-04-11T10:49:10.493" v="4335" actId="1076"/>
          <ac:spMkLst>
            <pc:docMk/>
            <pc:sldMk cId="2586055292" sldId="299"/>
            <ac:spMk id="7" creationId="{06CC3E7C-CB0C-495F-97EF-D27C2459C93E}"/>
          </ac:spMkLst>
        </pc:spChg>
      </pc:sldChg>
      <pc:sldChg chg="addSp delSp modSp new mod ord">
        <pc:chgData name="Matthew Suderman" userId="2709995e-3ea8-4fb0-9b62-eb8034dec529" providerId="ADAL" clId="{3E343596-B124-4CC4-BA1C-16C6624A16FB}" dt="2022-04-11T10:49:47.992" v="4339"/>
        <pc:sldMkLst>
          <pc:docMk/>
          <pc:sldMk cId="331146543" sldId="300"/>
        </pc:sldMkLst>
        <pc:spChg chg="del">
          <ac:chgData name="Matthew Suderman" userId="2709995e-3ea8-4fb0-9b62-eb8034dec529" providerId="ADAL" clId="{3E343596-B124-4CC4-BA1C-16C6624A16FB}" dt="2022-04-11T01:17:51.062" v="500" actId="478"/>
          <ac:spMkLst>
            <pc:docMk/>
            <pc:sldMk cId="331146543" sldId="300"/>
            <ac:spMk id="2" creationId="{F604FD6B-2D1A-465B-9249-5B6A332F9ED1}"/>
          </ac:spMkLst>
        </pc:spChg>
        <pc:spChg chg="del">
          <ac:chgData name="Matthew Suderman" userId="2709995e-3ea8-4fb0-9b62-eb8034dec529" providerId="ADAL" clId="{3E343596-B124-4CC4-BA1C-16C6624A16FB}" dt="2022-04-11T01:17:39.531" v="497" actId="22"/>
          <ac:spMkLst>
            <pc:docMk/>
            <pc:sldMk cId="331146543" sldId="300"/>
            <ac:spMk id="3" creationId="{13DB31D3-01B1-4015-BB72-0E486D22B2E3}"/>
          </ac:spMkLst>
        </pc:spChg>
        <pc:picChg chg="add mod ord">
          <ac:chgData name="Matthew Suderman" userId="2709995e-3ea8-4fb0-9b62-eb8034dec529" providerId="ADAL" clId="{3E343596-B124-4CC4-BA1C-16C6624A16FB}" dt="2022-04-11T01:17:55.835" v="501" actId="1076"/>
          <ac:picMkLst>
            <pc:docMk/>
            <pc:sldMk cId="331146543" sldId="300"/>
            <ac:picMk id="5" creationId="{EBA4D128-5E9E-4D3E-B189-B7777C6767B0}"/>
          </ac:picMkLst>
        </pc:pic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250353470" sldId="30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66086557" sldId="301"/>
        </pc:sldMkLst>
      </pc:sldChg>
      <pc:sldChg chg="addSp modSp new mod ord">
        <pc:chgData name="Matthew Suderman" userId="2709995e-3ea8-4fb0-9b62-eb8034dec529" providerId="ADAL" clId="{3E343596-B124-4CC4-BA1C-16C6624A16FB}" dt="2022-04-11T10:49:32.520" v="4337"/>
        <pc:sldMkLst>
          <pc:docMk/>
          <pc:sldMk cId="1777325711" sldId="301"/>
        </pc:sldMkLst>
        <pc:spChg chg="mod">
          <ac:chgData name="Matthew Suderman" userId="2709995e-3ea8-4fb0-9b62-eb8034dec529" providerId="ADAL" clId="{3E343596-B124-4CC4-BA1C-16C6624A16FB}" dt="2022-04-11T10:37:48.919" v="3799" actId="20577"/>
          <ac:spMkLst>
            <pc:docMk/>
            <pc:sldMk cId="1777325711" sldId="301"/>
            <ac:spMk id="2" creationId="{C89EF028-B421-4529-A16C-9B9511D79410}"/>
          </ac:spMkLst>
        </pc:spChg>
        <pc:spChg chg="mod">
          <ac:chgData name="Matthew Suderman" userId="2709995e-3ea8-4fb0-9b62-eb8034dec529" providerId="ADAL" clId="{3E343596-B124-4CC4-BA1C-16C6624A16FB}" dt="2022-04-11T01:22:51.256" v="539" actId="20577"/>
          <ac:spMkLst>
            <pc:docMk/>
            <pc:sldMk cId="1777325711" sldId="301"/>
            <ac:spMk id="3" creationId="{D7A67566-490A-4D03-8DD5-065B5493D593}"/>
          </ac:spMkLst>
        </pc:spChg>
        <pc:spChg chg="add mod">
          <ac:chgData name="Matthew Suderman" userId="2709995e-3ea8-4fb0-9b62-eb8034dec529" providerId="ADAL" clId="{3E343596-B124-4CC4-BA1C-16C6624A16FB}" dt="2022-04-11T10:44:09.511" v="4283" actId="1076"/>
          <ac:spMkLst>
            <pc:docMk/>
            <pc:sldMk cId="1777325711" sldId="301"/>
            <ac:spMk id="4" creationId="{770AEA80-6C31-44BD-A6DE-E653834530E7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4:33.477" v="4296" actId="1076"/>
        <pc:sldMkLst>
          <pc:docMk/>
          <pc:sldMk cId="1729581889" sldId="302"/>
        </pc:sldMkLst>
        <pc:spChg chg="mod">
          <ac:chgData name="Matthew Suderman" userId="2709995e-3ea8-4fb0-9b62-eb8034dec529" providerId="ADAL" clId="{3E343596-B124-4CC4-BA1C-16C6624A16FB}" dt="2022-04-11T10:37:25.991" v="3748" actId="20577"/>
          <ac:spMkLst>
            <pc:docMk/>
            <pc:sldMk cId="1729581889" sldId="302"/>
            <ac:spMk id="2" creationId="{07BF39BF-6D88-4008-B6BF-A8769CCB5C57}"/>
          </ac:spMkLst>
        </pc:spChg>
        <pc:spChg chg="mod">
          <ac:chgData name="Matthew Suderman" userId="2709995e-3ea8-4fb0-9b62-eb8034dec529" providerId="ADAL" clId="{3E343596-B124-4CC4-BA1C-16C6624A16FB}" dt="2022-04-11T01:26:46.723" v="758" actId="5793"/>
          <ac:spMkLst>
            <pc:docMk/>
            <pc:sldMk cId="1729581889" sldId="302"/>
            <ac:spMk id="3" creationId="{AAD91FAD-4841-42D5-B7A0-22C945E0F863}"/>
          </ac:spMkLst>
        </pc:spChg>
        <pc:spChg chg="add mod">
          <ac:chgData name="Matthew Suderman" userId="2709995e-3ea8-4fb0-9b62-eb8034dec529" providerId="ADAL" clId="{3E343596-B124-4CC4-BA1C-16C6624A16FB}" dt="2022-04-11T10:44:33.477" v="4296" actId="1076"/>
          <ac:spMkLst>
            <pc:docMk/>
            <pc:sldMk cId="1729581889" sldId="302"/>
            <ac:spMk id="4" creationId="{1BAE23C8-468C-4AE3-B9E2-ED2F4325C106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489137667" sldId="302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36093039" sldId="303"/>
        </pc:sldMkLst>
      </pc:sldChg>
      <pc:sldChg chg="addSp delSp modSp new mod ord">
        <pc:chgData name="Matthew Suderman" userId="2709995e-3ea8-4fb0-9b62-eb8034dec529" providerId="ADAL" clId="{3E343596-B124-4CC4-BA1C-16C6624A16FB}" dt="2022-04-11T10:36:27.401" v="3694"/>
        <pc:sldMkLst>
          <pc:docMk/>
          <pc:sldMk cId="2928803660" sldId="303"/>
        </pc:sldMkLst>
        <pc:spChg chg="del">
          <ac:chgData name="Matthew Suderman" userId="2709995e-3ea8-4fb0-9b62-eb8034dec529" providerId="ADAL" clId="{3E343596-B124-4CC4-BA1C-16C6624A16FB}" dt="2022-04-11T10:35:56.838" v="3686" actId="478"/>
          <ac:spMkLst>
            <pc:docMk/>
            <pc:sldMk cId="2928803660" sldId="303"/>
            <ac:spMk id="2" creationId="{6E137089-8DA6-4ED6-99FA-6B76CE538FFE}"/>
          </ac:spMkLst>
        </pc:spChg>
        <pc:spChg chg="del">
          <ac:chgData name="Matthew Suderman" userId="2709995e-3ea8-4fb0-9b62-eb8034dec529" providerId="ADAL" clId="{3E343596-B124-4CC4-BA1C-16C6624A16FB}" dt="2022-04-11T01:28:57.647" v="815" actId="22"/>
          <ac:spMkLst>
            <pc:docMk/>
            <pc:sldMk cId="2928803660" sldId="303"/>
            <ac:spMk id="3" creationId="{E1CDA9BE-22A3-4DBD-9F5C-565FC75939D1}"/>
          </ac:spMkLst>
        </pc:spChg>
        <pc:picChg chg="add mod ord">
          <ac:chgData name="Matthew Suderman" userId="2709995e-3ea8-4fb0-9b62-eb8034dec529" providerId="ADAL" clId="{3E343596-B124-4CC4-BA1C-16C6624A16FB}" dt="2022-04-11T10:36:08.327" v="3689" actId="14100"/>
          <ac:picMkLst>
            <pc:docMk/>
            <pc:sldMk cId="2928803660" sldId="303"/>
            <ac:picMk id="5" creationId="{C430F3AC-2948-4AF1-88BD-BE29D4F291A1}"/>
          </ac:picMkLst>
        </pc:picChg>
        <pc:picChg chg="add mod">
          <ac:chgData name="Matthew Suderman" userId="2709995e-3ea8-4fb0-9b62-eb8034dec529" providerId="ADAL" clId="{3E343596-B124-4CC4-BA1C-16C6624A16FB}" dt="2022-04-11T10:36:14.253" v="3690" actId="14100"/>
          <ac:picMkLst>
            <pc:docMk/>
            <pc:sldMk cId="2928803660" sldId="303"/>
            <ac:picMk id="7" creationId="{4F486988-492D-495D-9290-BE31282751F1}"/>
          </ac:picMkLst>
        </pc:picChg>
      </pc:sldChg>
      <pc:sldChg chg="addSp modSp new mod ord">
        <pc:chgData name="Matthew Suderman" userId="2709995e-3ea8-4fb0-9b62-eb8034dec529" providerId="ADAL" clId="{3E343596-B124-4CC4-BA1C-16C6624A16FB}" dt="2022-04-11T10:43:18.659" v="4215"/>
        <pc:sldMkLst>
          <pc:docMk/>
          <pc:sldMk cId="3876573143" sldId="304"/>
        </pc:sldMkLst>
        <pc:spChg chg="mod">
          <ac:chgData name="Matthew Suderman" userId="2709995e-3ea8-4fb0-9b62-eb8034dec529" providerId="ADAL" clId="{3E343596-B124-4CC4-BA1C-16C6624A16FB}" dt="2022-04-11T10:38:41.790" v="3892" actId="20577"/>
          <ac:spMkLst>
            <pc:docMk/>
            <pc:sldMk cId="3876573143" sldId="304"/>
            <ac:spMk id="2" creationId="{1AD354DC-C975-4AA8-BEC8-C96A93E5AF4B}"/>
          </ac:spMkLst>
        </pc:spChg>
        <pc:spChg chg="mod">
          <ac:chgData name="Matthew Suderman" userId="2709995e-3ea8-4fb0-9b62-eb8034dec529" providerId="ADAL" clId="{3E343596-B124-4CC4-BA1C-16C6624A16FB}" dt="2022-04-11T01:33:58.492" v="966" actId="313"/>
          <ac:spMkLst>
            <pc:docMk/>
            <pc:sldMk cId="3876573143" sldId="304"/>
            <ac:spMk id="3" creationId="{DA0ACC3D-C00C-430E-AA6A-AEA12130F50C}"/>
          </ac:spMkLst>
        </pc:spChg>
        <pc:spChg chg="add mod">
          <ac:chgData name="Matthew Suderman" userId="2709995e-3ea8-4fb0-9b62-eb8034dec529" providerId="ADAL" clId="{3E343596-B124-4CC4-BA1C-16C6624A16FB}" dt="2022-04-11T10:43:18.659" v="4215"/>
          <ac:spMkLst>
            <pc:docMk/>
            <pc:sldMk cId="3876573143" sldId="304"/>
            <ac:spMk id="4" creationId="{4482C1D3-F024-4DBA-B467-589977B9677A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57:49.560" v="4521" actId="20577"/>
        <pc:sldMkLst>
          <pc:docMk/>
          <pc:sldMk cId="150397246" sldId="305"/>
        </pc:sldMkLst>
        <pc:spChg chg="mod">
          <ac:chgData name="Matthew Suderman" userId="2709995e-3ea8-4fb0-9b62-eb8034dec529" providerId="ADAL" clId="{3E343596-B124-4CC4-BA1C-16C6624A16FB}" dt="2022-04-11T10:39:11.958" v="3968" actId="20577"/>
          <ac:spMkLst>
            <pc:docMk/>
            <pc:sldMk cId="150397246" sldId="305"/>
            <ac:spMk id="2" creationId="{EB3972B9-0D30-4538-A57C-45F6690C78EC}"/>
          </ac:spMkLst>
        </pc:spChg>
        <pc:spChg chg="mod">
          <ac:chgData name="Matthew Suderman" userId="2709995e-3ea8-4fb0-9b62-eb8034dec529" providerId="ADAL" clId="{3E343596-B124-4CC4-BA1C-16C6624A16FB}" dt="2022-04-11T10:57:49.560" v="4521" actId="20577"/>
          <ac:spMkLst>
            <pc:docMk/>
            <pc:sldMk cId="150397246" sldId="305"/>
            <ac:spMk id="3" creationId="{5BAF0F0F-432A-4999-AE82-3FAE37DA846A}"/>
          </ac:spMkLst>
        </pc:spChg>
        <pc:spChg chg="add mod">
          <ac:chgData name="Matthew Suderman" userId="2709995e-3ea8-4fb0-9b62-eb8034dec529" providerId="ADAL" clId="{3E343596-B124-4CC4-BA1C-16C6624A16FB}" dt="2022-04-11T10:44:51.877" v="4309" actId="1076"/>
          <ac:spMkLst>
            <pc:docMk/>
            <pc:sldMk cId="150397246" sldId="305"/>
            <ac:spMk id="4" creationId="{851B1CC7-34AD-4BCD-9917-519B164A9DB5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785869085" sldId="305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443623940" sldId="306"/>
        </pc:sldMkLst>
      </pc:sldChg>
      <pc:sldChg chg="addSp modSp new mod ord">
        <pc:chgData name="Matthew Suderman" userId="2709995e-3ea8-4fb0-9b62-eb8034dec529" providerId="ADAL" clId="{3E343596-B124-4CC4-BA1C-16C6624A16FB}" dt="2022-04-11T10:43:14.652" v="4214"/>
        <pc:sldMkLst>
          <pc:docMk/>
          <pc:sldMk cId="1139020472" sldId="306"/>
        </pc:sldMkLst>
        <pc:spChg chg="mod">
          <ac:chgData name="Matthew Suderman" userId="2709995e-3ea8-4fb0-9b62-eb8034dec529" providerId="ADAL" clId="{3E343596-B124-4CC4-BA1C-16C6624A16FB}" dt="2022-04-11T10:40:02.622" v="4030" actId="20577"/>
          <ac:spMkLst>
            <pc:docMk/>
            <pc:sldMk cId="1139020472" sldId="306"/>
            <ac:spMk id="2" creationId="{D15AAF81-673C-4A7E-87B6-74F9C10E8016}"/>
          </ac:spMkLst>
        </pc:spChg>
        <pc:spChg chg="mod">
          <ac:chgData name="Matthew Suderman" userId="2709995e-3ea8-4fb0-9b62-eb8034dec529" providerId="ADAL" clId="{3E343596-B124-4CC4-BA1C-16C6624A16FB}" dt="2022-04-11T10:40:19.762" v="4067" actId="20577"/>
          <ac:spMkLst>
            <pc:docMk/>
            <pc:sldMk cId="1139020472" sldId="306"/>
            <ac:spMk id="3" creationId="{5ACDAEB8-20C7-4B59-8826-A213BA3166EA}"/>
          </ac:spMkLst>
        </pc:spChg>
        <pc:spChg chg="add mod">
          <ac:chgData name="Matthew Suderman" userId="2709995e-3ea8-4fb0-9b62-eb8034dec529" providerId="ADAL" clId="{3E343596-B124-4CC4-BA1C-16C6624A16FB}" dt="2022-04-11T10:43:14.652" v="4214"/>
          <ac:spMkLst>
            <pc:docMk/>
            <pc:sldMk cId="1139020472" sldId="306"/>
            <ac:spMk id="4" creationId="{8A090003-5F7F-444C-A621-19C54FA6EEF5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3:08.700" v="4213" actId="207"/>
        <pc:sldMkLst>
          <pc:docMk/>
          <pc:sldMk cId="847729042" sldId="307"/>
        </pc:sldMkLst>
        <pc:spChg chg="mod">
          <ac:chgData name="Matthew Suderman" userId="2709995e-3ea8-4fb0-9b62-eb8034dec529" providerId="ADAL" clId="{3E343596-B124-4CC4-BA1C-16C6624A16FB}" dt="2022-04-11T10:40:58.764" v="4123" actId="20577"/>
          <ac:spMkLst>
            <pc:docMk/>
            <pc:sldMk cId="847729042" sldId="307"/>
            <ac:spMk id="2" creationId="{FBEC9E5B-499A-4F5B-9C93-271B210E8C01}"/>
          </ac:spMkLst>
        </pc:spChg>
        <pc:spChg chg="mod">
          <ac:chgData name="Matthew Suderman" userId="2709995e-3ea8-4fb0-9b62-eb8034dec529" providerId="ADAL" clId="{3E343596-B124-4CC4-BA1C-16C6624A16FB}" dt="2022-04-11T02:11:38.581" v="3032" actId="20577"/>
          <ac:spMkLst>
            <pc:docMk/>
            <pc:sldMk cId="847729042" sldId="307"/>
            <ac:spMk id="3" creationId="{C37614CC-A62C-4AED-8D39-B5E370A63E7D}"/>
          </ac:spMkLst>
        </pc:spChg>
        <pc:spChg chg="add mod">
          <ac:chgData name="Matthew Suderman" userId="2709995e-3ea8-4fb0-9b62-eb8034dec529" providerId="ADAL" clId="{3E343596-B124-4CC4-BA1C-16C6624A16FB}" dt="2022-04-11T10:43:08.700" v="4213" actId="207"/>
          <ac:spMkLst>
            <pc:docMk/>
            <pc:sldMk cId="847729042" sldId="307"/>
            <ac:spMk id="4" creationId="{0531063F-6D8E-44B7-9E62-31F571CE818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471345152" sldId="308"/>
        </pc:sldMkLst>
      </pc:sldChg>
      <pc:sldChg chg="modSp new mod">
        <pc:chgData name="Matthew Suderman" userId="2709995e-3ea8-4fb0-9b62-eb8034dec529" providerId="ADAL" clId="{3E343596-B124-4CC4-BA1C-16C6624A16FB}" dt="2022-04-11T10:34:30.744" v="3665" actId="20577"/>
        <pc:sldMkLst>
          <pc:docMk/>
          <pc:sldMk cId="3578472354" sldId="308"/>
        </pc:sldMkLst>
        <pc:spChg chg="mod">
          <ac:chgData name="Matthew Suderman" userId="2709995e-3ea8-4fb0-9b62-eb8034dec529" providerId="ADAL" clId="{3E343596-B124-4CC4-BA1C-16C6624A16FB}" dt="2022-04-11T10:30:36.299" v="3130" actId="20577"/>
          <ac:spMkLst>
            <pc:docMk/>
            <pc:sldMk cId="3578472354" sldId="308"/>
            <ac:spMk id="2" creationId="{C30DC73B-34D3-47D1-8DEE-F81C7F1A7403}"/>
          </ac:spMkLst>
        </pc:spChg>
        <pc:spChg chg="mod">
          <ac:chgData name="Matthew Suderman" userId="2709995e-3ea8-4fb0-9b62-eb8034dec529" providerId="ADAL" clId="{3E343596-B124-4CC4-BA1C-16C6624A16FB}" dt="2022-04-11T10:34:30.744" v="3665" actId="20577"/>
          <ac:spMkLst>
            <pc:docMk/>
            <pc:sldMk cId="3578472354" sldId="308"/>
            <ac:spMk id="3" creationId="{3D37C9F7-EA1D-44DD-BA61-3F38C9C6D54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45620908" sldId="309"/>
        </pc:sldMkLst>
      </pc:sldChg>
      <pc:sldChg chg="addSp delSp modSp new del mod modClrScheme chgLayout">
        <pc:chgData name="Matthew Suderman" userId="2709995e-3ea8-4fb0-9b62-eb8034dec529" providerId="ADAL" clId="{3E343596-B124-4CC4-BA1C-16C6624A16FB}" dt="2022-04-11T10:43:21.896" v="4216" actId="47"/>
        <pc:sldMkLst>
          <pc:docMk/>
          <pc:sldMk cId="3843350145" sldId="309"/>
        </pc:sldMkLst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2" creationId="{7C8BDC66-23EF-4287-B328-D35503998479}"/>
          </ac:spMkLst>
        </pc:spChg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3" creationId="{17609A3E-2E57-4EAA-94A7-CD113CB90DCE}"/>
          </ac:spMkLst>
        </pc:spChg>
        <pc:spChg chg="add mod ord">
          <ac:chgData name="Matthew Suderman" userId="2709995e-3ea8-4fb0-9b62-eb8034dec529" providerId="ADAL" clId="{3E343596-B124-4CC4-BA1C-16C6624A16FB}" dt="2022-04-11T10:41:38.592" v="4139" actId="5793"/>
          <ac:spMkLst>
            <pc:docMk/>
            <pc:sldMk cId="3843350145" sldId="309"/>
            <ac:spMk id="4" creationId="{F181FF86-B3EF-429D-A32A-964C42CB9ECA}"/>
          </ac:spMkLst>
        </pc:spChg>
        <pc:spChg chg="add del mod ord">
          <ac:chgData name="Matthew Suderman" userId="2709995e-3ea8-4fb0-9b62-eb8034dec529" providerId="ADAL" clId="{3E343596-B124-4CC4-BA1C-16C6624A16FB}" dt="2022-04-11T10:41:42.462" v="4140" actId="478"/>
          <ac:spMkLst>
            <pc:docMk/>
            <pc:sldMk cId="3843350145" sldId="309"/>
            <ac:spMk id="5" creationId="{F9D3A006-08E0-4C85-ADB2-68487FDA4580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76970909" sldId="31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03290010" sldId="311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568111605" sldId="312"/>
        </pc:sldMkLst>
      </pc:sldChg>
    </pc:docChg>
  </pc:docChgLst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  <pc:docChgLst>
    <pc:chgData name="Matthew Suderman" userId="2709995e-3ea8-4fb0-9b62-eb8034dec529" providerId="ADAL" clId="{B044AF93-0F90-4E1A-9111-9BC497CA77BD}"/>
    <pc:docChg chg="undo custSel addSld delSld modSld">
      <pc:chgData name="Matthew Suderman" userId="2709995e-3ea8-4fb0-9b62-eb8034dec529" providerId="ADAL" clId="{B044AF93-0F90-4E1A-9111-9BC497CA77BD}" dt="2022-02-28T01:34:01.401" v="5191" actId="20577"/>
      <pc:docMkLst>
        <pc:docMk/>
      </pc:docMkLst>
      <pc:sldChg chg="modSp mod">
        <pc:chgData name="Matthew Suderman" userId="2709995e-3ea8-4fb0-9b62-eb8034dec529" providerId="ADAL" clId="{B044AF93-0F90-4E1A-9111-9BC497CA77BD}" dt="2022-02-27T23:48:09.141" v="4" actId="20577"/>
        <pc:sldMkLst>
          <pc:docMk/>
          <pc:sldMk cId="0" sldId="288"/>
        </pc:sldMkLst>
        <pc:spChg chg="mod">
          <ac:chgData name="Matthew Suderman" userId="2709995e-3ea8-4fb0-9b62-eb8034dec529" providerId="ADAL" clId="{B044AF93-0F90-4E1A-9111-9BC497CA77BD}" dt="2022-02-27T23:48:09.141" v="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B044AF93-0F90-4E1A-9111-9BC497CA77BD}" dt="2022-02-27T23:55:13.233" v="174" actId="20577"/>
        <pc:sldMkLst>
          <pc:docMk/>
          <pc:sldMk cId="1211340832" sldId="297"/>
        </pc:sldMkLst>
        <pc:spChg chg="mod">
          <ac:chgData name="Matthew Suderman" userId="2709995e-3ea8-4fb0-9b62-eb8034dec529" providerId="ADAL" clId="{B044AF93-0F90-4E1A-9111-9BC497CA77BD}" dt="2022-02-27T23:50:12.220" v="66" actId="20577"/>
          <ac:spMkLst>
            <pc:docMk/>
            <pc:sldMk cId="1211340832" sldId="297"/>
            <ac:spMk id="2" creationId="{9FC17E99-EC9B-414C-9A83-278097B22EC2}"/>
          </ac:spMkLst>
        </pc:spChg>
        <pc:graphicFrameChg chg="mod modGraphic">
          <ac:chgData name="Matthew Suderman" userId="2709995e-3ea8-4fb0-9b62-eb8034dec529" providerId="ADAL" clId="{B044AF93-0F90-4E1A-9111-9BC497CA77BD}" dt="2022-02-27T23:55:13.233" v="174" actId="20577"/>
          <ac:graphicFrameMkLst>
            <pc:docMk/>
            <pc:sldMk cId="1211340832" sldId="297"/>
            <ac:graphicFrameMk id="4" creationId="{6A115371-57AF-4331-9B0A-A467476106BD}"/>
          </ac:graphicFrameMkLst>
        </pc:graphicFrameChg>
      </pc:sldChg>
      <pc:sldChg chg="addSp delSp modSp new mod">
        <pc:chgData name="Matthew Suderman" userId="2709995e-3ea8-4fb0-9b62-eb8034dec529" providerId="ADAL" clId="{B044AF93-0F90-4E1A-9111-9BC497CA77BD}" dt="2022-02-28T00:37:14.303" v="1347" actId="1036"/>
        <pc:sldMkLst>
          <pc:docMk/>
          <pc:sldMk cId="956150083" sldId="298"/>
        </pc:sldMkLst>
        <pc:spChg chg="mod">
          <ac:chgData name="Matthew Suderman" userId="2709995e-3ea8-4fb0-9b62-eb8034dec529" providerId="ADAL" clId="{B044AF93-0F90-4E1A-9111-9BC497CA77BD}" dt="2022-02-28T00:05:23.146" v="363" actId="20577"/>
          <ac:spMkLst>
            <pc:docMk/>
            <pc:sldMk cId="956150083" sldId="298"/>
            <ac:spMk id="2" creationId="{8CE940F4-B3B0-4BB4-8F3F-2BCCFE35BC21}"/>
          </ac:spMkLst>
        </pc:spChg>
        <pc:spChg chg="mod">
          <ac:chgData name="Matthew Suderman" userId="2709995e-3ea8-4fb0-9b62-eb8034dec529" providerId="ADAL" clId="{B044AF93-0F90-4E1A-9111-9BC497CA77BD}" dt="2022-02-28T00:36:38.343" v="1312" actId="20577"/>
          <ac:spMkLst>
            <pc:docMk/>
            <pc:sldMk cId="956150083" sldId="298"/>
            <ac:spMk id="3" creationId="{07F85992-DB7F-4B7C-8300-6E04185027A6}"/>
          </ac:spMkLst>
        </pc:spChg>
        <pc:spChg chg="add del">
          <ac:chgData name="Matthew Suderman" userId="2709995e-3ea8-4fb0-9b62-eb8034dec529" providerId="ADAL" clId="{B044AF93-0F90-4E1A-9111-9BC497CA77BD}" dt="2022-02-28T00:10:51.694" v="424"/>
          <ac:spMkLst>
            <pc:docMk/>
            <pc:sldMk cId="956150083" sldId="298"/>
            <ac:spMk id="4" creationId="{A470AE97-4616-4B8F-BE02-6C730F9C6C36}"/>
          </ac:spMkLst>
        </pc:spChg>
        <pc:spChg chg="add mod">
          <ac:chgData name="Matthew Suderman" userId="2709995e-3ea8-4fb0-9b62-eb8034dec529" providerId="ADAL" clId="{B044AF93-0F90-4E1A-9111-9BC497CA77BD}" dt="2022-02-28T00:37:01.522" v="1315" actId="1076"/>
          <ac:spMkLst>
            <pc:docMk/>
            <pc:sldMk cId="956150083" sldId="298"/>
            <ac:spMk id="7" creationId="{F54340ED-E01A-4517-A61E-3D5EC052948F}"/>
          </ac:spMkLst>
        </pc:spChg>
        <pc:spChg chg="add mod">
          <ac:chgData name="Matthew Suderman" userId="2709995e-3ea8-4fb0-9b62-eb8034dec529" providerId="ADAL" clId="{B044AF93-0F90-4E1A-9111-9BC497CA77BD}" dt="2022-02-28T00:37:14.303" v="1347" actId="1036"/>
          <ac:spMkLst>
            <pc:docMk/>
            <pc:sldMk cId="956150083" sldId="298"/>
            <ac:spMk id="8" creationId="{39BF9461-616E-4E9F-8062-7448041FD788}"/>
          </ac:spMkLst>
        </pc:spChg>
        <pc:spChg chg="add mod">
          <ac:chgData name="Matthew Suderman" userId="2709995e-3ea8-4fb0-9b62-eb8034dec529" providerId="ADAL" clId="{B044AF93-0F90-4E1A-9111-9BC497CA77BD}" dt="2022-02-28T00:20:38.846" v="724" actId="1036"/>
          <ac:spMkLst>
            <pc:docMk/>
            <pc:sldMk cId="956150083" sldId="298"/>
            <ac:spMk id="9" creationId="{D318B64A-831B-426F-89E9-E2119573B2DF}"/>
          </ac:spMkLst>
        </pc:spChg>
        <pc:picChg chg="add del mod modCrop">
          <ac:chgData name="Matthew Suderman" userId="2709995e-3ea8-4fb0-9b62-eb8034dec529" providerId="ADAL" clId="{B044AF93-0F90-4E1A-9111-9BC497CA77BD}" dt="2022-02-28T00:15:52.259" v="460" actId="478"/>
          <ac:picMkLst>
            <pc:docMk/>
            <pc:sldMk cId="956150083" sldId="298"/>
            <ac:picMk id="5" creationId="{8732A621-4B31-4891-9DF7-93A2B7677855}"/>
          </ac:picMkLst>
        </pc:picChg>
        <pc:picChg chg="add mod modCrop">
          <ac:chgData name="Matthew Suderman" userId="2709995e-3ea8-4fb0-9b62-eb8034dec529" providerId="ADAL" clId="{B044AF93-0F90-4E1A-9111-9BC497CA77BD}" dt="2022-02-28T00:36:45.484" v="1313" actId="14100"/>
          <ac:picMkLst>
            <pc:docMk/>
            <pc:sldMk cId="956150083" sldId="298"/>
            <ac:picMk id="6" creationId="{1B4FF59E-46D2-4BBC-8AB8-F28541891A9A}"/>
          </ac:picMkLst>
        </pc:picChg>
      </pc:sldChg>
      <pc:sldChg chg="del">
        <pc:chgData name="Matthew Suderman" userId="2709995e-3ea8-4fb0-9b62-eb8034dec529" providerId="ADAL" clId="{B044AF93-0F90-4E1A-9111-9BC497CA77BD}" dt="2022-02-27T23:55:35.790" v="176" actId="47"/>
        <pc:sldMkLst>
          <pc:docMk/>
          <pc:sldMk cId="2611948066" sldId="298"/>
        </pc:sldMkLst>
      </pc:sldChg>
      <pc:sldChg chg="addSp modSp new mod">
        <pc:chgData name="Matthew Suderman" userId="2709995e-3ea8-4fb0-9b62-eb8034dec529" providerId="ADAL" clId="{B044AF93-0F90-4E1A-9111-9BC497CA77BD}" dt="2022-02-28T01:33:18.092" v="5163" actId="20577"/>
        <pc:sldMkLst>
          <pc:docMk/>
          <pc:sldMk cId="869663228" sldId="299"/>
        </pc:sldMkLst>
        <pc:spChg chg="mod">
          <ac:chgData name="Matthew Suderman" userId="2709995e-3ea8-4fb0-9b62-eb8034dec529" providerId="ADAL" clId="{B044AF93-0F90-4E1A-9111-9BC497CA77BD}" dt="2022-02-28T00:23:55.210" v="752" actId="20577"/>
          <ac:spMkLst>
            <pc:docMk/>
            <pc:sldMk cId="869663228" sldId="299"/>
            <ac:spMk id="2" creationId="{1081C29B-1BFF-401D-9F0F-6849BC6724E1}"/>
          </ac:spMkLst>
        </pc:spChg>
        <pc:spChg chg="mod">
          <ac:chgData name="Matthew Suderman" userId="2709995e-3ea8-4fb0-9b62-eb8034dec529" providerId="ADAL" clId="{B044AF93-0F90-4E1A-9111-9BC497CA77BD}" dt="2022-02-28T01:33:18.092" v="5163" actId="20577"/>
          <ac:spMkLst>
            <pc:docMk/>
            <pc:sldMk cId="869663228" sldId="299"/>
            <ac:spMk id="3" creationId="{9526F243-4FD3-496D-A0EE-FCFB89E44E32}"/>
          </ac:spMkLst>
        </pc:spChg>
        <pc:spChg chg="add mod">
          <ac:chgData name="Matthew Suderman" userId="2709995e-3ea8-4fb0-9b62-eb8034dec529" providerId="ADAL" clId="{B044AF93-0F90-4E1A-9111-9BC497CA77BD}" dt="2022-02-28T01:32:06.677" v="5079" actId="1037"/>
          <ac:spMkLst>
            <pc:docMk/>
            <pc:sldMk cId="869663228" sldId="299"/>
            <ac:spMk id="5" creationId="{F8E9A23F-E9CE-4641-AD36-C24F2D8150C8}"/>
          </ac:spMkLst>
        </pc:spChg>
        <pc:picChg chg="add mod modCrop">
          <ac:chgData name="Matthew Suderman" userId="2709995e-3ea8-4fb0-9b62-eb8034dec529" providerId="ADAL" clId="{B044AF93-0F90-4E1A-9111-9BC497CA77BD}" dt="2022-02-28T01:32:00.404" v="5066" actId="1037"/>
          <ac:picMkLst>
            <pc:docMk/>
            <pc:sldMk cId="869663228" sldId="299"/>
            <ac:picMk id="4" creationId="{47D937DA-8BC0-49BC-80AE-1DEB9E763C47}"/>
          </ac:picMkLst>
        </pc:picChg>
      </pc:sldChg>
      <pc:sldChg chg="del">
        <pc:chgData name="Matthew Suderman" userId="2709995e-3ea8-4fb0-9b62-eb8034dec529" providerId="ADAL" clId="{B044AF93-0F90-4E1A-9111-9BC497CA77BD}" dt="2022-02-27T23:55:37.368" v="177" actId="47"/>
        <pc:sldMkLst>
          <pc:docMk/>
          <pc:sldMk cId="3462785351" sldId="299"/>
        </pc:sldMkLst>
      </pc:sldChg>
      <pc:sldChg chg="modSp new mod">
        <pc:chgData name="Matthew Suderman" userId="2709995e-3ea8-4fb0-9b62-eb8034dec529" providerId="ADAL" clId="{B044AF93-0F90-4E1A-9111-9BC497CA77BD}" dt="2022-02-28T01:00:43.706" v="3228" actId="113"/>
        <pc:sldMkLst>
          <pc:docMk/>
          <pc:sldMk cId="443623940" sldId="300"/>
        </pc:sldMkLst>
        <pc:spChg chg="mod">
          <ac:chgData name="Matthew Suderman" userId="2709995e-3ea8-4fb0-9b62-eb8034dec529" providerId="ADAL" clId="{B044AF93-0F90-4E1A-9111-9BC497CA77BD}" dt="2022-02-28T01:00:06.726" v="3182" actId="20577"/>
          <ac:spMkLst>
            <pc:docMk/>
            <pc:sldMk cId="443623940" sldId="300"/>
            <ac:spMk id="2" creationId="{9C706EF5-3CFA-499B-8A09-EF4BAF9AE327}"/>
          </ac:spMkLst>
        </pc:spChg>
        <pc:spChg chg="mod">
          <ac:chgData name="Matthew Suderman" userId="2709995e-3ea8-4fb0-9b62-eb8034dec529" providerId="ADAL" clId="{B044AF93-0F90-4E1A-9111-9BC497CA77BD}" dt="2022-02-28T01:00:43.706" v="3228" actId="113"/>
          <ac:spMkLst>
            <pc:docMk/>
            <pc:sldMk cId="443623940" sldId="300"/>
            <ac:spMk id="3" creationId="{CE42EDB9-B4DE-45FE-B762-C0F988C46B55}"/>
          </ac:spMkLst>
        </pc:spChg>
      </pc:sldChg>
      <pc:sldChg chg="del">
        <pc:chgData name="Matthew Suderman" userId="2709995e-3ea8-4fb0-9b62-eb8034dec529" providerId="ADAL" clId="{B044AF93-0F90-4E1A-9111-9BC497CA77BD}" dt="2022-02-27T23:55:37.800" v="178" actId="47"/>
        <pc:sldMkLst>
          <pc:docMk/>
          <pc:sldMk cId="2304936884" sldId="300"/>
        </pc:sldMkLst>
      </pc:sldChg>
      <pc:sldChg chg="modSp new mod">
        <pc:chgData name="Matthew Suderman" userId="2709995e-3ea8-4fb0-9b62-eb8034dec529" providerId="ADAL" clId="{B044AF93-0F90-4E1A-9111-9BC497CA77BD}" dt="2022-02-28T01:34:01.401" v="5191" actId="20577"/>
        <pc:sldMkLst>
          <pc:docMk/>
          <pc:sldMk cId="1412107633" sldId="301"/>
        </pc:sldMkLst>
        <pc:spChg chg="mod">
          <ac:chgData name="Matthew Suderman" userId="2709995e-3ea8-4fb0-9b62-eb8034dec529" providerId="ADAL" clId="{B044AF93-0F90-4E1A-9111-9BC497CA77BD}" dt="2022-02-28T01:01:59.511" v="3330" actId="20577"/>
          <ac:spMkLst>
            <pc:docMk/>
            <pc:sldMk cId="1412107633" sldId="301"/>
            <ac:spMk id="2" creationId="{634A3456-BC7B-4FAC-A9AB-A3DAE8CC66B6}"/>
          </ac:spMkLst>
        </pc:spChg>
        <pc:spChg chg="mod">
          <ac:chgData name="Matthew Suderman" userId="2709995e-3ea8-4fb0-9b62-eb8034dec529" providerId="ADAL" clId="{B044AF93-0F90-4E1A-9111-9BC497CA77BD}" dt="2022-02-28T01:34:01.401" v="5191" actId="20577"/>
          <ac:spMkLst>
            <pc:docMk/>
            <pc:sldMk cId="1412107633" sldId="301"/>
            <ac:spMk id="3" creationId="{2120B55F-1B4B-4314-A149-C0FE4CA9B487}"/>
          </ac:spMkLst>
        </pc:spChg>
      </pc:sldChg>
      <pc:sldChg chg="del">
        <pc:chgData name="Matthew Suderman" userId="2709995e-3ea8-4fb0-9b62-eb8034dec529" providerId="ADAL" clId="{B044AF93-0F90-4E1A-9111-9BC497CA77BD}" dt="2022-02-27T23:55:38.164" v="179" actId="47"/>
        <pc:sldMkLst>
          <pc:docMk/>
          <pc:sldMk cId="1445620908" sldId="301"/>
        </pc:sldMkLst>
      </pc:sldChg>
      <pc:sldChg chg="modSp new mod">
        <pc:chgData name="Matthew Suderman" userId="2709995e-3ea8-4fb0-9b62-eb8034dec529" providerId="ADAL" clId="{B044AF93-0F90-4E1A-9111-9BC497CA77BD}" dt="2022-02-28T01:16:00.967" v="4147" actId="20577"/>
        <pc:sldMkLst>
          <pc:docMk/>
          <pc:sldMk cId="2471345152" sldId="302"/>
        </pc:sldMkLst>
        <pc:spChg chg="mod">
          <ac:chgData name="Matthew Suderman" userId="2709995e-3ea8-4fb0-9b62-eb8034dec529" providerId="ADAL" clId="{B044AF93-0F90-4E1A-9111-9BC497CA77BD}" dt="2022-02-28T01:09:57.520" v="3530" actId="20577"/>
          <ac:spMkLst>
            <pc:docMk/>
            <pc:sldMk cId="2471345152" sldId="302"/>
            <ac:spMk id="2" creationId="{16CA1CB1-6A36-4895-B0BF-1C1782C5E824}"/>
          </ac:spMkLst>
        </pc:spChg>
        <pc:spChg chg="mod">
          <ac:chgData name="Matthew Suderman" userId="2709995e-3ea8-4fb0-9b62-eb8034dec529" providerId="ADAL" clId="{B044AF93-0F90-4E1A-9111-9BC497CA77BD}" dt="2022-02-28T01:16:00.967" v="4147" actId="20577"/>
          <ac:spMkLst>
            <pc:docMk/>
            <pc:sldMk cId="2471345152" sldId="302"/>
            <ac:spMk id="3" creationId="{16311017-5646-41D2-B92D-15D27C93ECB3}"/>
          </ac:spMkLst>
        </pc:spChg>
      </pc:sldChg>
      <pc:sldChg chg="del">
        <pc:chgData name="Matthew Suderman" userId="2709995e-3ea8-4fb0-9b62-eb8034dec529" providerId="ADAL" clId="{B044AF93-0F90-4E1A-9111-9BC497CA77BD}" dt="2022-02-27T23:55:38.552" v="180" actId="47"/>
        <pc:sldMkLst>
          <pc:docMk/>
          <pc:sldMk cId="3876970909" sldId="302"/>
        </pc:sldMkLst>
      </pc:sldChg>
      <pc:sldChg chg="modSp new mod">
        <pc:chgData name="Matthew Suderman" userId="2709995e-3ea8-4fb0-9b62-eb8034dec529" providerId="ADAL" clId="{B044AF93-0F90-4E1A-9111-9BC497CA77BD}" dt="2022-02-28T01:30:04.648" v="4966" actId="115"/>
        <pc:sldMkLst>
          <pc:docMk/>
          <pc:sldMk cId="2159003559" sldId="303"/>
        </pc:sldMkLst>
        <pc:spChg chg="mod">
          <ac:chgData name="Matthew Suderman" userId="2709995e-3ea8-4fb0-9b62-eb8034dec529" providerId="ADAL" clId="{B044AF93-0F90-4E1A-9111-9BC497CA77BD}" dt="2022-02-28T01:27:24.680" v="4721" actId="20577"/>
          <ac:spMkLst>
            <pc:docMk/>
            <pc:sldMk cId="2159003559" sldId="303"/>
            <ac:spMk id="2" creationId="{4744BD6E-A105-4CA7-9F95-93BACB739B33}"/>
          </ac:spMkLst>
        </pc:spChg>
        <pc:spChg chg="mod">
          <ac:chgData name="Matthew Suderman" userId="2709995e-3ea8-4fb0-9b62-eb8034dec529" providerId="ADAL" clId="{B044AF93-0F90-4E1A-9111-9BC497CA77BD}" dt="2022-02-28T01:30:04.648" v="4966" actId="115"/>
          <ac:spMkLst>
            <pc:docMk/>
            <pc:sldMk cId="2159003559" sldId="303"/>
            <ac:spMk id="3" creationId="{D11E998D-F9A9-4D84-B456-5621DD16B653}"/>
          </ac:spMkLst>
        </pc:spChg>
      </pc:sldChg>
      <pc:sldChg chg="del">
        <pc:chgData name="Matthew Suderman" userId="2709995e-3ea8-4fb0-9b62-eb8034dec529" providerId="ADAL" clId="{B044AF93-0F90-4E1A-9111-9BC497CA77BD}" dt="2022-02-27T23:55:39" v="181" actId="47"/>
        <pc:sldMkLst>
          <pc:docMk/>
          <pc:sldMk cId="3803290010" sldId="303"/>
        </pc:sldMkLst>
      </pc:sldChg>
      <pc:sldChg chg="del">
        <pc:chgData name="Matthew Suderman" userId="2709995e-3ea8-4fb0-9b62-eb8034dec529" providerId="ADAL" clId="{B044AF93-0F90-4E1A-9111-9BC497CA77BD}" dt="2022-02-27T23:55:39.418" v="182" actId="47"/>
        <pc:sldMkLst>
          <pc:docMk/>
          <pc:sldMk cId="1568111605" sldId="305"/>
        </pc:sldMkLst>
      </pc:sldChg>
      <pc:sldChg chg="del">
        <pc:chgData name="Matthew Suderman" userId="2709995e-3ea8-4fb0-9b62-eb8034dec529" providerId="ADAL" clId="{B044AF93-0F90-4E1A-9111-9BC497CA77BD}" dt="2022-02-27T23:55:40.020" v="183" actId="47"/>
        <pc:sldMkLst>
          <pc:docMk/>
          <pc:sldMk cId="1087680348" sldId="306"/>
        </pc:sldMkLst>
      </pc:sldChg>
      <pc:sldChg chg="del">
        <pc:chgData name="Matthew Suderman" userId="2709995e-3ea8-4fb0-9b62-eb8034dec529" providerId="ADAL" clId="{B044AF93-0F90-4E1A-9111-9BC497CA77BD}" dt="2022-02-27T23:55:40.432" v="184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B044AF93-0F90-4E1A-9111-9BC497CA77BD}" dt="2022-02-27T23:55:41.638" v="185" actId="47"/>
        <pc:sldMkLst>
          <pc:docMk/>
          <pc:sldMk cId="2593971548" sldId="308"/>
        </pc:sldMkLst>
      </pc:sldChg>
      <pc:sldChg chg="del">
        <pc:chgData name="Matthew Suderman" userId="2709995e-3ea8-4fb0-9b62-eb8034dec529" providerId="ADAL" clId="{B044AF93-0F90-4E1A-9111-9BC497CA77BD}" dt="2022-02-27T23:55:46.183" v="186" actId="47"/>
        <pc:sldMkLst>
          <pc:docMk/>
          <pc:sldMk cId="4166685046" sldId="309"/>
        </pc:sldMkLst>
      </pc:sldChg>
      <pc:sldChg chg="new del">
        <pc:chgData name="Matthew Suderman" userId="2709995e-3ea8-4fb0-9b62-eb8034dec529" providerId="ADAL" clId="{B044AF93-0F90-4E1A-9111-9BC497CA77BD}" dt="2022-02-27T23:55:33.714" v="175" actId="2696"/>
        <pc:sldMkLst>
          <pc:docMk/>
          <pc:sldMk cId="22634599" sldId="310"/>
        </pc:sldMkLst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7C5EC804-AF7C-4D6F-9B2C-02C1C29E33E0}"/>
    <pc:docChg chg="undo custSel addSld delSld modSld sldOrd">
      <pc:chgData name="Matthew Suderman" userId="2709995e-3ea8-4fb0-9b62-eb8034dec529" providerId="ADAL" clId="{7C5EC804-AF7C-4D6F-9B2C-02C1C29E33E0}" dt="2022-01-31T02:41:14.437" v="1507" actId="2696"/>
      <pc:docMkLst>
        <pc:docMk/>
      </pc:docMkLst>
      <pc:sldChg chg="modSp mod">
        <pc:chgData name="Matthew Suderman" userId="2709995e-3ea8-4fb0-9b62-eb8034dec529" providerId="ADAL" clId="{7C5EC804-AF7C-4D6F-9B2C-02C1C29E33E0}" dt="2022-01-31T00:17:07.484" v="35" actId="20577"/>
        <pc:sldMkLst>
          <pc:docMk/>
          <pc:sldMk cId="0" sldId="288"/>
        </pc:sldMkLst>
        <pc:spChg chg="mod">
          <ac:chgData name="Matthew Suderman" userId="2709995e-3ea8-4fb0-9b62-eb8034dec529" providerId="ADAL" clId="{7C5EC804-AF7C-4D6F-9B2C-02C1C29E33E0}" dt="2022-01-31T00:17:07.484" v="3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7C5EC804-AF7C-4D6F-9B2C-02C1C29E33E0}" dt="2022-01-31T00:17:11.924" v="36" actId="47"/>
        <pc:sldMkLst>
          <pc:docMk/>
          <pc:sldMk cId="2594997046" sldId="293"/>
        </pc:sldMkLst>
      </pc:sldChg>
      <pc:sldChg chg="addSp delSp modSp add del mod">
        <pc:chgData name="Matthew Suderman" userId="2709995e-3ea8-4fb0-9b62-eb8034dec529" providerId="ADAL" clId="{7C5EC804-AF7C-4D6F-9B2C-02C1C29E33E0}" dt="2022-01-31T02:41:14.437" v="1507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7C5EC804-AF7C-4D6F-9B2C-02C1C29E33E0}" dt="2022-01-31T00:18:13.983" v="52" actId="20577"/>
          <ac:spMkLst>
            <pc:docMk/>
            <pc:sldMk cId="316733845" sldId="295"/>
            <ac:spMk id="3" creationId="{C42E9CF8-2587-4F83-9062-3DA613FE3078}"/>
          </ac:spMkLst>
        </pc:spChg>
        <pc:picChg chg="add del">
          <ac:chgData name="Matthew Suderman" userId="2709995e-3ea8-4fb0-9b62-eb8034dec529" providerId="ADAL" clId="{7C5EC804-AF7C-4D6F-9B2C-02C1C29E33E0}" dt="2022-01-31T01:53:50.171" v="1285" actId="22"/>
          <ac:picMkLst>
            <pc:docMk/>
            <pc:sldMk cId="316733845" sldId="295"/>
            <ac:picMk id="5" creationId="{FDEC504E-9B05-4167-90BB-1C5943865365}"/>
          </ac:picMkLst>
        </pc:picChg>
        <pc:picChg chg="add del">
          <ac:chgData name="Matthew Suderman" userId="2709995e-3ea8-4fb0-9b62-eb8034dec529" providerId="ADAL" clId="{7C5EC804-AF7C-4D6F-9B2C-02C1C29E33E0}" dt="2022-01-31T00:17:35.121" v="51" actId="478"/>
          <ac:picMkLst>
            <pc:docMk/>
            <pc:sldMk cId="316733845" sldId="295"/>
            <ac:picMk id="1026" creationId="{91508AD6-C0C2-4806-B58E-83D1518C38B9}"/>
          </ac:picMkLst>
        </pc:picChg>
      </pc:sldChg>
      <pc:sldChg chg="new del ord">
        <pc:chgData name="Matthew Suderman" userId="2709995e-3ea8-4fb0-9b62-eb8034dec529" providerId="ADAL" clId="{7C5EC804-AF7C-4D6F-9B2C-02C1C29E33E0}" dt="2022-01-31T00:34:30.155" v="56" actId="2696"/>
        <pc:sldMkLst>
          <pc:docMk/>
          <pc:sldMk cId="3007010651" sldId="296"/>
        </pc:sldMkLst>
      </pc:sldChg>
      <pc:sldChg chg="addSp delSp modSp new mod ord">
        <pc:chgData name="Matthew Suderman" userId="2709995e-3ea8-4fb0-9b62-eb8034dec529" providerId="ADAL" clId="{7C5EC804-AF7C-4D6F-9B2C-02C1C29E33E0}" dt="2022-01-31T01:01:08.670" v="539" actId="207"/>
        <pc:sldMkLst>
          <pc:docMk/>
          <pc:sldMk cId="3770382563" sldId="296"/>
        </pc:sldMkLst>
        <pc:spChg chg="mod">
          <ac:chgData name="Matthew Suderman" userId="2709995e-3ea8-4fb0-9b62-eb8034dec529" providerId="ADAL" clId="{7C5EC804-AF7C-4D6F-9B2C-02C1C29E33E0}" dt="2022-01-31T00:34:47.133" v="112" actId="20577"/>
          <ac:spMkLst>
            <pc:docMk/>
            <pc:sldMk cId="3770382563" sldId="296"/>
            <ac:spMk id="2" creationId="{BEE9AD77-7861-4A47-829C-A09472E4C3D5}"/>
          </ac:spMkLst>
        </pc:spChg>
        <pc:spChg chg="del">
          <ac:chgData name="Matthew Suderman" userId="2709995e-3ea8-4fb0-9b62-eb8034dec529" providerId="ADAL" clId="{7C5EC804-AF7C-4D6F-9B2C-02C1C29E33E0}" dt="2022-01-31T00:35:41.524" v="113"/>
          <ac:spMkLst>
            <pc:docMk/>
            <pc:sldMk cId="3770382563" sldId="296"/>
            <ac:spMk id="3" creationId="{6DCFFC3C-50ED-490E-93E8-242FE0882B37}"/>
          </ac:spMkLst>
        </pc:spChg>
        <pc:spChg chg="add mod">
          <ac:chgData name="Matthew Suderman" userId="2709995e-3ea8-4fb0-9b62-eb8034dec529" providerId="ADAL" clId="{7C5EC804-AF7C-4D6F-9B2C-02C1C29E33E0}" dt="2022-01-31T00:43:05.341" v="227" actId="1076"/>
          <ac:spMkLst>
            <pc:docMk/>
            <pc:sldMk cId="3770382563" sldId="296"/>
            <ac:spMk id="5" creationId="{EEA09386-18F3-485C-972F-D4FB34D06DC1}"/>
          </ac:spMkLst>
        </pc:spChg>
        <pc:graphicFrameChg chg="add mod modGraphic">
          <ac:chgData name="Matthew Suderman" userId="2709995e-3ea8-4fb0-9b62-eb8034dec529" providerId="ADAL" clId="{7C5EC804-AF7C-4D6F-9B2C-02C1C29E33E0}" dt="2022-01-31T00:37:30.389" v="152" actId="20577"/>
          <ac:graphicFrameMkLst>
            <pc:docMk/>
            <pc:sldMk cId="3770382563" sldId="296"/>
            <ac:graphicFrameMk id="4" creationId="{2383FB28-2933-4AD2-817C-2CCD1D442C26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1:08.670" v="539" actId="207"/>
          <ac:graphicFrameMkLst>
            <pc:docMk/>
            <pc:sldMk cId="3770382563" sldId="296"/>
            <ac:graphicFrameMk id="6" creationId="{87EB5EB2-B04A-47D0-A065-562D5F48C289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769" v="38" actId="47"/>
        <pc:sldMkLst>
          <pc:docMk/>
          <pc:sldMk cId="4049465638" sldId="296"/>
        </pc:sldMkLst>
      </pc:sldChg>
      <pc:sldChg chg="addSp delSp modSp new mod">
        <pc:chgData name="Matthew Suderman" userId="2709995e-3ea8-4fb0-9b62-eb8034dec529" providerId="ADAL" clId="{7C5EC804-AF7C-4D6F-9B2C-02C1C29E33E0}" dt="2022-01-31T01:04:28.449" v="547" actId="207"/>
        <pc:sldMkLst>
          <pc:docMk/>
          <pc:sldMk cId="993372672" sldId="297"/>
        </pc:sldMkLst>
        <pc:spChg chg="del mod">
          <ac:chgData name="Matthew Suderman" userId="2709995e-3ea8-4fb0-9b62-eb8034dec529" providerId="ADAL" clId="{7C5EC804-AF7C-4D6F-9B2C-02C1C29E33E0}" dt="2022-01-31T00:42:50.528" v="224" actId="21"/>
          <ac:spMkLst>
            <pc:docMk/>
            <pc:sldMk cId="993372672" sldId="297"/>
            <ac:spMk id="2" creationId="{6B3F8477-AC58-4525-AB5D-A49013B3CDB5}"/>
          </ac:spMkLst>
        </pc:spChg>
        <pc:spChg chg="del">
          <ac:chgData name="Matthew Suderman" userId="2709995e-3ea8-4fb0-9b62-eb8034dec529" providerId="ADAL" clId="{7C5EC804-AF7C-4D6F-9B2C-02C1C29E33E0}" dt="2022-01-31T00:38:21.627" v="196"/>
          <ac:spMkLst>
            <pc:docMk/>
            <pc:sldMk cId="993372672" sldId="297"/>
            <ac:spMk id="3" creationId="{D0D51088-EE6F-4A1C-BA9D-CDA1E848C3B0}"/>
          </ac:spMkLst>
        </pc:spChg>
        <pc:spChg chg="add mod">
          <ac:chgData name="Matthew Suderman" userId="2709995e-3ea8-4fb0-9b62-eb8034dec529" providerId="ADAL" clId="{7C5EC804-AF7C-4D6F-9B2C-02C1C29E33E0}" dt="2022-01-31T00:44:22.159" v="276" actId="20577"/>
          <ac:spMkLst>
            <pc:docMk/>
            <pc:sldMk cId="993372672" sldId="297"/>
            <ac:spMk id="5" creationId="{B2CFB82F-F130-40E1-B517-EAB612A943A5}"/>
          </ac:spMkLst>
        </pc:spChg>
        <pc:spChg chg="add del mod">
          <ac:chgData name="Matthew Suderman" userId="2709995e-3ea8-4fb0-9b62-eb8034dec529" providerId="ADAL" clId="{7C5EC804-AF7C-4D6F-9B2C-02C1C29E33E0}" dt="2022-01-31T00:43:41.114" v="233" actId="478"/>
          <ac:spMkLst>
            <pc:docMk/>
            <pc:sldMk cId="993372672" sldId="297"/>
            <ac:spMk id="8" creationId="{A95DF961-C843-4B22-B0E4-483F23E43C60}"/>
          </ac:spMkLst>
        </pc:spChg>
        <pc:spChg chg="add del mod">
          <ac:chgData name="Matthew Suderman" userId="2709995e-3ea8-4fb0-9b62-eb8034dec529" providerId="ADAL" clId="{7C5EC804-AF7C-4D6F-9B2C-02C1C29E33E0}" dt="2022-01-31T00:43:22.323" v="229" actId="478"/>
          <ac:spMkLst>
            <pc:docMk/>
            <pc:sldMk cId="993372672" sldId="297"/>
            <ac:spMk id="10" creationId="{6491739F-BFB7-4507-9B04-C213F2067121}"/>
          </ac:spMkLst>
        </pc:spChg>
        <pc:spChg chg="add mod">
          <ac:chgData name="Matthew Suderman" userId="2709995e-3ea8-4fb0-9b62-eb8034dec529" providerId="ADAL" clId="{7C5EC804-AF7C-4D6F-9B2C-02C1C29E33E0}" dt="2022-01-31T00:44:48.648" v="299" actId="20577"/>
          <ac:spMkLst>
            <pc:docMk/>
            <pc:sldMk cId="993372672" sldId="297"/>
            <ac:spMk id="13" creationId="{519660D7-A49B-43AB-A239-241E0B9ADE2E}"/>
          </ac:spMkLst>
        </pc:spChg>
        <pc:graphicFrameChg chg="add del mod modGraphic">
          <ac:chgData name="Matthew Suderman" userId="2709995e-3ea8-4fb0-9b62-eb8034dec529" providerId="ADAL" clId="{7C5EC804-AF7C-4D6F-9B2C-02C1C29E33E0}" dt="2022-01-31T00:42:50.528" v="224" actId="21"/>
          <ac:graphicFrameMkLst>
            <pc:docMk/>
            <pc:sldMk cId="993372672" sldId="297"/>
            <ac:graphicFrameMk id="4" creationId="{E4D6BF14-B148-442F-B829-80F5B791D281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46:49.984" v="313" actId="207"/>
          <ac:graphicFrameMkLst>
            <pc:docMk/>
            <pc:sldMk cId="993372672" sldId="297"/>
            <ac:graphicFrameMk id="6" creationId="{1F01AD92-66FC-418C-9406-540F163614ED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4:28.449" v="547" actId="207"/>
          <ac:graphicFrameMkLst>
            <pc:docMk/>
            <pc:sldMk cId="993372672" sldId="297"/>
            <ac:graphicFrameMk id="14" creationId="{B7C4FDA3-45E6-47FD-B107-5F17A1661F18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374" v="37" actId="47"/>
        <pc:sldMkLst>
          <pc:docMk/>
          <pc:sldMk cId="2285562532" sldId="297"/>
        </pc:sldMkLst>
      </pc:sldChg>
      <pc:sldChg chg="del">
        <pc:chgData name="Matthew Suderman" userId="2709995e-3ea8-4fb0-9b62-eb8034dec529" providerId="ADAL" clId="{7C5EC804-AF7C-4D6F-9B2C-02C1C29E33E0}" dt="2022-01-31T00:17:15.531" v="40" actId="47"/>
        <pc:sldMkLst>
          <pc:docMk/>
          <pc:sldMk cId="517282719" sldId="298"/>
        </pc:sldMkLst>
      </pc:sldChg>
      <pc:sldChg chg="addSp delSp modSp new mod">
        <pc:chgData name="Matthew Suderman" userId="2709995e-3ea8-4fb0-9b62-eb8034dec529" providerId="ADAL" clId="{7C5EC804-AF7C-4D6F-9B2C-02C1C29E33E0}" dt="2022-01-31T01:01:47.551" v="541" actId="207"/>
        <pc:sldMkLst>
          <pc:docMk/>
          <pc:sldMk cId="3281288381" sldId="298"/>
        </pc:sldMkLst>
        <pc:spChg chg="mod">
          <ac:chgData name="Matthew Suderman" userId="2709995e-3ea8-4fb0-9b62-eb8034dec529" providerId="ADAL" clId="{7C5EC804-AF7C-4D6F-9B2C-02C1C29E33E0}" dt="2022-01-31T00:47:33.096" v="359" actId="20577"/>
          <ac:spMkLst>
            <pc:docMk/>
            <pc:sldMk cId="3281288381" sldId="298"/>
            <ac:spMk id="2" creationId="{04958CEC-6C73-4F07-B628-C52F1DB00433}"/>
          </ac:spMkLst>
        </pc:spChg>
        <pc:spChg chg="del">
          <ac:chgData name="Matthew Suderman" userId="2709995e-3ea8-4fb0-9b62-eb8034dec529" providerId="ADAL" clId="{7C5EC804-AF7C-4D6F-9B2C-02C1C29E33E0}" dt="2022-01-31T00:47:36.009" v="360"/>
          <ac:spMkLst>
            <pc:docMk/>
            <pc:sldMk cId="3281288381" sldId="298"/>
            <ac:spMk id="3" creationId="{F0F49A63-2B9D-43C5-9AC2-72F57DB3D142}"/>
          </ac:spMkLst>
        </pc:spChg>
        <pc:spChg chg="add mod">
          <ac:chgData name="Matthew Suderman" userId="2709995e-3ea8-4fb0-9b62-eb8034dec529" providerId="ADAL" clId="{7C5EC804-AF7C-4D6F-9B2C-02C1C29E33E0}" dt="2022-01-31T00:50:54.334" v="414" actId="1076"/>
          <ac:spMkLst>
            <pc:docMk/>
            <pc:sldMk cId="3281288381" sldId="298"/>
            <ac:spMk id="6" creationId="{741D4D3F-A6DD-4BA6-B203-DF0691B11DC9}"/>
          </ac:spMkLst>
        </pc:spChg>
        <pc:graphicFrameChg chg="add mod modGraphic">
          <ac:chgData name="Matthew Suderman" userId="2709995e-3ea8-4fb0-9b62-eb8034dec529" providerId="ADAL" clId="{7C5EC804-AF7C-4D6F-9B2C-02C1C29E33E0}" dt="2022-01-31T01:01:47.551" v="541" actId="207"/>
          <ac:graphicFrameMkLst>
            <pc:docMk/>
            <pc:sldMk cId="3281288381" sldId="298"/>
            <ac:graphicFrameMk id="4" creationId="{854BC271-6765-4456-BBA8-DE2C17FAB750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51:37.919" v="421" actId="14734"/>
          <ac:graphicFrameMkLst>
            <pc:docMk/>
            <pc:sldMk cId="3281288381" sldId="298"/>
            <ac:graphicFrameMk id="5" creationId="{5348CAD2-C8CB-420B-98AD-38BC1C25F57E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330" v="39" actId="47"/>
        <pc:sldMkLst>
          <pc:docMk/>
          <pc:sldMk cId="678716849" sldId="299"/>
        </pc:sldMkLst>
      </pc:sldChg>
      <pc:sldChg chg="addSp delSp modSp new mod">
        <pc:chgData name="Matthew Suderman" userId="2709995e-3ea8-4fb0-9b62-eb8034dec529" providerId="ADAL" clId="{7C5EC804-AF7C-4D6F-9B2C-02C1C29E33E0}" dt="2022-01-31T01:03:47.568" v="543" actId="21"/>
        <pc:sldMkLst>
          <pc:docMk/>
          <pc:sldMk cId="1610328728" sldId="299"/>
        </pc:sldMkLst>
        <pc:spChg chg="mod">
          <ac:chgData name="Matthew Suderman" userId="2709995e-3ea8-4fb0-9b62-eb8034dec529" providerId="ADAL" clId="{7C5EC804-AF7C-4D6F-9B2C-02C1C29E33E0}" dt="2022-01-31T00:51:53.758" v="448" actId="20577"/>
          <ac:spMkLst>
            <pc:docMk/>
            <pc:sldMk cId="1610328728" sldId="299"/>
            <ac:spMk id="2" creationId="{8F3FE177-6D43-41F3-9F15-3C8E39B52D83}"/>
          </ac:spMkLst>
        </pc:spChg>
        <pc:spChg chg="del">
          <ac:chgData name="Matthew Suderman" userId="2709995e-3ea8-4fb0-9b62-eb8034dec529" providerId="ADAL" clId="{7C5EC804-AF7C-4D6F-9B2C-02C1C29E33E0}" dt="2022-01-31T00:49:00.723" v="371"/>
          <ac:spMkLst>
            <pc:docMk/>
            <pc:sldMk cId="1610328728" sldId="299"/>
            <ac:spMk id="3" creationId="{278015F7-D1BB-4905-8B19-D16EBE104343}"/>
          </ac:spMkLst>
        </pc:spChg>
        <pc:graphicFrameChg chg="add mod modGraphic">
          <ac:chgData name="Matthew Suderman" userId="2709995e-3ea8-4fb0-9b62-eb8034dec529" providerId="ADAL" clId="{7C5EC804-AF7C-4D6F-9B2C-02C1C29E33E0}" dt="2022-01-31T01:03:47.568" v="543" actId="21"/>
          <ac:graphicFrameMkLst>
            <pc:docMk/>
            <pc:sldMk cId="1610328728" sldId="299"/>
            <ac:graphicFrameMk id="4" creationId="{FA547160-29B9-4669-9AD3-E3C209EFC97C}"/>
          </ac:graphicFrameMkLst>
        </pc:graphicFrameChg>
      </pc:sldChg>
      <pc:sldChg chg="modSp add mod">
        <pc:chgData name="Matthew Suderman" userId="2709995e-3ea8-4fb0-9b62-eb8034dec529" providerId="ADAL" clId="{7C5EC804-AF7C-4D6F-9B2C-02C1C29E33E0}" dt="2022-01-31T01:05:34.146" v="554" actId="20577"/>
        <pc:sldMkLst>
          <pc:docMk/>
          <pc:sldMk cId="58199068" sldId="300"/>
        </pc:sldMkLst>
        <pc:spChg chg="mod">
          <ac:chgData name="Matthew Suderman" userId="2709995e-3ea8-4fb0-9b62-eb8034dec529" providerId="ADAL" clId="{7C5EC804-AF7C-4D6F-9B2C-02C1C29E33E0}" dt="2022-01-31T00:58:06.726" v="512" actId="5793"/>
          <ac:spMkLst>
            <pc:docMk/>
            <pc:sldMk cId="58199068" sldId="300"/>
            <ac:spMk id="2" creationId="{8F3FE177-6D43-41F3-9F15-3C8E39B52D83}"/>
          </ac:spMkLst>
        </pc:spChg>
        <pc:graphicFrameChg chg="mod modGraphic">
          <ac:chgData name="Matthew Suderman" userId="2709995e-3ea8-4fb0-9b62-eb8034dec529" providerId="ADAL" clId="{7C5EC804-AF7C-4D6F-9B2C-02C1C29E33E0}" dt="2022-01-31T01:05:34.146" v="554" actId="20577"/>
          <ac:graphicFrameMkLst>
            <pc:docMk/>
            <pc:sldMk cId="58199068" sldId="300"/>
            <ac:graphicFrameMk id="4" creationId="{FA547160-29B9-4669-9AD3-E3C209EFC97C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696" v="41" actId="47"/>
        <pc:sldMkLst>
          <pc:docMk/>
          <pc:sldMk cId="2221005776" sldId="300"/>
        </pc:sldMkLst>
      </pc:sldChg>
      <pc:sldChg chg="addSp delSp modSp new mod ord">
        <pc:chgData name="Matthew Suderman" userId="2709995e-3ea8-4fb0-9b62-eb8034dec529" providerId="ADAL" clId="{7C5EC804-AF7C-4D6F-9B2C-02C1C29E33E0}" dt="2022-01-31T01:59:06.622" v="1324"/>
        <pc:sldMkLst>
          <pc:docMk/>
          <pc:sldMk cId="1847618269" sldId="301"/>
        </pc:sldMkLst>
        <pc:spChg chg="del">
          <ac:chgData name="Matthew Suderman" userId="2709995e-3ea8-4fb0-9b62-eb8034dec529" providerId="ADAL" clId="{7C5EC804-AF7C-4D6F-9B2C-02C1C29E33E0}" dt="2022-01-31T01:10:31.184" v="563" actId="478"/>
          <ac:spMkLst>
            <pc:docMk/>
            <pc:sldMk cId="1847618269" sldId="301"/>
            <ac:spMk id="2" creationId="{062B8F8A-2991-4781-88B8-FDBB727392B3}"/>
          </ac:spMkLst>
        </pc:spChg>
        <pc:spChg chg="del">
          <ac:chgData name="Matthew Suderman" userId="2709995e-3ea8-4fb0-9b62-eb8034dec529" providerId="ADAL" clId="{7C5EC804-AF7C-4D6F-9B2C-02C1C29E33E0}" dt="2022-01-31T01:10:26.513" v="561" actId="22"/>
          <ac:spMkLst>
            <pc:docMk/>
            <pc:sldMk cId="1847618269" sldId="301"/>
            <ac:spMk id="3" creationId="{A9F5BAC6-CB06-4152-AF74-45FE0C3FF1D7}"/>
          </ac:spMkLst>
        </pc:spChg>
        <pc:spChg chg="add del">
          <ac:chgData name="Matthew Suderman" userId="2709995e-3ea8-4fb0-9b62-eb8034dec529" providerId="ADAL" clId="{7C5EC804-AF7C-4D6F-9B2C-02C1C29E33E0}" dt="2022-01-31T01:11:31.311" v="566" actId="22"/>
          <ac:spMkLst>
            <pc:docMk/>
            <pc:sldMk cId="1847618269" sldId="301"/>
            <ac:spMk id="9" creationId="{110C0EAF-5C5B-4220-8E7D-3DBA8E51CAD8}"/>
          </ac:spMkLst>
        </pc:spChg>
        <pc:spChg chg="add del mod">
          <ac:chgData name="Matthew Suderman" userId="2709995e-3ea8-4fb0-9b62-eb8034dec529" providerId="ADAL" clId="{7C5EC804-AF7C-4D6F-9B2C-02C1C29E33E0}" dt="2022-01-31T01:12:04.733" v="572" actId="478"/>
          <ac:spMkLst>
            <pc:docMk/>
            <pc:sldMk cId="1847618269" sldId="301"/>
            <ac:spMk id="11" creationId="{A9C188DA-5E98-406C-9798-DCA10CDF6FB5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2" creationId="{FF54FAEB-24A3-4801-A08E-7B7270059A61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3" creationId="{55896183-4839-4AC8-9F91-615BE9BCC9BD}"/>
          </ac:spMkLst>
        </pc:spChg>
        <pc:spChg chg="add mod">
          <ac:chgData name="Matthew Suderman" userId="2709995e-3ea8-4fb0-9b62-eb8034dec529" providerId="ADAL" clId="{7C5EC804-AF7C-4D6F-9B2C-02C1C29E33E0}" dt="2022-01-31T01:21:20.006" v="626" actId="403"/>
          <ac:spMkLst>
            <pc:docMk/>
            <pc:sldMk cId="1847618269" sldId="301"/>
            <ac:spMk id="15" creationId="{6A5B9AD1-4007-466B-894A-173A872209A8}"/>
          </ac:spMkLst>
        </pc:spChg>
        <pc:picChg chg="add del mod modCrop">
          <ac:chgData name="Matthew Suderman" userId="2709995e-3ea8-4fb0-9b62-eb8034dec529" providerId="ADAL" clId="{7C5EC804-AF7C-4D6F-9B2C-02C1C29E33E0}" dt="2022-01-31T01:09:08.858" v="560" actId="478"/>
          <ac:picMkLst>
            <pc:docMk/>
            <pc:sldMk cId="1847618269" sldId="301"/>
            <ac:picMk id="5" creationId="{A154082A-BE11-4AFC-A59B-001CBEBCD2F4}"/>
          </ac:picMkLst>
        </pc:picChg>
        <pc:picChg chg="add mod ord modCrop">
          <ac:chgData name="Matthew Suderman" userId="2709995e-3ea8-4fb0-9b62-eb8034dec529" providerId="ADAL" clId="{7C5EC804-AF7C-4D6F-9B2C-02C1C29E33E0}" dt="2022-01-31T01:20:02.721" v="611" actId="732"/>
          <ac:picMkLst>
            <pc:docMk/>
            <pc:sldMk cId="1847618269" sldId="301"/>
            <ac:picMk id="7" creationId="{63B6B9C9-3E23-4028-81C1-83D05EAA9766}"/>
          </ac:picMkLst>
        </pc:picChg>
      </pc:sldChg>
      <pc:sldChg chg="del">
        <pc:chgData name="Matthew Suderman" userId="2709995e-3ea8-4fb0-9b62-eb8034dec529" providerId="ADAL" clId="{7C5EC804-AF7C-4D6F-9B2C-02C1C29E33E0}" dt="2022-01-31T00:17:15.886" v="42" actId="47"/>
        <pc:sldMkLst>
          <pc:docMk/>
          <pc:sldMk cId="2286190718" sldId="302"/>
        </pc:sldMkLst>
      </pc:sldChg>
      <pc:sldChg chg="addSp delSp modSp new mod ord">
        <pc:chgData name="Matthew Suderman" userId="2709995e-3ea8-4fb0-9b62-eb8034dec529" providerId="ADAL" clId="{7C5EC804-AF7C-4D6F-9B2C-02C1C29E33E0}" dt="2022-01-31T01:58:17.408" v="1310"/>
        <pc:sldMkLst>
          <pc:docMk/>
          <pc:sldMk cId="3796458013" sldId="302"/>
        </pc:sldMkLst>
        <pc:spChg chg="del">
          <ac:chgData name="Matthew Suderman" userId="2709995e-3ea8-4fb0-9b62-eb8034dec529" providerId="ADAL" clId="{7C5EC804-AF7C-4D6F-9B2C-02C1C29E33E0}" dt="2022-01-31T01:16:36.550" v="585" actId="478"/>
          <ac:spMkLst>
            <pc:docMk/>
            <pc:sldMk cId="3796458013" sldId="302"/>
            <ac:spMk id="2" creationId="{040D3A2A-97FF-4EEB-8FBD-681B5CECB1AB}"/>
          </ac:spMkLst>
        </pc:spChg>
        <pc:spChg chg="mod">
          <ac:chgData name="Matthew Suderman" userId="2709995e-3ea8-4fb0-9b62-eb8034dec529" providerId="ADAL" clId="{7C5EC804-AF7C-4D6F-9B2C-02C1C29E33E0}" dt="2022-01-31T01:20:36.932" v="618" actId="403"/>
          <ac:spMkLst>
            <pc:docMk/>
            <pc:sldMk cId="3796458013" sldId="302"/>
            <ac:spMk id="3" creationId="{A31CDB62-92BA-40AB-876D-15EDF69A3415}"/>
          </ac:spMkLst>
        </pc:spChg>
        <pc:picChg chg="add mod modCrop">
          <ac:chgData name="Matthew Suderman" userId="2709995e-3ea8-4fb0-9b62-eb8034dec529" providerId="ADAL" clId="{7C5EC804-AF7C-4D6F-9B2C-02C1C29E33E0}" dt="2022-01-31T01:18:19.505" v="597" actId="1076"/>
          <ac:picMkLst>
            <pc:docMk/>
            <pc:sldMk cId="3796458013" sldId="302"/>
            <ac:picMk id="5" creationId="{CD9D2803-ED1D-4790-808F-D8B5F4CDA486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8:50.366" v="1318"/>
        <pc:sldMkLst>
          <pc:docMk/>
          <pc:sldMk cId="1828427109" sldId="303"/>
        </pc:sldMkLst>
        <pc:spChg chg="del">
          <ac:chgData name="Matthew Suderman" userId="2709995e-3ea8-4fb0-9b62-eb8034dec529" providerId="ADAL" clId="{7C5EC804-AF7C-4D6F-9B2C-02C1C29E33E0}" dt="2022-01-31T01:24:12.358" v="639" actId="478"/>
          <ac:spMkLst>
            <pc:docMk/>
            <pc:sldMk cId="1828427109" sldId="303"/>
            <ac:spMk id="2" creationId="{E9C061F2-5523-42FB-8128-C04C6F15B1B2}"/>
          </ac:spMkLst>
        </pc:spChg>
        <pc:spChg chg="del mod">
          <ac:chgData name="Matthew Suderman" userId="2709995e-3ea8-4fb0-9b62-eb8034dec529" providerId="ADAL" clId="{7C5EC804-AF7C-4D6F-9B2C-02C1C29E33E0}" dt="2022-01-31T01:30:10.040" v="667" actId="478"/>
          <ac:spMkLst>
            <pc:docMk/>
            <pc:sldMk cId="1828427109" sldId="303"/>
            <ac:spMk id="3" creationId="{B7EE6750-92FC-47D2-8710-D1908B71179D}"/>
          </ac:spMkLst>
        </pc:spChg>
        <pc:spChg chg="add mod">
          <ac:chgData name="Matthew Suderman" userId="2709995e-3ea8-4fb0-9b62-eb8034dec529" providerId="ADAL" clId="{7C5EC804-AF7C-4D6F-9B2C-02C1C29E33E0}" dt="2022-01-31T01:49:48.169" v="1283" actId="114"/>
          <ac:spMkLst>
            <pc:docMk/>
            <pc:sldMk cId="1828427109" sldId="303"/>
            <ac:spMk id="9" creationId="{F6A6DD8F-8894-4A28-8A4D-E16A3B821AEC}"/>
          </ac:spMkLst>
        </pc:spChg>
        <pc:picChg chg="add mod modCrop">
          <ac:chgData name="Matthew Suderman" userId="2709995e-3ea8-4fb0-9b62-eb8034dec529" providerId="ADAL" clId="{7C5EC804-AF7C-4D6F-9B2C-02C1C29E33E0}" dt="2022-01-31T01:37:14.378" v="951" actId="1076"/>
          <ac:picMkLst>
            <pc:docMk/>
            <pc:sldMk cId="1828427109" sldId="303"/>
            <ac:picMk id="5" creationId="{E6EE6183-FD92-4F7D-B21B-351F0E71813B}"/>
          </ac:picMkLst>
        </pc:picChg>
        <pc:picChg chg="add mod modCrop">
          <ac:chgData name="Matthew Suderman" userId="2709995e-3ea8-4fb0-9b62-eb8034dec529" providerId="ADAL" clId="{7C5EC804-AF7C-4D6F-9B2C-02C1C29E33E0}" dt="2022-01-31T01:25:07.049" v="648" actId="732"/>
          <ac:picMkLst>
            <pc:docMk/>
            <pc:sldMk cId="1828427109" sldId="303"/>
            <ac:picMk id="6" creationId="{F48459AD-F684-4625-95B2-BE36F59F8A21}"/>
          </ac:picMkLst>
        </pc:picChg>
        <pc:picChg chg="add mod modCrop">
          <ac:chgData name="Matthew Suderman" userId="2709995e-3ea8-4fb0-9b62-eb8034dec529" providerId="ADAL" clId="{7C5EC804-AF7C-4D6F-9B2C-02C1C29E33E0}" dt="2022-01-31T01:37:21.682" v="952" actId="1076"/>
          <ac:picMkLst>
            <pc:docMk/>
            <pc:sldMk cId="1828427109" sldId="303"/>
            <ac:picMk id="7" creationId="{079D608F-F244-4CDA-BC9B-F1BD574EFBD9}"/>
          </ac:picMkLst>
        </pc:picChg>
      </pc:sldChg>
      <pc:sldChg chg="del">
        <pc:chgData name="Matthew Suderman" userId="2709995e-3ea8-4fb0-9b62-eb8034dec529" providerId="ADAL" clId="{7C5EC804-AF7C-4D6F-9B2C-02C1C29E33E0}" dt="2022-01-31T00:17:16.038" v="43" actId="47"/>
        <pc:sldMkLst>
          <pc:docMk/>
          <pc:sldMk cId="2226909434" sldId="303"/>
        </pc:sldMkLst>
      </pc:sldChg>
      <pc:sldChg chg="addSp delSp modSp new mod">
        <pc:chgData name="Matthew Suderman" userId="2709995e-3ea8-4fb0-9b62-eb8034dec529" providerId="ADAL" clId="{7C5EC804-AF7C-4D6F-9B2C-02C1C29E33E0}" dt="2022-01-31T01:45:57.331" v="1196" actId="1076"/>
        <pc:sldMkLst>
          <pc:docMk/>
          <pc:sldMk cId="3348168780" sldId="304"/>
        </pc:sldMkLst>
        <pc:spChg chg="mod">
          <ac:chgData name="Matthew Suderman" userId="2709995e-3ea8-4fb0-9b62-eb8034dec529" providerId="ADAL" clId="{7C5EC804-AF7C-4D6F-9B2C-02C1C29E33E0}" dt="2022-01-31T01:45:48.869" v="1195" actId="404"/>
          <ac:spMkLst>
            <pc:docMk/>
            <pc:sldMk cId="3348168780" sldId="304"/>
            <ac:spMk id="2" creationId="{286D56DE-CBF4-4291-A168-7B3A0025219F}"/>
          </ac:spMkLst>
        </pc:spChg>
        <pc:spChg chg="del">
          <ac:chgData name="Matthew Suderman" userId="2709995e-3ea8-4fb0-9b62-eb8034dec529" providerId="ADAL" clId="{7C5EC804-AF7C-4D6F-9B2C-02C1C29E33E0}" dt="2022-01-31T01:40:29.250" v="1000" actId="22"/>
          <ac:spMkLst>
            <pc:docMk/>
            <pc:sldMk cId="3348168780" sldId="304"/>
            <ac:spMk id="3" creationId="{43275460-76D9-4883-AFC8-D28D81D6D42B}"/>
          </ac:spMkLst>
        </pc:spChg>
        <pc:picChg chg="add mod ord">
          <ac:chgData name="Matthew Suderman" userId="2709995e-3ea8-4fb0-9b62-eb8034dec529" providerId="ADAL" clId="{7C5EC804-AF7C-4D6F-9B2C-02C1C29E33E0}" dt="2022-01-31T01:45:57.331" v="1196" actId="1076"/>
          <ac:picMkLst>
            <pc:docMk/>
            <pc:sldMk cId="3348168780" sldId="304"/>
            <ac:picMk id="5" creationId="{28E2AD08-0C02-4CB4-9F49-0ED887FBB389}"/>
          </ac:picMkLst>
        </pc:picChg>
        <pc:picChg chg="add del">
          <ac:chgData name="Matthew Suderman" userId="2709995e-3ea8-4fb0-9b62-eb8034dec529" providerId="ADAL" clId="{7C5EC804-AF7C-4D6F-9B2C-02C1C29E33E0}" dt="2022-01-31T01:42:03.137" v="1004" actId="22"/>
          <ac:picMkLst>
            <pc:docMk/>
            <pc:sldMk cId="3348168780" sldId="304"/>
            <ac:picMk id="7" creationId="{4D6BFB06-6983-4643-B022-E42C703023E7}"/>
          </ac:picMkLst>
        </pc:picChg>
        <pc:picChg chg="add del mod">
          <ac:chgData name="Matthew Suderman" userId="2709995e-3ea8-4fb0-9b62-eb8034dec529" providerId="ADAL" clId="{7C5EC804-AF7C-4D6F-9B2C-02C1C29E33E0}" dt="2022-01-31T01:44:17.320" v="1012" actId="21"/>
          <ac:picMkLst>
            <pc:docMk/>
            <pc:sldMk cId="3348168780" sldId="304"/>
            <ac:picMk id="9" creationId="{3C015475-B473-404B-B26E-0EA8944E346C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9:02.899" v="1260" actId="1076"/>
        <pc:sldMkLst>
          <pc:docMk/>
          <pc:sldMk cId="4270756616" sldId="305"/>
        </pc:sldMkLst>
        <pc:spChg chg="mod">
          <ac:chgData name="Matthew Suderman" userId="2709995e-3ea8-4fb0-9b62-eb8034dec529" providerId="ADAL" clId="{7C5EC804-AF7C-4D6F-9B2C-02C1C29E33E0}" dt="2022-01-31T01:48:58.060" v="1259" actId="20577"/>
          <ac:spMkLst>
            <pc:docMk/>
            <pc:sldMk cId="4270756616" sldId="305"/>
            <ac:spMk id="2" creationId="{40DE7875-AEDF-472D-9B01-C83C93325E91}"/>
          </ac:spMkLst>
        </pc:spChg>
        <pc:spChg chg="del">
          <ac:chgData name="Matthew Suderman" userId="2709995e-3ea8-4fb0-9b62-eb8034dec529" providerId="ADAL" clId="{7C5EC804-AF7C-4D6F-9B2C-02C1C29E33E0}" dt="2022-01-31T01:43:20.216" v="1010" actId="478"/>
          <ac:spMkLst>
            <pc:docMk/>
            <pc:sldMk cId="4270756616" sldId="305"/>
            <ac:spMk id="3" creationId="{E371BC7C-BAEA-49E5-8201-03DF6D7DF036}"/>
          </ac:spMkLst>
        </pc:spChg>
        <pc:picChg chg="add mod">
          <ac:chgData name="Matthew Suderman" userId="2709995e-3ea8-4fb0-9b62-eb8034dec529" providerId="ADAL" clId="{7C5EC804-AF7C-4D6F-9B2C-02C1C29E33E0}" dt="2022-01-31T01:49:02.899" v="1260" actId="1076"/>
          <ac:picMkLst>
            <pc:docMk/>
            <pc:sldMk cId="4270756616" sldId="305"/>
            <ac:picMk id="5" creationId="{6CF4C68D-533E-4546-8620-431B7DB360AB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8:01.931" v="1197" actId="1076"/>
        <pc:sldMkLst>
          <pc:docMk/>
          <pc:sldMk cId="1502931259" sldId="306"/>
        </pc:sldMkLst>
        <pc:spChg chg="mod">
          <ac:chgData name="Matthew Suderman" userId="2709995e-3ea8-4fb0-9b62-eb8034dec529" providerId="ADAL" clId="{7C5EC804-AF7C-4D6F-9B2C-02C1C29E33E0}" dt="2022-01-31T01:45:02.893" v="1123" actId="20577"/>
          <ac:spMkLst>
            <pc:docMk/>
            <pc:sldMk cId="1502931259" sldId="306"/>
            <ac:spMk id="2" creationId="{7E0B74D6-BFD8-4FA5-B823-610AECDB31C0}"/>
          </ac:spMkLst>
        </pc:spChg>
        <pc:spChg chg="del mod">
          <ac:chgData name="Matthew Suderman" userId="2709995e-3ea8-4fb0-9b62-eb8034dec529" providerId="ADAL" clId="{7C5EC804-AF7C-4D6F-9B2C-02C1C29E33E0}" dt="2022-01-31T01:44:41.202" v="1060" actId="478"/>
          <ac:spMkLst>
            <pc:docMk/>
            <pc:sldMk cId="1502931259" sldId="306"/>
            <ac:spMk id="3" creationId="{153AF48F-BAA0-4399-906F-1CE501036750}"/>
          </ac:spMkLst>
        </pc:spChg>
        <pc:picChg chg="add mod">
          <ac:chgData name="Matthew Suderman" userId="2709995e-3ea8-4fb0-9b62-eb8034dec529" providerId="ADAL" clId="{7C5EC804-AF7C-4D6F-9B2C-02C1C29E33E0}" dt="2022-01-31T01:48:01.931" v="1197" actId="1076"/>
          <ac:picMkLst>
            <pc:docMk/>
            <pc:sldMk cId="1502931259" sldId="306"/>
            <ac:picMk id="4" creationId="{B137C63D-78AA-4A77-B0CF-16161FC35830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4:40.363" v="1304" actId="1076"/>
        <pc:sldMkLst>
          <pc:docMk/>
          <pc:sldMk cId="741332233" sldId="307"/>
        </pc:sldMkLst>
        <pc:spChg chg="del">
          <ac:chgData name="Matthew Suderman" userId="2709995e-3ea8-4fb0-9b62-eb8034dec529" providerId="ADAL" clId="{7C5EC804-AF7C-4D6F-9B2C-02C1C29E33E0}" dt="2022-01-31T01:54:00.345" v="1291" actId="478"/>
          <ac:spMkLst>
            <pc:docMk/>
            <pc:sldMk cId="741332233" sldId="307"/>
            <ac:spMk id="2" creationId="{62D080E9-349D-44CE-B4DD-5301AD03FC69}"/>
          </ac:spMkLst>
        </pc:spChg>
        <pc:spChg chg="del">
          <ac:chgData name="Matthew Suderman" userId="2709995e-3ea8-4fb0-9b62-eb8034dec529" providerId="ADAL" clId="{7C5EC804-AF7C-4D6F-9B2C-02C1C29E33E0}" dt="2022-01-31T01:53:55.916" v="1289" actId="22"/>
          <ac:spMkLst>
            <pc:docMk/>
            <pc:sldMk cId="741332233" sldId="307"/>
            <ac:spMk id="3" creationId="{65317869-C93F-4A44-8F5C-20ABC6CAA360}"/>
          </ac:spMkLst>
        </pc:spChg>
        <pc:picChg chg="add mod ord">
          <ac:chgData name="Matthew Suderman" userId="2709995e-3ea8-4fb0-9b62-eb8034dec529" providerId="ADAL" clId="{7C5EC804-AF7C-4D6F-9B2C-02C1C29E33E0}" dt="2022-01-31T01:54:29.822" v="1301" actId="1076"/>
          <ac:picMkLst>
            <pc:docMk/>
            <pc:sldMk cId="741332233" sldId="307"/>
            <ac:picMk id="5" creationId="{D52FD532-CDEC-433B-A739-C4853C9E88AD}"/>
          </ac:picMkLst>
        </pc:picChg>
        <pc:picChg chg="add mod">
          <ac:chgData name="Matthew Suderman" userId="2709995e-3ea8-4fb0-9b62-eb8034dec529" providerId="ADAL" clId="{7C5EC804-AF7C-4D6F-9B2C-02C1C29E33E0}" dt="2022-01-31T01:54:40.363" v="1304" actId="1076"/>
          <ac:picMkLst>
            <pc:docMk/>
            <pc:sldMk cId="741332233" sldId="307"/>
            <ac:picMk id="3074" creationId="{F1D9A41B-2FA3-4D07-BA1F-5068C360C533}"/>
          </ac:picMkLst>
        </pc:picChg>
      </pc:sldChg>
      <pc:sldChg chg="addSp delSp new mod ord">
        <pc:chgData name="Matthew Suderman" userId="2709995e-3ea8-4fb0-9b62-eb8034dec529" providerId="ADAL" clId="{7C5EC804-AF7C-4D6F-9B2C-02C1C29E33E0}" dt="2022-01-31T01:59:05.183" v="1322"/>
        <pc:sldMkLst>
          <pc:docMk/>
          <pc:sldMk cId="1410328790" sldId="308"/>
        </pc:sldMkLst>
        <pc:spChg chg="del">
          <ac:chgData name="Matthew Suderman" userId="2709995e-3ea8-4fb0-9b62-eb8034dec529" providerId="ADAL" clId="{7C5EC804-AF7C-4D6F-9B2C-02C1C29E33E0}" dt="2022-01-31T01:57:58.685" v="1308" actId="478"/>
          <ac:spMkLst>
            <pc:docMk/>
            <pc:sldMk cId="1410328790" sldId="308"/>
            <ac:spMk id="2" creationId="{C702E26E-B95A-4F47-AFC9-E865D0A71B3F}"/>
          </ac:spMkLst>
        </pc:spChg>
        <pc:spChg chg="del">
          <ac:chgData name="Matthew Suderman" userId="2709995e-3ea8-4fb0-9b62-eb8034dec529" providerId="ADAL" clId="{7C5EC804-AF7C-4D6F-9B2C-02C1C29E33E0}" dt="2022-01-31T01:57:55.164" v="1307" actId="478"/>
          <ac:spMkLst>
            <pc:docMk/>
            <pc:sldMk cId="1410328790" sldId="308"/>
            <ac:spMk id="3" creationId="{B6D12C79-9321-4BCB-BCDD-7B030AA9A31C}"/>
          </ac:spMkLst>
        </pc:spChg>
        <pc:picChg chg="add">
          <ac:chgData name="Matthew Suderman" userId="2709995e-3ea8-4fb0-9b62-eb8034dec529" providerId="ADAL" clId="{7C5EC804-AF7C-4D6F-9B2C-02C1C29E33E0}" dt="2022-01-31T01:57:52.491" v="1306" actId="22"/>
          <ac:picMkLst>
            <pc:docMk/>
            <pc:sldMk cId="1410328790" sldId="308"/>
            <ac:picMk id="5" creationId="{22FDF734-062E-4B0B-B4AB-6B67B64A085C}"/>
          </ac:picMkLst>
        </pc:picChg>
      </pc:sldChg>
      <pc:sldChg chg="addSp delSp modSp new del mod">
        <pc:chgData name="Matthew Suderman" userId="2709995e-3ea8-4fb0-9b62-eb8034dec529" providerId="ADAL" clId="{7C5EC804-AF7C-4D6F-9B2C-02C1C29E33E0}" dt="2022-01-31T02:11:01.502" v="1330" actId="680"/>
        <pc:sldMkLst>
          <pc:docMk/>
          <pc:sldMk cId="1483786566" sldId="309"/>
        </pc:sldMkLst>
        <pc:spChg chg="add del">
          <ac:chgData name="Matthew Suderman" userId="2709995e-3ea8-4fb0-9b62-eb8034dec529" providerId="ADAL" clId="{7C5EC804-AF7C-4D6F-9B2C-02C1C29E33E0}" dt="2022-01-31T02:10:58.084" v="1329" actId="22"/>
          <ac:spMkLst>
            <pc:docMk/>
            <pc:sldMk cId="1483786566" sldId="309"/>
            <ac:spMk id="3" creationId="{125FA1CB-7D4A-40DF-9C67-85937C16E717}"/>
          </ac:spMkLst>
        </pc:spChg>
        <pc:picChg chg="add del mod ord">
          <ac:chgData name="Matthew Suderman" userId="2709995e-3ea8-4fb0-9b62-eb8034dec529" providerId="ADAL" clId="{7C5EC804-AF7C-4D6F-9B2C-02C1C29E33E0}" dt="2022-01-31T02:10:26.616" v="1327" actId="22"/>
          <ac:picMkLst>
            <pc:docMk/>
            <pc:sldMk cId="1483786566" sldId="309"/>
            <ac:picMk id="5" creationId="{7ABC2EBA-65E0-4CD6-9043-38D70727DB4D}"/>
          </ac:picMkLst>
        </pc:picChg>
        <pc:picChg chg="add del mod ord">
          <ac:chgData name="Matthew Suderman" userId="2709995e-3ea8-4fb0-9b62-eb8034dec529" providerId="ADAL" clId="{7C5EC804-AF7C-4D6F-9B2C-02C1C29E33E0}" dt="2022-01-31T02:10:58.084" v="1329" actId="22"/>
          <ac:picMkLst>
            <pc:docMk/>
            <pc:sldMk cId="1483786566" sldId="309"/>
            <ac:picMk id="7" creationId="{A12EE49C-CEAB-4B4A-BD73-A935ACE904E8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20:52.203" v="1395"/>
        <pc:sldMkLst>
          <pc:docMk/>
          <pc:sldMk cId="3032195509" sldId="309"/>
        </pc:sldMkLst>
        <pc:spChg chg="del">
          <ac:chgData name="Matthew Suderman" userId="2709995e-3ea8-4fb0-9b62-eb8034dec529" providerId="ADAL" clId="{7C5EC804-AF7C-4D6F-9B2C-02C1C29E33E0}" dt="2022-01-31T02:11:18.969" v="1334" actId="478"/>
          <ac:spMkLst>
            <pc:docMk/>
            <pc:sldMk cId="3032195509" sldId="309"/>
            <ac:spMk id="2" creationId="{1832F63F-3090-43DA-9750-FBC283EC96CC}"/>
          </ac:spMkLst>
        </pc:spChg>
        <pc:spChg chg="del">
          <ac:chgData name="Matthew Suderman" userId="2709995e-3ea8-4fb0-9b62-eb8034dec529" providerId="ADAL" clId="{7C5EC804-AF7C-4D6F-9B2C-02C1C29E33E0}" dt="2022-01-31T02:11:17.316" v="1333" actId="478"/>
          <ac:spMkLst>
            <pc:docMk/>
            <pc:sldMk cId="3032195509" sldId="309"/>
            <ac:spMk id="3" creationId="{F2DADB8A-03AD-474E-8C45-44CE2E356D4B}"/>
          </ac:spMkLst>
        </pc:spChg>
        <pc:spChg chg="add mod">
          <ac:chgData name="Matthew Suderman" userId="2709995e-3ea8-4fb0-9b62-eb8034dec529" providerId="ADAL" clId="{7C5EC804-AF7C-4D6F-9B2C-02C1C29E33E0}" dt="2022-01-31T02:20:14.580" v="1394" actId="20577"/>
          <ac:spMkLst>
            <pc:docMk/>
            <pc:sldMk cId="3032195509" sldId="309"/>
            <ac:spMk id="8" creationId="{5549A4E0-E543-43C3-BDB4-222D836A6F56}"/>
          </ac:spMkLst>
        </pc:spChg>
        <pc:picChg chg="add mod">
          <ac:chgData name="Matthew Suderman" userId="2709995e-3ea8-4fb0-9b62-eb8034dec529" providerId="ADAL" clId="{7C5EC804-AF7C-4D6F-9B2C-02C1C29E33E0}" dt="2022-01-31T02:12:31.559" v="1336" actId="14100"/>
          <ac:picMkLst>
            <pc:docMk/>
            <pc:sldMk cId="3032195509" sldId="309"/>
            <ac:picMk id="5" creationId="{4DB3398A-7257-46D6-96A1-91927BB4C002}"/>
          </ac:picMkLst>
        </pc:picChg>
        <pc:picChg chg="add mod">
          <ac:chgData name="Matthew Suderman" userId="2709995e-3ea8-4fb0-9b62-eb8034dec529" providerId="ADAL" clId="{7C5EC804-AF7C-4D6F-9B2C-02C1C29E33E0}" dt="2022-01-31T02:18:59.661" v="1344" actId="1076"/>
          <ac:picMkLst>
            <pc:docMk/>
            <pc:sldMk cId="3032195509" sldId="309"/>
            <ac:picMk id="6146" creationId="{D35045E6-503D-4DE4-819B-97E5A380531F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33:47.930" v="1506" actId="20577"/>
        <pc:sldMkLst>
          <pc:docMk/>
          <pc:sldMk cId="1992027088" sldId="310"/>
        </pc:sldMkLst>
        <pc:spChg chg="del">
          <ac:chgData name="Matthew Suderman" userId="2709995e-3ea8-4fb0-9b62-eb8034dec529" providerId="ADAL" clId="{7C5EC804-AF7C-4D6F-9B2C-02C1C29E33E0}" dt="2022-01-31T02:24:13.843" v="1397" actId="478"/>
          <ac:spMkLst>
            <pc:docMk/>
            <pc:sldMk cId="1992027088" sldId="310"/>
            <ac:spMk id="2" creationId="{BE15F172-4B9C-47A7-815C-BF482700EED8}"/>
          </ac:spMkLst>
        </pc:spChg>
        <pc:spChg chg="del">
          <ac:chgData name="Matthew Suderman" userId="2709995e-3ea8-4fb0-9b62-eb8034dec529" providerId="ADAL" clId="{7C5EC804-AF7C-4D6F-9B2C-02C1C29E33E0}" dt="2022-01-31T02:24:16.451" v="1398" actId="478"/>
          <ac:spMkLst>
            <pc:docMk/>
            <pc:sldMk cId="1992027088" sldId="310"/>
            <ac:spMk id="3" creationId="{8FDBB1A5-94DE-4660-9DFD-7FF439D96C59}"/>
          </ac:spMkLst>
        </pc:spChg>
        <pc:spChg chg="add mod">
          <ac:chgData name="Matthew Suderman" userId="2709995e-3ea8-4fb0-9b62-eb8034dec529" providerId="ADAL" clId="{7C5EC804-AF7C-4D6F-9B2C-02C1C29E33E0}" dt="2022-01-31T02:33:47.930" v="1506" actId="20577"/>
          <ac:spMkLst>
            <pc:docMk/>
            <pc:sldMk cId="1992027088" sldId="310"/>
            <ac:spMk id="7" creationId="{E025D198-9A98-4237-8AEE-ED23CC9AC464}"/>
          </ac:spMkLst>
        </pc:spChg>
        <pc:spChg chg="add mod">
          <ac:chgData name="Matthew Suderman" userId="2709995e-3ea8-4fb0-9b62-eb8034dec529" providerId="ADAL" clId="{7C5EC804-AF7C-4D6F-9B2C-02C1C29E33E0}" dt="2022-01-31T02:32:19.415" v="1480" actId="113"/>
          <ac:spMkLst>
            <pc:docMk/>
            <pc:sldMk cId="1992027088" sldId="310"/>
            <ac:spMk id="9" creationId="{FCF58F62-5468-4E8F-AC57-A696B20E1598}"/>
          </ac:spMkLst>
        </pc:spChg>
        <pc:picChg chg="add mod">
          <ac:chgData name="Matthew Suderman" userId="2709995e-3ea8-4fb0-9b62-eb8034dec529" providerId="ADAL" clId="{7C5EC804-AF7C-4D6F-9B2C-02C1C29E33E0}" dt="2022-01-31T02:32:13.904" v="1478" actId="14100"/>
          <ac:picMkLst>
            <pc:docMk/>
            <pc:sldMk cId="1992027088" sldId="310"/>
            <ac:picMk id="5" creationId="{E863BB3C-B00A-4AB8-B627-ADAF54DE46CA}"/>
          </ac:picMkLst>
        </pc:picChg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-Bioinfo-CEITEC/ENNGene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April 11, 2022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AF81-673C-4A7E-87B6-74F9C10E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Each </a:t>
            </a:r>
            <a:r>
              <a:rPr lang="en-CA" dirty="0" err="1"/>
              <a:t>omic</a:t>
            </a:r>
            <a:r>
              <a:rPr lang="en-CA" dirty="0"/>
              <a:t> uniquely explains blood pressure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AEB8-20C7-4B59-8826-A213BA31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Drouard</a:t>
            </a:r>
            <a:r>
              <a:rPr lang="en-US" dirty="0"/>
              <a:t>, et al. (2022). </a:t>
            </a:r>
            <a:r>
              <a:rPr lang="en-US" b="1" dirty="0"/>
              <a:t>Multi-Omics Integration in a Twin Cohort and Predictive Modeling of Blood Pressure Values.</a:t>
            </a:r>
            <a:r>
              <a:rPr lang="en-US" dirty="0"/>
              <a:t> Omics : a journal of integrative biology, 26(3), 130–141.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hundreds of twins</a:t>
            </a:r>
          </a:p>
          <a:p>
            <a:pPr marL="0" indent="0">
              <a:buNone/>
            </a:pPr>
            <a:r>
              <a:rPr lang="en-US" dirty="0"/>
              <a:t>transcriptomes, methylomes, metabolomes, polygenic risk scores, clinical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“each block of omics heterogeneously improved the predictions of blood pressure values once the multi-omics data were integrated”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90003-5F7F-444C-A621-19C54FA6EEF5}"/>
              </a:ext>
            </a:extLst>
          </p:cNvPr>
          <p:cNvSpPr txBox="1"/>
          <p:nvPr/>
        </p:nvSpPr>
        <p:spPr>
          <a:xfrm>
            <a:off x="590364" y="172551"/>
            <a:ext cx="174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+mn-lt"/>
              </a:rPr>
              <a:t>Multi-omics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0204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54DC-C975-4AA8-BEC8-C96A93E5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DNA methylation-gene expression associations: children vs adults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CC3D-C00C-430E-AA6A-AEA12130F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Ruiz-Arenas, et al. (2022). </a:t>
            </a:r>
            <a:r>
              <a:rPr lang="en-US" b="1" dirty="0"/>
              <a:t>Identification of autosomal cis expression quantitative trait methylation (cis </a:t>
            </a:r>
            <a:r>
              <a:rPr lang="en-US" b="1" dirty="0" err="1"/>
              <a:t>eQTMs</a:t>
            </a:r>
            <a:r>
              <a:rPr lang="en-US" b="1" dirty="0"/>
              <a:t>) in children's blood</a:t>
            </a:r>
            <a:r>
              <a:rPr lang="en-US" dirty="0"/>
              <a:t>. </a:t>
            </a:r>
            <a:r>
              <a:rPr lang="en-US" dirty="0" err="1"/>
              <a:t>eLife</a:t>
            </a:r>
            <a:r>
              <a:rPr lang="en-US" dirty="0"/>
              <a:t>, 11, e65310.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832 children of the Human Early Life Exposome (HELIX) project.</a:t>
            </a:r>
          </a:p>
          <a:p>
            <a:pPr marL="0" indent="0">
              <a:buNone/>
            </a:pPr>
            <a:r>
              <a:rPr lang="en-US" dirty="0"/>
              <a:t>blood DNA methylation measured with Illumina 450K arrays</a:t>
            </a:r>
          </a:p>
          <a:p>
            <a:pPr marL="0" indent="0">
              <a:buNone/>
            </a:pPr>
            <a:r>
              <a:rPr lang="en-US" dirty="0"/>
              <a:t>blood gene expression measured with Affymetrix HTA v2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“We identified 39,749 blood autosomal cis </a:t>
            </a:r>
            <a:r>
              <a:rPr lang="en-US" dirty="0" err="1"/>
              <a:t>eQTMs</a:t>
            </a:r>
            <a:r>
              <a:rPr lang="en-US" dirty="0"/>
              <a:t>, representing 21,966 unique </a:t>
            </a:r>
            <a:r>
              <a:rPr lang="en-US" dirty="0" err="1"/>
              <a:t>CpGs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“The overlap of autosomal cis </a:t>
            </a:r>
            <a:r>
              <a:rPr lang="en-US" dirty="0" err="1"/>
              <a:t>eQTMs</a:t>
            </a:r>
            <a:r>
              <a:rPr lang="en-US" dirty="0"/>
              <a:t> in children's blood with those described in adults was small (13.8%), and age-shared cis </a:t>
            </a:r>
            <a:r>
              <a:rPr lang="en-US" dirty="0" err="1"/>
              <a:t>eQTMs</a:t>
            </a:r>
            <a:r>
              <a:rPr lang="en-US" dirty="0"/>
              <a:t> tended to be proximal to the TSS and enriched for genetic variants.”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2C1D3-F024-4DBA-B467-589977B9677A}"/>
              </a:ext>
            </a:extLst>
          </p:cNvPr>
          <p:cNvSpPr txBox="1"/>
          <p:nvPr/>
        </p:nvSpPr>
        <p:spPr>
          <a:xfrm>
            <a:off x="590364" y="172551"/>
            <a:ext cx="174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+mn-lt"/>
              </a:rPr>
              <a:t>Multi-omics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65731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F028-B421-4529-A16C-9B9511D7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Ethical implications of epigenetics in the clinic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7566-490A-4D03-8DD5-065B5493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Santaló</a:t>
            </a:r>
            <a:r>
              <a:rPr lang="en-US" dirty="0"/>
              <a:t>, J., &amp; </a:t>
            </a:r>
            <a:r>
              <a:rPr lang="en-US" dirty="0" err="1"/>
              <a:t>Berdasco</a:t>
            </a:r>
            <a:r>
              <a:rPr lang="en-US" dirty="0"/>
              <a:t>, M. (2022). </a:t>
            </a:r>
            <a:r>
              <a:rPr lang="en-US" b="1" dirty="0"/>
              <a:t>Ethical implications of epigenetics in the era of personalized medicine</a:t>
            </a:r>
            <a:r>
              <a:rPr lang="en-US" dirty="0"/>
              <a:t>. Clinical epigenetics, 14(1), 44.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“In this review, we will identify and discuss current ethical, legal and social issues of epigenetics research in the context of personalized medicine.”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patient autonomy </a:t>
            </a:r>
          </a:p>
          <a:p>
            <a:r>
              <a:rPr lang="en-US" dirty="0"/>
              <a:t>data protection </a:t>
            </a:r>
          </a:p>
          <a:p>
            <a:r>
              <a:rPr lang="en-US" dirty="0"/>
              <a:t>risk of social discrimination and stigmatization </a:t>
            </a:r>
          </a:p>
          <a:p>
            <a:r>
              <a:rPr lang="en-US" dirty="0"/>
              <a:t>distributive justice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AEA80-6C31-44BD-A6DE-E653834530E7}"/>
              </a:ext>
            </a:extLst>
          </p:cNvPr>
          <p:cNvSpPr txBox="1"/>
          <p:nvPr/>
        </p:nvSpPr>
        <p:spPr>
          <a:xfrm>
            <a:off x="620675" y="22795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+mn-lt"/>
              </a:rPr>
              <a:t>Ethics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73257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C73B-34D3-47D1-8DEE-F81C7F1A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Short courses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C9F7-EA1D-44DD-BA61-3F38C9C6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Epigenetic epidemiology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May 9-11</a:t>
            </a:r>
          </a:p>
          <a:p>
            <a:pPr marL="0" indent="0">
              <a:buNone/>
            </a:pPr>
            <a:r>
              <a:rPr lang="en-CA" dirty="0"/>
              <a:t>- Someone to lead two practical sessions: </a:t>
            </a:r>
            <a:br>
              <a:rPr lang="en-CA" dirty="0"/>
            </a:br>
            <a:r>
              <a:rPr lang="en-CA" dirty="0"/>
              <a:t>“Running an EWAS” and “Analysing EWAS results”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Advanced epigenetic epidemiology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May 12-13</a:t>
            </a:r>
          </a:p>
          <a:p>
            <a:pPr>
              <a:buFontTx/>
              <a:buChar char="-"/>
            </a:pPr>
            <a:r>
              <a:rPr lang="en-CA" dirty="0"/>
              <a:t>Someone to deliver (already prepared) lecture: “Mediation” by DNA methylation</a:t>
            </a:r>
          </a:p>
          <a:p>
            <a:pPr>
              <a:buFontTx/>
              <a:buChar char="-"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Introduction to R: the sequel </a:t>
            </a:r>
            <a:br>
              <a:rPr lang="en-CA" b="1" dirty="0"/>
            </a:br>
            <a:r>
              <a:rPr lang="en-CA" dirty="0"/>
              <a:t>June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84723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0F3AC-2948-4AF1-88BD-BE29D4F29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48" y="332655"/>
            <a:ext cx="9289032" cy="59614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86988-492D-495D-9290-BE312827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52" y="165878"/>
            <a:ext cx="8342508" cy="3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036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4D128-5E9E-4D3E-B189-B7777C676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440" y="397750"/>
            <a:ext cx="8265119" cy="6062499"/>
          </a:xfrm>
        </p:spPr>
      </p:pic>
    </p:spTree>
    <p:extLst>
      <p:ext uri="{BB962C8B-B14F-4D97-AF65-F5344CB8AC3E}">
        <p14:creationId xmlns:p14="http://schemas.microsoft.com/office/powerpoint/2010/main" val="3311465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7E99-EC9B-414C-9A83-278097B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89BA81-6850-4BBE-93AC-45598509B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568317"/>
              </p:ext>
            </p:extLst>
          </p:nvPr>
        </p:nvGraphicFramePr>
        <p:xfrm>
          <a:off x="767408" y="1485747"/>
          <a:ext cx="10441158" cy="462309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65434821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8732722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06428514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6170268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526427170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3968300264"/>
                    </a:ext>
                  </a:extLst>
                </a:gridCol>
              </a:tblGrid>
              <a:tr h="2965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MID</a:t>
                      </a:r>
                    </a:p>
                  </a:txBody>
                  <a:tcPr marL="5512" marR="5512" marT="5512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population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41728"/>
                  </a:ext>
                </a:extLst>
              </a:tr>
              <a:tr h="58762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35328979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 J Environ Res Public Health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prenatal air pollution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infants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cord blood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extLst>
                  <a:ext uri="{0D108BD9-81ED-4DB2-BD59-A6C34878D82A}">
                    <a16:rowId xmlns:a16="http://schemas.microsoft.com/office/drawing/2014/main" val="2346507387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35317219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Environ Epigenet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prenatal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acetominophen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infants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cord blood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/>
                </a:tc>
                <a:extLst>
                  <a:ext uri="{0D108BD9-81ED-4DB2-BD59-A6C34878D82A}">
                    <a16:rowId xmlns:a16="http://schemas.microsoft.com/office/drawing/2014/main" val="1933299495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35347270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Eur J Hum Genet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grandmaternal smoking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children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blood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maybe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4902"/>
                  </a:ext>
                </a:extLst>
              </a:tr>
              <a:tr h="296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35302492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Elife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expression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98853"/>
                  </a:ext>
                </a:extLst>
              </a:tr>
              <a:tr h="296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35379837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Sci Rep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handedness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children and adults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blood and saliva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62965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35277542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Sci Rep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smoking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Costa Rican adults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30893"/>
                  </a:ext>
                </a:extLst>
              </a:tr>
              <a:tr h="58762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35377194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Environ Health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Perspect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glyphosate (herbicide) exposure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postmenopausal women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blood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3329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35274472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J Cachexia Sarcopenia Muscle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critical illness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adults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muscle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820032"/>
                  </a:ext>
                </a:extLst>
              </a:tr>
              <a:tr h="296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35354486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Genome Med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depression prs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adults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blood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55033"/>
                  </a:ext>
                </a:extLst>
              </a:tr>
              <a:tr h="44209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35346352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Clin Epigenetics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chronic lower back pain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adults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2" marR="5512" marT="55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87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408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708F-4074-4EE6-A16A-1F24BF64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Epigenomics beyond DNA methylation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9A2B-97B7-4604-8571-7C4B36B3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Girdhar, et al. (2022). </a:t>
            </a:r>
            <a:r>
              <a:rPr lang="en-US" sz="1800" b="1" dirty="0"/>
              <a:t>Chromatin domain alterations linked to 3D genome organization in a large cohort of schizophrenia and bipolar disorder brains</a:t>
            </a:r>
            <a:r>
              <a:rPr lang="en-US" sz="1800" dirty="0"/>
              <a:t>. Nature neuroscience, 25(4), 474–483.</a:t>
            </a:r>
          </a:p>
          <a:p>
            <a:pPr marL="400050" lvl="1" indent="0">
              <a:buNone/>
            </a:pPr>
            <a:r>
              <a:rPr lang="en-US" sz="1800" dirty="0"/>
              <a:t>Genome-wide promoter and enhancer H3K27ac and H3K4me3</a:t>
            </a:r>
          </a:p>
          <a:p>
            <a:pPr marL="400050" lvl="1" indent="0">
              <a:buNone/>
            </a:pPr>
            <a:r>
              <a:rPr lang="en-US" sz="1800" dirty="0"/>
              <a:t>N=388 controls and N=351 with SCZ or BP</a:t>
            </a:r>
          </a:p>
          <a:p>
            <a:pPr marL="400050" lvl="1" indent="0">
              <a:buNone/>
            </a:pPr>
            <a:r>
              <a:rPr lang="en-US" sz="1800" dirty="0"/>
              <a:t>“SCZ and BD brains show coordinated dysregulation of risk-associated regulatory sequences assembled into kilobase- to </a:t>
            </a:r>
            <a:r>
              <a:rPr lang="en-US" sz="1800" dirty="0" err="1"/>
              <a:t>megabase</a:t>
            </a:r>
            <a:r>
              <a:rPr lang="en-US" sz="1800" dirty="0"/>
              <a:t>-scaling chromosomal domains.”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Corradin</a:t>
            </a:r>
            <a:r>
              <a:rPr lang="en-US" sz="1800" dirty="0"/>
              <a:t>, et al. (2022). </a:t>
            </a:r>
            <a:r>
              <a:rPr lang="en-US" sz="1800" b="1" dirty="0"/>
              <a:t>Convergence of case-specific epigenetic alterations identify a confluence of genetic vulnerabilities tied to opioid overdose.</a:t>
            </a:r>
            <a:r>
              <a:rPr lang="en-US" sz="1800" dirty="0"/>
              <a:t> Molecular psychiatry, 10.1038/s41380-022-01477-y. </a:t>
            </a:r>
          </a:p>
          <a:p>
            <a:pPr marL="400050" lvl="1" indent="0">
              <a:buNone/>
            </a:pPr>
            <a:r>
              <a:rPr lang="en-US" sz="1800" dirty="0"/>
              <a:t>51 opioid-overdose cases and 51 accidental death controls</a:t>
            </a:r>
          </a:p>
          <a:p>
            <a:pPr marL="400050" lvl="1" indent="0">
              <a:buNone/>
            </a:pPr>
            <a:r>
              <a:rPr lang="en-US" sz="1800" dirty="0"/>
              <a:t>H3K27 acetylation in dorsolateral prefrontal cortical neurons</a:t>
            </a:r>
          </a:p>
          <a:p>
            <a:pPr marL="400050" lvl="1" indent="0">
              <a:buNone/>
            </a:pPr>
            <a:r>
              <a:rPr lang="en-US" sz="1800" dirty="0"/>
              <a:t>388 putative enhancers consistently depleted for H3K27ac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Both studies somehow used Hi-C to </a:t>
            </a:r>
            <a:r>
              <a:rPr lang="en-US" sz="1800" i="1" dirty="0" err="1"/>
              <a:t>analyse</a:t>
            </a:r>
            <a:r>
              <a:rPr lang="en-US" sz="1800" i="1" dirty="0"/>
              <a:t> and interpret chromatin differences.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4918C-2445-4DCF-B854-7A4C8F7D7754}"/>
              </a:ext>
            </a:extLst>
          </p:cNvPr>
          <p:cNvSpPr txBox="1"/>
          <p:nvPr/>
        </p:nvSpPr>
        <p:spPr>
          <a:xfrm>
            <a:off x="609600" y="157967"/>
            <a:ext cx="373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+mn-lt"/>
              </a:rPr>
              <a:t>Histone modification WAS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5911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39BF-6D88-4008-B6BF-A8769CCB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 cord blood EWAS agree?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1FAD-4841-42D5-B7A0-22C945E0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Akhabir</a:t>
            </a:r>
            <a:r>
              <a:rPr lang="en-US" dirty="0"/>
              <a:t>, … &amp; </a:t>
            </a:r>
            <a:r>
              <a:rPr lang="en-US" dirty="0" err="1"/>
              <a:t>NutriGen</a:t>
            </a:r>
            <a:r>
              <a:rPr lang="en-US" dirty="0"/>
              <a:t> Alliance (2022). </a:t>
            </a:r>
            <a:r>
              <a:rPr lang="en-US" b="1" dirty="0"/>
              <a:t>DNA methylation changes in cord blood and the developmental origins of health and disease - a systematic review and replication study</a:t>
            </a:r>
            <a:r>
              <a:rPr lang="en-US" dirty="0"/>
              <a:t>. BMC genomics, 23(1), 221.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“We reviewed the literature to identify differentially methylated sites of newborn DNA which are associated with the following five traits of interest: </a:t>
            </a:r>
            <a:r>
              <a:rPr lang="en-US" b="1" dirty="0"/>
              <a:t>maternal diabetes</a:t>
            </a:r>
            <a:r>
              <a:rPr lang="en-US" dirty="0"/>
              <a:t>, </a:t>
            </a:r>
            <a:r>
              <a:rPr lang="en-US" b="1" dirty="0"/>
              <a:t>pre-pregnancy body mass index (BMI)</a:t>
            </a:r>
            <a:r>
              <a:rPr lang="en-US" dirty="0"/>
              <a:t>, </a:t>
            </a:r>
            <a:r>
              <a:rPr lang="en-US" b="1" dirty="0"/>
              <a:t>diet during pregnancy</a:t>
            </a:r>
            <a:r>
              <a:rPr lang="en-US" dirty="0"/>
              <a:t>, </a:t>
            </a:r>
            <a:r>
              <a:rPr lang="en-US" b="1" dirty="0"/>
              <a:t>smoking</a:t>
            </a:r>
            <a:r>
              <a:rPr lang="en-US" dirty="0"/>
              <a:t>, and </a:t>
            </a:r>
            <a:r>
              <a:rPr lang="en-US" b="1" dirty="0"/>
              <a:t>gestational age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17 cord blood epigenome-wide association studies (EWAS) </a:t>
            </a:r>
          </a:p>
          <a:p>
            <a:pPr marL="0" indent="0">
              <a:buNone/>
            </a:pPr>
            <a:r>
              <a:rPr lang="en-US" dirty="0"/>
              <a:t>290 associations</a:t>
            </a:r>
          </a:p>
          <a:p>
            <a:pPr marL="0" indent="0">
              <a:buNone/>
            </a:pPr>
            <a:r>
              <a:rPr lang="en-US" i="1" dirty="0"/>
              <a:t>Only </a:t>
            </a:r>
            <a:r>
              <a:rPr lang="en-US" dirty="0"/>
              <a:t>19 identified in more than one study (all prenatal smoking)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E23C8-468C-4AE3-B9E2-ED2F4325C106}"/>
              </a:ext>
            </a:extLst>
          </p:cNvPr>
          <p:cNvSpPr txBox="1"/>
          <p:nvPr/>
        </p:nvSpPr>
        <p:spPr>
          <a:xfrm>
            <a:off x="609600" y="227958"/>
            <a:ext cx="171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+mn-lt"/>
              </a:rPr>
              <a:t>Replication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5818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72B9-0D30-4538-A57C-45F6690C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environment makes twins more similar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0F0F-432A-4999-AE82-3FAE37DA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8"/>
            <a:ext cx="108712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Li, et al. (2022). </a:t>
            </a:r>
            <a:r>
              <a:rPr lang="en-US" b="1" dirty="0"/>
              <a:t>Early life affects late-life health through determining DNA methylation across the lifespan: A twin study.</a:t>
            </a:r>
            <a:r>
              <a:rPr lang="en-US" dirty="0"/>
              <a:t> </a:t>
            </a:r>
            <a:r>
              <a:rPr lang="en-US" dirty="0" err="1"/>
              <a:t>EBioMedicine</a:t>
            </a:r>
            <a:r>
              <a:rPr lang="en-US" dirty="0"/>
              <a:t>, 77, 103927.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1,720 monozygotic twin (MZ) pairs</a:t>
            </a:r>
          </a:p>
          <a:p>
            <a:pPr marL="0" indent="0">
              <a:buNone/>
            </a:pPr>
            <a:r>
              <a:rPr lang="en-US" dirty="0"/>
              <a:t>1,107 dizygotic twin (DZ) pairs </a:t>
            </a:r>
          </a:p>
          <a:p>
            <a:pPr marL="0" indent="0">
              <a:buNone/>
            </a:pPr>
            <a:r>
              <a:rPr lang="en-US" dirty="0"/>
              <a:t>Aged 0-92 years</a:t>
            </a:r>
          </a:p>
          <a:p>
            <a:pPr marL="0" indent="0">
              <a:buNone/>
            </a:pPr>
            <a:r>
              <a:rPr lang="en-US" dirty="0"/>
              <a:t>Cohabitation history </a:t>
            </a:r>
          </a:p>
          <a:p>
            <a:pPr marL="0" indent="0">
              <a:buNone/>
            </a:pPr>
            <a:r>
              <a:rPr lang="en-US" dirty="0"/>
              <a:t>450K DNA methylation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Genome-wide average</a:t>
            </a:r>
            <a:r>
              <a:rPr lang="en-US" dirty="0"/>
              <a:t> between-twin </a:t>
            </a:r>
            <a:r>
              <a:rPr lang="en-US" dirty="0" err="1"/>
              <a:t>DNAm</a:t>
            </a:r>
            <a:r>
              <a:rPr lang="en-US" dirty="0"/>
              <a:t> correlation </a:t>
            </a:r>
            <a:br>
              <a:rPr lang="en-US" dirty="0"/>
            </a:br>
            <a:r>
              <a:rPr lang="en-US" dirty="0"/>
              <a:t>      ( = covariance between twins/population variance)</a:t>
            </a:r>
          </a:p>
          <a:p>
            <a:pPr marL="0" indent="0">
              <a:buNone/>
            </a:pPr>
            <a:r>
              <a:rPr lang="en-US" dirty="0"/>
              <a:t>- R=0 at birth</a:t>
            </a:r>
          </a:p>
          <a:p>
            <a:pPr marL="0" indent="0">
              <a:buNone/>
            </a:pPr>
            <a:r>
              <a:rPr lang="en-US" dirty="0"/>
              <a:t>- Childhood: Increased by 0.16 per decade for MZ twins and 0.13 per decade for DZ twins </a:t>
            </a:r>
          </a:p>
          <a:p>
            <a:pPr marL="0" indent="0">
              <a:buNone/>
            </a:pPr>
            <a:r>
              <a:rPr lang="en-US" dirty="0"/>
              <a:t>- Adulthood: Decreased by 0.026 per decade living apart for MZ twins and 0.027 for DZ twins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B1CC7-34AD-4BCD-9917-519B164A9DB5}"/>
              </a:ext>
            </a:extLst>
          </p:cNvPr>
          <p:cNvSpPr txBox="1"/>
          <p:nvPr/>
        </p:nvSpPr>
        <p:spPr>
          <a:xfrm>
            <a:off x="609600" y="157967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+mn-lt"/>
              </a:rPr>
              <a:t>Environment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3972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0FD1-34C1-497F-92AB-4B78DB36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Roll your own 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3ADF-F373-40B0-9032-6D3F551F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Chalupová</a:t>
            </a:r>
            <a:r>
              <a:rPr lang="en-US" dirty="0"/>
              <a:t>, E., </a:t>
            </a:r>
            <a:r>
              <a:rPr lang="en-US" dirty="0" err="1"/>
              <a:t>Vaculík</a:t>
            </a:r>
            <a:r>
              <a:rPr lang="en-US" dirty="0"/>
              <a:t>, O., </a:t>
            </a:r>
            <a:r>
              <a:rPr lang="en-US" dirty="0" err="1"/>
              <a:t>Poláček</a:t>
            </a:r>
            <a:r>
              <a:rPr lang="en-US" dirty="0"/>
              <a:t>, J., </a:t>
            </a:r>
            <a:r>
              <a:rPr lang="en-US" dirty="0" err="1"/>
              <a:t>Jozefov</a:t>
            </a:r>
            <a:r>
              <a:rPr lang="en-US" dirty="0"/>
              <a:t>, F., </a:t>
            </a:r>
            <a:r>
              <a:rPr lang="en-US" dirty="0" err="1"/>
              <a:t>Majtner</a:t>
            </a:r>
            <a:r>
              <a:rPr lang="en-US" dirty="0"/>
              <a:t>, T., &amp; Alexiou, P. (2022). </a:t>
            </a:r>
            <a:r>
              <a:rPr lang="en-US" b="1" dirty="0" err="1"/>
              <a:t>ENNGene</a:t>
            </a:r>
            <a:r>
              <a:rPr lang="en-US" b="1" dirty="0"/>
              <a:t>: an Easy Neural Network model building tool for Genomics</a:t>
            </a:r>
            <a:r>
              <a:rPr lang="en-US" dirty="0"/>
              <a:t>. BMC genomics, 23(1), 248.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“Here we present </a:t>
            </a:r>
            <a:r>
              <a:rPr lang="en-US" dirty="0" err="1"/>
              <a:t>ENNGene</a:t>
            </a:r>
            <a:r>
              <a:rPr lang="en-US" dirty="0"/>
              <a:t>-Easy Neural Network model building tool for Genomics. This tool simplifies training of custom CNN or hybrid CNN-RNN models on genomic data via an easy-to-use Graphical User Interface.”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https://github.com/ML-Bioinfo-CEITEC/ENNGene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C3E7C-CB0C-495F-97EF-D27C2459C93E}"/>
              </a:ext>
            </a:extLst>
          </p:cNvPr>
          <p:cNvSpPr txBox="1"/>
          <p:nvPr/>
        </p:nvSpPr>
        <p:spPr>
          <a:xfrm>
            <a:off x="609600" y="227958"/>
            <a:ext cx="2425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dirty="0">
                <a:solidFill>
                  <a:srgbClr val="0070C0"/>
                </a:solidFill>
                <a:latin typeface="+mn-lt"/>
              </a:rPr>
              <a:t>Methods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0552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9E5B-499A-4F5B-9C93-271B210E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DNA methylation + gene expression = protein interactions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14CC-A62C-4AED-8D39-B5E370A6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280"/>
            <a:ext cx="108712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Shuang Li, Cancan Qi, Patrick </a:t>
            </a:r>
            <a:r>
              <a:rPr lang="en-US" dirty="0" err="1"/>
              <a:t>Deelen</a:t>
            </a:r>
            <a:r>
              <a:rPr lang="en-US" dirty="0"/>
              <a:t>, </a:t>
            </a:r>
            <a:r>
              <a:rPr lang="en-US" dirty="0" err="1"/>
              <a:t>Floranne</a:t>
            </a:r>
            <a:r>
              <a:rPr lang="en-US" dirty="0"/>
              <a:t> Boulogne, Niek de Klein, BIOS Consortium, Gerard H. </a:t>
            </a:r>
            <a:r>
              <a:rPr lang="en-US" dirty="0" err="1"/>
              <a:t>Koppelman</a:t>
            </a:r>
            <a:r>
              <a:rPr lang="en-US" dirty="0"/>
              <a:t>, K. </a:t>
            </a:r>
            <a:r>
              <a:rPr lang="en-US" dirty="0" err="1"/>
              <a:t>Joeri</a:t>
            </a:r>
            <a:r>
              <a:rPr lang="en-US" dirty="0"/>
              <a:t> van der Velde, Lude Franke, Morris A. </a:t>
            </a:r>
            <a:r>
              <a:rPr lang="en-US" dirty="0" err="1"/>
              <a:t>Swertz</a:t>
            </a:r>
            <a:r>
              <a:rPr lang="en-US" dirty="0"/>
              <a:t>, Harm-Jan </a:t>
            </a:r>
            <a:r>
              <a:rPr lang="en-US" dirty="0" err="1"/>
              <a:t>Westra</a:t>
            </a:r>
            <a:r>
              <a:rPr lang="en-US" dirty="0"/>
              <a:t>. </a:t>
            </a:r>
            <a:r>
              <a:rPr lang="en-US" b="1" dirty="0"/>
              <a:t>Integration of public DNA methylation and expression networks via </a:t>
            </a:r>
            <a:r>
              <a:rPr lang="en-US" b="1" dirty="0" err="1"/>
              <a:t>eQTMs</a:t>
            </a:r>
            <a:r>
              <a:rPr lang="en-US" b="1" dirty="0"/>
              <a:t> improves prediction of functional gene–gene associations. </a:t>
            </a:r>
            <a:r>
              <a:rPr lang="en-US" dirty="0" err="1"/>
              <a:t>bioRxiv</a:t>
            </a:r>
            <a:r>
              <a:rPr lang="en-US" dirty="0"/>
              <a:t> 2021.12.17.473125</a:t>
            </a:r>
          </a:p>
          <a:p>
            <a:pPr marL="0" indent="0">
              <a:buNone/>
            </a:pPr>
            <a:r>
              <a:rPr lang="en-US" u="sng" dirty="0"/>
              <a:t>Input</a:t>
            </a:r>
          </a:p>
          <a:p>
            <a:r>
              <a:rPr lang="en-US" dirty="0" err="1"/>
              <a:t>eQTM</a:t>
            </a:r>
            <a:r>
              <a:rPr lang="en-US" dirty="0"/>
              <a:t> meta-analysis of 3,574 gene expression and methylation samples from blood, brain and nasal epithelial brushed cells</a:t>
            </a:r>
          </a:p>
          <a:p>
            <a:r>
              <a:rPr lang="en-US" dirty="0"/>
              <a:t>Co-</a:t>
            </a:r>
            <a:r>
              <a:rPr lang="en-US" dirty="0" err="1"/>
              <a:t>MethylationNetwork</a:t>
            </a:r>
            <a:r>
              <a:rPr lang="en-US" dirty="0"/>
              <a:t> using 27,720 publicly available </a:t>
            </a:r>
            <a:r>
              <a:rPr lang="en-US" dirty="0" err="1"/>
              <a:t>DNAm</a:t>
            </a:r>
            <a:r>
              <a:rPr lang="en-US" dirty="0"/>
              <a:t> array profiles</a:t>
            </a:r>
          </a:p>
          <a:p>
            <a:r>
              <a:rPr lang="en-US" dirty="0"/>
              <a:t>Co-</a:t>
            </a:r>
            <a:r>
              <a:rPr lang="en-US" dirty="0" err="1"/>
              <a:t>ExpressionNetwork</a:t>
            </a:r>
            <a:r>
              <a:rPr lang="en-US" dirty="0"/>
              <a:t> using 31,499 publicly available RNA-seq profiles</a:t>
            </a:r>
          </a:p>
          <a:p>
            <a:pPr marL="0" indent="0">
              <a:buNone/>
            </a:pPr>
            <a:r>
              <a:rPr lang="en-US" u="sng" dirty="0"/>
              <a:t>Aim</a:t>
            </a:r>
            <a:r>
              <a:rPr lang="en-US" dirty="0"/>
              <a:t> predict validated protein-protein interactions (PPIs) in the STRING database</a:t>
            </a:r>
          </a:p>
          <a:p>
            <a:pPr marL="0" indent="0">
              <a:buNone/>
            </a:pPr>
            <a:r>
              <a:rPr lang="en-US" u="sng" dirty="0"/>
              <a:t>Results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Links in both networks predict PPIs but with surprisingly little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Merging of predictions using </a:t>
            </a:r>
            <a:r>
              <a:rPr lang="en-US" dirty="0" err="1"/>
              <a:t>eQTMs</a:t>
            </a:r>
            <a:r>
              <a:rPr lang="en-US" dirty="0"/>
              <a:t> and Canonical Correlation Analysis improved performance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1063F-6D8E-44B7-9E62-31F571CE8184}"/>
              </a:ext>
            </a:extLst>
          </p:cNvPr>
          <p:cNvSpPr txBox="1"/>
          <p:nvPr/>
        </p:nvSpPr>
        <p:spPr>
          <a:xfrm>
            <a:off x="590364" y="172551"/>
            <a:ext cx="174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+mn-lt"/>
              </a:rPr>
              <a:t>Multi-omics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7290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8399</TotalTime>
  <Words>1067</Words>
  <Application>Microsoft Office PowerPoint</Application>
  <PresentationFormat>Widescreen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PowerPoint Presentation</vt:lpstr>
      <vt:lpstr>PowerPoint Presentation</vt:lpstr>
      <vt:lpstr>EWAS</vt:lpstr>
      <vt:lpstr>Epigenomics beyond DNA methylation</vt:lpstr>
      <vt:lpstr>Do cord blood EWAS agree?</vt:lpstr>
      <vt:lpstr>Common environment makes twins more similar</vt:lpstr>
      <vt:lpstr>Roll your own neural network</vt:lpstr>
      <vt:lpstr>DNA methylation + gene expression = protein interactions</vt:lpstr>
      <vt:lpstr>Each omic uniquely explains blood pressure</vt:lpstr>
      <vt:lpstr>DNA methylation-gene expression associations: children vs adults</vt:lpstr>
      <vt:lpstr>Ethical implications of epigenetics in the clinic</vt:lpstr>
      <vt:lpstr>Short courses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74</cp:revision>
  <cp:lastPrinted>2002-07-16T15:27:40Z</cp:lastPrinted>
  <dcterms:created xsi:type="dcterms:W3CDTF">2016-07-26T20:00:27Z</dcterms:created>
  <dcterms:modified xsi:type="dcterms:W3CDTF">2022-04-11T10:57:59Z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  <property fmtid="{D5CDD505-2E9C-101B-9397-08002B2CF9AE}" pid="3" name="MSIP_Label_7f8f13dc-fde9-4565-8fe8-16daab2c2cf7_Enabled">
    <vt:lpwstr>True</vt:lpwstr>
  </property>
  <property fmtid="{D5CDD505-2E9C-101B-9397-08002B2CF9AE}" pid="4" name="MSIP_Label_7f8f13dc-fde9-4565-8fe8-16daab2c2cf7_SiteId">
    <vt:lpwstr>b2e47f30-cd7d-4a4e-a5da-b18cf1a4151b</vt:lpwstr>
  </property>
  <property fmtid="{D5CDD505-2E9C-101B-9397-08002B2CF9AE}" pid="5" name="MSIP_Label_7f8f13dc-fde9-4565-8fe8-16daab2c2cf7_Owner">
    <vt:lpwstr>ms13525@bristol.ac.uk</vt:lpwstr>
  </property>
  <property fmtid="{D5CDD505-2E9C-101B-9397-08002B2CF9AE}" pid="6" name="MSIP_Label_7f8f13dc-fde9-4565-8fe8-16daab2c2cf7_SetDate">
    <vt:lpwstr>2022-04-11T00:43:16.6068024Z</vt:lpwstr>
  </property>
  <property fmtid="{D5CDD505-2E9C-101B-9397-08002B2CF9AE}" pid="7" name="MSIP_Label_7f8f13dc-fde9-4565-8fe8-16daab2c2cf7_Name">
    <vt:lpwstr>Not classifiable or in progress</vt:lpwstr>
  </property>
  <property fmtid="{D5CDD505-2E9C-101B-9397-08002B2CF9AE}" pid="8" name="MSIP_Label_7f8f13dc-fde9-4565-8fe8-16daab2c2cf7_Application">
    <vt:lpwstr>Microsoft Azure Information Protection</vt:lpwstr>
  </property>
  <property fmtid="{D5CDD505-2E9C-101B-9397-08002B2CF9AE}" pid="9" name="MSIP_Label_7f8f13dc-fde9-4565-8fe8-16daab2c2cf7_ActionId">
    <vt:lpwstr>19c8a127-d8ca-4133-ada3-f1bd8ec6ece3</vt:lpwstr>
  </property>
  <property fmtid="{D5CDD505-2E9C-101B-9397-08002B2CF9AE}" pid="10" name="MSIP_Label_7f8f13dc-fde9-4565-8fe8-16daab2c2cf7_Extended_MSFT_Method">
    <vt:lpwstr>Manual</vt:lpwstr>
  </property>
  <property fmtid="{D5CDD505-2E9C-101B-9397-08002B2CF9AE}" pid="11" name="Sensitivity">
    <vt:lpwstr>Not classifiable or in progress</vt:lpwstr>
  </property>
</Properties>
</file>