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54" r:id="rId5"/>
  </p:sldMasterIdLst>
  <p:notesMasterIdLst>
    <p:notesMasterId r:id="rId18"/>
  </p:notesMasterIdLst>
  <p:handoutMasterIdLst>
    <p:handoutMasterId r:id="rId19"/>
  </p:handoutMasterIdLst>
  <p:sldIdLst>
    <p:sldId id="288" r:id="rId6"/>
    <p:sldId id="318" r:id="rId7"/>
    <p:sldId id="319" r:id="rId8"/>
    <p:sldId id="320" r:id="rId9"/>
    <p:sldId id="322" r:id="rId10"/>
    <p:sldId id="323" r:id="rId11"/>
    <p:sldId id="324" r:id="rId12"/>
    <p:sldId id="321" r:id="rId13"/>
    <p:sldId id="326" r:id="rId14"/>
    <p:sldId id="327" r:id="rId15"/>
    <p:sldId id="325" r:id="rId16"/>
    <p:sldId id="328" r:id="rId17"/>
  </p:sldIdLst>
  <p:sldSz cx="12192000" cy="6858000"/>
  <p:notesSz cx="6794500" cy="9931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Nelson2" initials="" lastIdx="3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1F2E"/>
    <a:srgbClr val="822F5A"/>
    <a:srgbClr val="21677E"/>
    <a:srgbClr val="EFEFEF"/>
    <a:srgbClr val="8A7967"/>
    <a:srgbClr val="766A62"/>
    <a:srgbClr val="607869"/>
    <a:srgbClr val="005C66"/>
    <a:srgbClr val="706E00"/>
    <a:srgbClr val="871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35185E-FF5C-40B0-99CD-0AC4C3E733C8}" v="2" dt="2021-08-02T10:57:25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3" autoAdjust="0"/>
    <p:restoredTop sz="94640" autoAdjust="0"/>
  </p:normalViewPr>
  <p:slideViewPr>
    <p:cSldViewPr>
      <p:cViewPr varScale="1">
        <p:scale>
          <a:sx n="78" d="100"/>
          <a:sy n="78" d="100"/>
        </p:scale>
        <p:origin x="120" y="63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uderman" userId="2709995e-3ea8-4fb0-9b62-eb8034dec529" providerId="ADAL" clId="{4935185E-FF5C-40B0-99CD-0AC4C3E733C8}"/>
    <pc:docChg chg="custSel addSld modSld">
      <pc:chgData name="Matthew Suderman" userId="2709995e-3ea8-4fb0-9b62-eb8034dec529" providerId="ADAL" clId="{4935185E-FF5C-40B0-99CD-0AC4C3E733C8}" dt="2021-08-02T10:58:45.005" v="84" actId="20577"/>
      <pc:docMkLst>
        <pc:docMk/>
      </pc:docMkLst>
      <pc:sldChg chg="modSp new mod">
        <pc:chgData name="Matthew Suderman" userId="2709995e-3ea8-4fb0-9b62-eb8034dec529" providerId="ADAL" clId="{4935185E-FF5C-40B0-99CD-0AC4C3E733C8}" dt="2021-08-02T10:58:45.005" v="84" actId="20577"/>
        <pc:sldMkLst>
          <pc:docMk/>
          <pc:sldMk cId="1046233399" sldId="328"/>
        </pc:sldMkLst>
        <pc:spChg chg="mod">
          <ac:chgData name="Matthew Suderman" userId="2709995e-3ea8-4fb0-9b62-eb8034dec529" providerId="ADAL" clId="{4935185E-FF5C-40B0-99CD-0AC4C3E733C8}" dt="2021-08-02T10:56:38.843" v="59" actId="20577"/>
          <ac:spMkLst>
            <pc:docMk/>
            <pc:sldMk cId="1046233399" sldId="328"/>
            <ac:spMk id="2" creationId="{C6473AAC-EDF3-4A7E-A11D-5587EC4B684F}"/>
          </ac:spMkLst>
        </pc:spChg>
        <pc:spChg chg="mod">
          <ac:chgData name="Matthew Suderman" userId="2709995e-3ea8-4fb0-9b62-eb8034dec529" providerId="ADAL" clId="{4935185E-FF5C-40B0-99CD-0AC4C3E733C8}" dt="2021-08-02T10:58:45.005" v="84" actId="20577"/>
          <ac:spMkLst>
            <pc:docMk/>
            <pc:sldMk cId="1046233399" sldId="328"/>
            <ac:spMk id="3" creationId="{BB6813AE-FCA6-453A-92C2-45A3046ADA38}"/>
          </ac:spMkLst>
        </pc:spChg>
      </pc:sldChg>
    </pc:docChg>
  </pc:docChgLst>
  <pc:docChgLst>
    <pc:chgData name="Matthew Suderman" userId="2709995e-3ea8-4fb0-9b62-eb8034dec529" providerId="ADAL" clId="{4929D89B-CC43-4C41-92A5-3ABC52AE066B}"/>
    <pc:docChg chg="undo custSel addSld delSld modSld sldOrd modMainMaster">
      <pc:chgData name="Matthew Suderman" userId="2709995e-3ea8-4fb0-9b62-eb8034dec529" providerId="ADAL" clId="{4929D89B-CC43-4C41-92A5-3ABC52AE066B}" dt="2021-05-09T23:36:15.162" v="8344" actId="1076"/>
      <pc:docMkLst>
        <pc:docMk/>
      </pc:docMkLst>
      <pc:sldChg chg="modSp mod">
        <pc:chgData name="Matthew Suderman" userId="2709995e-3ea8-4fb0-9b62-eb8034dec529" providerId="ADAL" clId="{4929D89B-CC43-4C41-92A5-3ABC52AE066B}" dt="2021-05-08T21:25:25.709" v="184" actId="20577"/>
        <pc:sldMkLst>
          <pc:docMk/>
          <pc:sldMk cId="0" sldId="288"/>
        </pc:sldMkLst>
        <pc:spChg chg="mod">
          <ac:chgData name="Matthew Suderman" userId="2709995e-3ea8-4fb0-9b62-eb8034dec529" providerId="ADAL" clId="{4929D89B-CC43-4C41-92A5-3ABC52AE066B}" dt="2021-05-08T21:25:25.709" v="184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4929D89B-CC43-4C41-92A5-3ABC52AE066B}" dt="2021-05-08T22:10:57.577" v="911" actId="1076"/>
        <pc:sldMkLst>
          <pc:docMk/>
          <pc:sldMk cId="0" sldId="318"/>
        </pc:sldMkLst>
        <pc:spChg chg="mod">
          <ac:chgData name="Matthew Suderman" userId="2709995e-3ea8-4fb0-9b62-eb8034dec529" providerId="ADAL" clId="{4929D89B-CC43-4C41-92A5-3ABC52AE066B}" dt="2021-05-08T21:43:49.766" v="201" actId="20577"/>
          <ac:spMkLst>
            <pc:docMk/>
            <pc:sldMk cId="0" sldId="318"/>
            <ac:spMk id="2" creationId="{00000000-0000-0000-0000-000000000000}"/>
          </ac:spMkLst>
        </pc:spChg>
        <pc:spChg chg="del">
          <ac:chgData name="Matthew Suderman" userId="2709995e-3ea8-4fb0-9b62-eb8034dec529" providerId="ADAL" clId="{4929D89B-CC43-4C41-92A5-3ABC52AE066B}" dt="2021-05-08T21:44:02.088" v="202" actId="3680"/>
          <ac:spMkLst>
            <pc:docMk/>
            <pc:sldMk cId="0" sldId="318"/>
            <ac:spMk id="3" creationId="{00000000-0000-0000-0000-000000000000}"/>
          </ac:spMkLst>
        </pc:spChg>
        <pc:graphicFrameChg chg="add mod ord modGraphic">
          <ac:chgData name="Matthew Suderman" userId="2709995e-3ea8-4fb0-9b62-eb8034dec529" providerId="ADAL" clId="{4929D89B-CC43-4C41-92A5-3ABC52AE066B}" dt="2021-05-08T22:10:57.577" v="911" actId="1076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modSp add mod">
        <pc:chgData name="Matthew Suderman" userId="2709995e-3ea8-4fb0-9b62-eb8034dec529" providerId="ADAL" clId="{4929D89B-CC43-4C41-92A5-3ABC52AE066B}" dt="2021-05-08T22:53:36.518" v="1685" actId="20577"/>
        <pc:sldMkLst>
          <pc:docMk/>
          <pc:sldMk cId="2336004713" sldId="319"/>
        </pc:sldMkLst>
        <pc:spChg chg="mod">
          <ac:chgData name="Matthew Suderman" userId="2709995e-3ea8-4fb0-9b62-eb8034dec529" providerId="ADAL" clId="{4929D89B-CC43-4C41-92A5-3ABC52AE066B}" dt="2021-05-08T21:49:18.135" v="591" actId="20577"/>
          <ac:spMkLst>
            <pc:docMk/>
            <pc:sldMk cId="2336004713" sldId="319"/>
            <ac:spMk id="2" creationId="{00000000-0000-0000-0000-000000000000}"/>
          </ac:spMkLst>
        </pc:spChg>
        <pc:graphicFrameChg chg="mod modGraphic">
          <ac:chgData name="Matthew Suderman" userId="2709995e-3ea8-4fb0-9b62-eb8034dec529" providerId="ADAL" clId="{4929D89B-CC43-4C41-92A5-3ABC52AE066B}" dt="2021-05-08T22:53:36.518" v="1685" actId="20577"/>
          <ac:graphicFrameMkLst>
            <pc:docMk/>
            <pc:sldMk cId="2336004713" sldId="319"/>
            <ac:graphicFrameMk id="4" creationId="{F534F4DB-5FFD-47BE-B9BC-84765E6BA4F9}"/>
          </ac:graphicFrameMkLst>
        </pc:graphicFrameChg>
      </pc:sldChg>
      <pc:sldChg chg="addSp modSp new mod ord modClrScheme modAnim chgLayout">
        <pc:chgData name="Matthew Suderman" userId="2709995e-3ea8-4fb0-9b62-eb8034dec529" providerId="ADAL" clId="{4929D89B-CC43-4C41-92A5-3ABC52AE066B}" dt="2021-05-09T20:33:09.319" v="2492"/>
        <pc:sldMkLst>
          <pc:docMk/>
          <pc:sldMk cId="816193040" sldId="320"/>
        </pc:sldMkLst>
        <pc:spChg chg="mod ord">
          <ac:chgData name="Matthew Suderman" userId="2709995e-3ea8-4fb0-9b62-eb8034dec529" providerId="ADAL" clId="{4929D89B-CC43-4C41-92A5-3ABC52AE066B}" dt="2021-05-08T23:11:59.618" v="1842" actId="20577"/>
          <ac:spMkLst>
            <pc:docMk/>
            <pc:sldMk cId="816193040" sldId="320"/>
            <ac:spMk id="2" creationId="{8238EA50-B781-4F75-B83E-DEFBABA4C919}"/>
          </ac:spMkLst>
        </pc:spChg>
        <pc:spChg chg="mod ord">
          <ac:chgData name="Matthew Suderman" userId="2709995e-3ea8-4fb0-9b62-eb8034dec529" providerId="ADAL" clId="{4929D89B-CC43-4C41-92A5-3ABC52AE066B}" dt="2021-05-09T20:32:08.594" v="2486" actId="113"/>
          <ac:spMkLst>
            <pc:docMk/>
            <pc:sldMk cId="816193040" sldId="320"/>
            <ac:spMk id="3" creationId="{6EFCEF31-A54D-4EC8-9CC8-3E8AFF6778AA}"/>
          </ac:spMkLst>
        </pc:spChg>
        <pc:spChg chg="add mod ord">
          <ac:chgData name="Matthew Suderman" userId="2709995e-3ea8-4fb0-9b62-eb8034dec529" providerId="ADAL" clId="{4929D89B-CC43-4C41-92A5-3ABC52AE066B}" dt="2021-05-09T20:32:22.077" v="2489" actId="20577"/>
          <ac:spMkLst>
            <pc:docMk/>
            <pc:sldMk cId="816193040" sldId="320"/>
            <ac:spMk id="4" creationId="{1C502A0C-F5D0-419A-B089-87B3FA139A23}"/>
          </ac:spMkLst>
        </pc:spChg>
        <pc:picChg chg="add mod">
          <ac:chgData name="Matthew Suderman" userId="2709995e-3ea8-4fb0-9b62-eb8034dec529" providerId="ADAL" clId="{4929D89B-CC43-4C41-92A5-3ABC52AE066B}" dt="2021-05-08T23:23:37.903" v="1896"/>
          <ac:picMkLst>
            <pc:docMk/>
            <pc:sldMk cId="816193040" sldId="320"/>
            <ac:picMk id="1026" creationId="{9CF13C15-4CA1-4012-B1AD-71CAA507D139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8T23:38:53.926" v="2213" actId="20577"/>
        <pc:sldMkLst>
          <pc:docMk/>
          <pc:sldMk cId="141314306" sldId="321"/>
        </pc:sldMkLst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2" creationId="{D3557007-DB39-4428-84BC-441E8E15A34D}"/>
          </ac:spMkLst>
        </pc:spChg>
        <pc:spChg chg="del mod ord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3" creationId="{2FC44F85-ED58-471D-AF4B-8A5200436580}"/>
          </ac:spMkLst>
        </pc:spChg>
        <pc:spChg chg="del">
          <ac:chgData name="Matthew Suderman" userId="2709995e-3ea8-4fb0-9b62-eb8034dec529" providerId="ADAL" clId="{4929D89B-CC43-4C41-92A5-3ABC52AE066B}" dt="2021-05-08T23:25:57.544" v="1898" actId="700"/>
          <ac:spMkLst>
            <pc:docMk/>
            <pc:sldMk cId="141314306" sldId="321"/>
            <ac:spMk id="4" creationId="{4AB1A330-F65F-4A5C-A797-9064C76B7376}"/>
          </ac:spMkLst>
        </pc:spChg>
        <pc:spChg chg="add mod ord">
          <ac:chgData name="Matthew Suderman" userId="2709995e-3ea8-4fb0-9b62-eb8034dec529" providerId="ADAL" clId="{4929D89B-CC43-4C41-92A5-3ABC52AE066B}" dt="2021-05-08T23:26:05.307" v="1925" actId="20577"/>
          <ac:spMkLst>
            <pc:docMk/>
            <pc:sldMk cId="141314306" sldId="321"/>
            <ac:spMk id="5" creationId="{8AAFEA23-6A2F-4028-85F5-934A467EC70A}"/>
          </ac:spMkLst>
        </pc:spChg>
        <pc:spChg chg="add del mod ord">
          <ac:chgData name="Matthew Suderman" userId="2709995e-3ea8-4fb0-9b62-eb8034dec529" providerId="ADAL" clId="{4929D89B-CC43-4C41-92A5-3ABC52AE066B}" dt="2021-05-08T23:28:14.135" v="1932" actId="22"/>
          <ac:spMkLst>
            <pc:docMk/>
            <pc:sldMk cId="141314306" sldId="321"/>
            <ac:spMk id="6" creationId="{EE547C99-8C4B-4F34-844F-9F2E9BE43200}"/>
          </ac:spMkLst>
        </pc:spChg>
        <pc:spChg chg="add del mod">
          <ac:chgData name="Matthew Suderman" userId="2709995e-3ea8-4fb0-9b62-eb8034dec529" providerId="ADAL" clId="{4929D89B-CC43-4C41-92A5-3ABC52AE066B}" dt="2021-05-08T23:29:31.754" v="1939" actId="478"/>
          <ac:spMkLst>
            <pc:docMk/>
            <pc:sldMk cId="141314306" sldId="321"/>
            <ac:spMk id="14" creationId="{EF5EB1F0-84A3-4E90-A48C-27CF1408CF2C}"/>
          </ac:spMkLst>
        </pc:spChg>
        <pc:spChg chg="add mod">
          <ac:chgData name="Matthew Suderman" userId="2709995e-3ea8-4fb0-9b62-eb8034dec529" providerId="ADAL" clId="{4929D89B-CC43-4C41-92A5-3ABC52AE066B}" dt="2021-05-08T23:38:53.926" v="2213" actId="20577"/>
          <ac:spMkLst>
            <pc:docMk/>
            <pc:sldMk cId="141314306" sldId="321"/>
            <ac:spMk id="18" creationId="{301FF7EE-0ADF-439B-A3CF-580446870B27}"/>
          </ac:spMkLst>
        </pc:spChg>
        <pc:picChg chg="add del mod ord">
          <ac:chgData name="Matthew Suderman" userId="2709995e-3ea8-4fb0-9b62-eb8034dec529" providerId="ADAL" clId="{4929D89B-CC43-4C41-92A5-3ABC52AE066B}" dt="2021-05-08T23:26:39.971" v="1929" actId="22"/>
          <ac:picMkLst>
            <pc:docMk/>
            <pc:sldMk cId="141314306" sldId="321"/>
            <ac:picMk id="8" creationId="{CAE063AF-FE4F-4A5F-97D8-47B2E9DB504A}"/>
          </ac:picMkLst>
        </pc:picChg>
        <pc:picChg chg="add del mod ord">
          <ac:chgData name="Matthew Suderman" userId="2709995e-3ea8-4fb0-9b62-eb8034dec529" providerId="ADAL" clId="{4929D89B-CC43-4C41-92A5-3ABC52AE066B}" dt="2021-05-08T23:27:14.505" v="1931" actId="22"/>
          <ac:picMkLst>
            <pc:docMk/>
            <pc:sldMk cId="141314306" sldId="321"/>
            <ac:picMk id="10" creationId="{84B87E6B-C0A0-4A08-BFEB-C9C00CF529A1}"/>
          </ac:picMkLst>
        </pc:picChg>
        <pc:picChg chg="add del mod ord">
          <ac:chgData name="Matthew Suderman" userId="2709995e-3ea8-4fb0-9b62-eb8034dec529" providerId="ADAL" clId="{4929D89B-CC43-4C41-92A5-3ABC52AE066B}" dt="2021-05-08T23:29:27.352" v="1938" actId="478"/>
          <ac:picMkLst>
            <pc:docMk/>
            <pc:sldMk cId="141314306" sldId="321"/>
            <ac:picMk id="12" creationId="{05A4FFE4-2012-43B7-9919-7D73B256D92C}"/>
          </ac:picMkLst>
        </pc:picChg>
        <pc:picChg chg="add del mod">
          <ac:chgData name="Matthew Suderman" userId="2709995e-3ea8-4fb0-9b62-eb8034dec529" providerId="ADAL" clId="{4929D89B-CC43-4C41-92A5-3ABC52AE066B}" dt="2021-05-08T23:26:20.652" v="1927"/>
          <ac:picMkLst>
            <pc:docMk/>
            <pc:sldMk cId="141314306" sldId="321"/>
            <ac:picMk id="2050" creationId="{2AE38787-5120-48F9-9E85-05D46D506781}"/>
          </ac:picMkLst>
        </pc:picChg>
        <pc:picChg chg="add mod">
          <ac:chgData name="Matthew Suderman" userId="2709995e-3ea8-4fb0-9b62-eb8034dec529" providerId="ADAL" clId="{4929D89B-CC43-4C41-92A5-3ABC52AE066B}" dt="2021-05-08T23:37:12.437" v="1988" actId="1036"/>
          <ac:picMkLst>
            <pc:docMk/>
            <pc:sldMk cId="141314306" sldId="321"/>
            <ac:picMk id="2052" creationId="{0E22FE60-72A6-4689-BEB6-1C05C968300A}"/>
          </ac:picMkLst>
        </pc:picChg>
      </pc:sldChg>
      <pc:sldChg chg="addSp modSp new mod">
        <pc:chgData name="Matthew Suderman" userId="2709995e-3ea8-4fb0-9b62-eb8034dec529" providerId="ADAL" clId="{4929D89B-CC43-4C41-92A5-3ABC52AE066B}" dt="2021-05-08T23:50:47.122" v="2326" actId="14100"/>
        <pc:sldMkLst>
          <pc:docMk/>
          <pc:sldMk cId="895679400" sldId="322"/>
        </pc:sldMkLst>
        <pc:spChg chg="mod">
          <ac:chgData name="Matthew Suderman" userId="2709995e-3ea8-4fb0-9b62-eb8034dec529" providerId="ADAL" clId="{4929D89B-CC43-4C41-92A5-3ABC52AE066B}" dt="2021-05-08T23:41:06.926" v="2273" actId="20577"/>
          <ac:spMkLst>
            <pc:docMk/>
            <pc:sldMk cId="895679400" sldId="322"/>
            <ac:spMk id="2" creationId="{CB996505-222F-475B-971A-B2755697B6AB}"/>
          </ac:spMkLst>
        </pc:spChg>
        <pc:spChg chg="mod">
          <ac:chgData name="Matthew Suderman" userId="2709995e-3ea8-4fb0-9b62-eb8034dec529" providerId="ADAL" clId="{4929D89B-CC43-4C41-92A5-3ABC52AE066B}" dt="2021-05-08T23:50:47.122" v="2326" actId="14100"/>
          <ac:spMkLst>
            <pc:docMk/>
            <pc:sldMk cId="895679400" sldId="322"/>
            <ac:spMk id="3" creationId="{AE46E155-C119-4448-A3B3-673593A43676}"/>
          </ac:spMkLst>
        </pc:spChg>
        <pc:spChg chg="add mod">
          <ac:chgData name="Matthew Suderman" userId="2709995e-3ea8-4fb0-9b62-eb8034dec529" providerId="ADAL" clId="{4929D89B-CC43-4C41-92A5-3ABC52AE066B}" dt="2021-05-08T23:50:37.502" v="2324" actId="1037"/>
          <ac:spMkLst>
            <pc:docMk/>
            <pc:sldMk cId="895679400" sldId="322"/>
            <ac:spMk id="7" creationId="{FF678843-F203-47A5-ADB4-014B37152AF5}"/>
          </ac:spMkLst>
        </pc:sp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4" creationId="{A60F2464-6A3C-4145-881A-1514B2E7AE01}"/>
          </ac:picMkLst>
        </pc:picChg>
        <pc:picChg chg="add mod">
          <ac:chgData name="Matthew Suderman" userId="2709995e-3ea8-4fb0-9b62-eb8034dec529" providerId="ADAL" clId="{4929D89B-CC43-4C41-92A5-3ABC52AE066B}" dt="2021-05-08T23:50:37.502" v="2324" actId="1037"/>
          <ac:picMkLst>
            <pc:docMk/>
            <pc:sldMk cId="895679400" sldId="322"/>
            <ac:picMk id="3076" creationId="{5F87700E-D95C-48C1-A3D3-8DAA7AB0EA30}"/>
          </ac:picMkLst>
        </pc:picChg>
      </pc:sldChg>
      <pc:sldChg chg="addSp delSp modSp new mod ord">
        <pc:chgData name="Matthew Suderman" userId="2709995e-3ea8-4fb0-9b62-eb8034dec529" providerId="ADAL" clId="{4929D89B-CC43-4C41-92A5-3ABC52AE066B}" dt="2021-05-09T20:29:09.508" v="2446"/>
        <pc:sldMkLst>
          <pc:docMk/>
          <pc:sldMk cId="701847933" sldId="323"/>
        </pc:sldMkLst>
        <pc:spChg chg="mod">
          <ac:chgData name="Matthew Suderman" userId="2709995e-3ea8-4fb0-9b62-eb8034dec529" providerId="ADAL" clId="{4929D89B-CC43-4C41-92A5-3ABC52AE066B}" dt="2021-05-08T23:51:40.460" v="2388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4929D89B-CC43-4C41-92A5-3ABC52AE066B}" dt="2021-05-08T23:54:49.117" v="2399" actId="1076"/>
          <ac:spMkLst>
            <pc:docMk/>
            <pc:sldMk cId="701847933" sldId="323"/>
            <ac:spMk id="3" creationId="{308A18B3-CA9E-4907-BFB7-27C472D98F22}"/>
          </ac:spMkLst>
        </pc:spChg>
        <pc:spChg chg="add del mod">
          <ac:chgData name="Matthew Suderman" userId="2709995e-3ea8-4fb0-9b62-eb8034dec529" providerId="ADAL" clId="{4929D89B-CC43-4C41-92A5-3ABC52AE066B}" dt="2021-05-08T23:57:16.715" v="2404" actId="478"/>
          <ac:spMkLst>
            <pc:docMk/>
            <pc:sldMk cId="701847933" sldId="323"/>
            <ac:spMk id="6" creationId="{8E7FD320-2887-4BDD-AF45-DD7A37ABFBD7}"/>
          </ac:spMkLst>
        </pc:spChg>
        <pc:spChg chg="add mod">
          <ac:chgData name="Matthew Suderman" userId="2709995e-3ea8-4fb0-9b62-eb8034dec529" providerId="ADAL" clId="{4929D89B-CC43-4C41-92A5-3ABC52AE066B}" dt="2021-05-09T00:00:29.796" v="2442" actId="1076"/>
          <ac:spMkLst>
            <pc:docMk/>
            <pc:sldMk cId="701847933" sldId="323"/>
            <ac:spMk id="11" creationId="{91DB470B-AD26-415E-B03D-3E607987F598}"/>
          </ac:spMkLst>
        </pc:spChg>
        <pc:picChg chg="add mod">
          <ac:chgData name="Matthew Suderman" userId="2709995e-3ea8-4fb0-9b62-eb8034dec529" providerId="ADAL" clId="{4929D89B-CC43-4C41-92A5-3ABC52AE066B}" dt="2021-05-09T00:00:15.371" v="2439" actId="14100"/>
          <ac:picMkLst>
            <pc:docMk/>
            <pc:sldMk cId="701847933" sldId="323"/>
            <ac:picMk id="7" creationId="{B81E2B71-B1FF-4E5C-9B03-00B9C50E8EF9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9" creationId="{B1B5677A-8D2D-4F45-9F0C-112E0C00E0C6}"/>
          </ac:picMkLst>
        </pc:picChg>
        <pc:picChg chg="add mod">
          <ac:chgData name="Matthew Suderman" userId="2709995e-3ea8-4fb0-9b62-eb8034dec529" providerId="ADAL" clId="{4929D89B-CC43-4C41-92A5-3ABC52AE066B}" dt="2021-05-09T00:00:23.027" v="2441" actId="1037"/>
          <ac:picMkLst>
            <pc:docMk/>
            <pc:sldMk cId="701847933" sldId="323"/>
            <ac:picMk id="4098" creationId="{17CCA2BF-0595-417B-8C4D-FFF9E310ADD7}"/>
          </ac:picMkLst>
        </pc:picChg>
      </pc:sldChg>
      <pc:sldChg chg="addSp delSp modSp new mod modClrScheme chgLayout">
        <pc:chgData name="Matthew Suderman" userId="2709995e-3ea8-4fb0-9b62-eb8034dec529" providerId="ADAL" clId="{4929D89B-CC43-4C41-92A5-3ABC52AE066B}" dt="2021-05-09T20:56:16.230" v="3575" actId="20577"/>
        <pc:sldMkLst>
          <pc:docMk/>
          <pc:sldMk cId="139685370" sldId="324"/>
        </pc:sldMkLst>
        <pc:spChg chg="mod ord">
          <ac:chgData name="Matthew Suderman" userId="2709995e-3ea8-4fb0-9b62-eb8034dec529" providerId="ADAL" clId="{4929D89B-CC43-4C41-92A5-3ABC52AE066B}" dt="2021-05-09T20:55:09.542" v="3522" actId="20577"/>
          <ac:spMkLst>
            <pc:docMk/>
            <pc:sldMk cId="139685370" sldId="324"/>
            <ac:spMk id="2" creationId="{1221262A-B670-4C9A-BE6F-D31E2E93F4DA}"/>
          </ac:spMkLst>
        </pc:spChg>
        <pc:spChg chg="del mod ord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3" creationId="{BBB65043-9972-4C96-88C1-A29747E0518F}"/>
          </ac:spMkLst>
        </pc:spChg>
        <pc:spChg chg="del">
          <ac:chgData name="Matthew Suderman" userId="2709995e-3ea8-4fb0-9b62-eb8034dec529" providerId="ADAL" clId="{4929D89B-CC43-4C41-92A5-3ABC52AE066B}" dt="2021-05-09T20:32:51.592" v="2490" actId="700"/>
          <ac:spMkLst>
            <pc:docMk/>
            <pc:sldMk cId="139685370" sldId="324"/>
            <ac:spMk id="4" creationId="{345222DA-277A-4B20-8EFB-A64ED81832A3}"/>
          </ac:spMkLst>
        </pc:spChg>
        <pc:spChg chg="add mod ord">
          <ac:chgData name="Matthew Suderman" userId="2709995e-3ea8-4fb0-9b62-eb8034dec529" providerId="ADAL" clId="{4929D89B-CC43-4C41-92A5-3ABC52AE066B}" dt="2021-05-09T20:56:16.230" v="3575" actId="20577"/>
          <ac:spMkLst>
            <pc:docMk/>
            <pc:sldMk cId="139685370" sldId="324"/>
            <ac:spMk id="5" creationId="{ED9FB1F5-0521-41F7-A6BB-E95FB8CE2AE1}"/>
          </ac:spMkLst>
        </pc:spChg>
      </pc:sldChg>
      <pc:sldChg chg="addSp delSp modSp new mod modClrScheme chgLayout">
        <pc:chgData name="Matthew Suderman" userId="2709995e-3ea8-4fb0-9b62-eb8034dec529" providerId="ADAL" clId="{4929D89B-CC43-4C41-92A5-3ABC52AE066B}" dt="2021-05-09T23:36:15.162" v="8344" actId="1076"/>
        <pc:sldMkLst>
          <pc:docMk/>
          <pc:sldMk cId="4218096725" sldId="325"/>
        </pc:sldMkLst>
        <pc:spChg chg="mod ord">
          <ac:chgData name="Matthew Suderman" userId="2709995e-3ea8-4fb0-9b62-eb8034dec529" providerId="ADAL" clId="{4929D89B-CC43-4C41-92A5-3ABC52AE066B}" dt="2021-05-09T22:45:11.022" v="7067" actId="20577"/>
          <ac:spMkLst>
            <pc:docMk/>
            <pc:sldMk cId="4218096725" sldId="325"/>
            <ac:spMk id="2" creationId="{8925F703-9851-4FE7-AD37-FF7C209B9664}"/>
          </ac:spMkLst>
        </pc:spChg>
        <pc:spChg chg="del mod ord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3" creationId="{C8633002-85CD-4179-8DC2-7C326E79C4F1}"/>
          </ac:spMkLst>
        </pc:spChg>
        <pc:spChg chg="del">
          <ac:chgData name="Matthew Suderman" userId="2709995e-3ea8-4fb0-9b62-eb8034dec529" providerId="ADAL" clId="{4929D89B-CC43-4C41-92A5-3ABC52AE066B}" dt="2021-05-09T20:32:56.184" v="2491" actId="700"/>
          <ac:spMkLst>
            <pc:docMk/>
            <pc:sldMk cId="4218096725" sldId="325"/>
            <ac:spMk id="4" creationId="{978C9FDF-78C7-4115-8E95-3D47F5C67E96}"/>
          </ac:spMkLst>
        </pc:spChg>
        <pc:spChg chg="add mod ord">
          <ac:chgData name="Matthew Suderman" userId="2709995e-3ea8-4fb0-9b62-eb8034dec529" providerId="ADAL" clId="{4929D89B-CC43-4C41-92A5-3ABC52AE066B}" dt="2021-05-09T23:36:10.349" v="8343" actId="20577"/>
          <ac:spMkLst>
            <pc:docMk/>
            <pc:sldMk cId="4218096725" sldId="325"/>
            <ac:spMk id="5" creationId="{61C2349A-F397-49C4-8639-6ADA60C2CEC3}"/>
          </ac:spMkLst>
        </pc:spChg>
        <pc:picChg chg="add mod">
          <ac:chgData name="Matthew Suderman" userId="2709995e-3ea8-4fb0-9b62-eb8034dec529" providerId="ADAL" clId="{4929D89B-CC43-4C41-92A5-3ABC52AE066B}" dt="2021-05-09T23:36:15.162" v="8344" actId="1076"/>
          <ac:picMkLst>
            <pc:docMk/>
            <pc:sldMk cId="4218096725" sldId="325"/>
            <ac:picMk id="9218" creationId="{60B6E4EA-9C9A-45CA-AA62-4DED85A3F4AE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38:49.334" v="4184" actId="20577"/>
        <pc:sldMkLst>
          <pc:docMk/>
          <pc:sldMk cId="509286688" sldId="326"/>
        </pc:sldMkLst>
        <pc:spChg chg="mod">
          <ac:chgData name="Matthew Suderman" userId="2709995e-3ea8-4fb0-9b62-eb8034dec529" providerId="ADAL" clId="{4929D89B-CC43-4C41-92A5-3ABC52AE066B}" dt="2021-05-09T21:38:49.334" v="4184" actId="20577"/>
          <ac:spMkLst>
            <pc:docMk/>
            <pc:sldMk cId="509286688" sldId="326"/>
            <ac:spMk id="2" creationId="{2B0B872B-AA52-4B0D-BDFB-8F0805D5BF75}"/>
          </ac:spMkLst>
        </pc:spChg>
        <pc:spChg chg="del">
          <ac:chgData name="Matthew Suderman" userId="2709995e-3ea8-4fb0-9b62-eb8034dec529" providerId="ADAL" clId="{4929D89B-CC43-4C41-92A5-3ABC52AE066B}" dt="2021-05-09T21:06:54.249" v="3629" actId="478"/>
          <ac:spMkLst>
            <pc:docMk/>
            <pc:sldMk cId="509286688" sldId="326"/>
            <ac:spMk id="3" creationId="{8C85C7BC-835A-4A92-905B-E5796F546549}"/>
          </ac:spMkLst>
        </pc:spChg>
        <pc:spChg chg="add mod">
          <ac:chgData name="Matthew Suderman" userId="2709995e-3ea8-4fb0-9b62-eb8034dec529" providerId="ADAL" clId="{4929D89B-CC43-4C41-92A5-3ABC52AE066B}" dt="2021-05-09T21:15:23.160" v="3715" actId="20577"/>
          <ac:spMkLst>
            <pc:docMk/>
            <pc:sldMk cId="509286688" sldId="326"/>
            <ac:spMk id="4" creationId="{E9F55EBF-0620-4663-9479-56A49CE19BED}"/>
          </ac:spMkLst>
        </pc:spChg>
        <pc:spChg chg="add mod">
          <ac:chgData name="Matthew Suderman" userId="2709995e-3ea8-4fb0-9b62-eb8034dec529" providerId="ADAL" clId="{4929D89B-CC43-4C41-92A5-3ABC52AE066B}" dt="2021-05-09T21:15:27.655" v="3717" actId="20577"/>
          <ac:spMkLst>
            <pc:docMk/>
            <pc:sldMk cId="509286688" sldId="326"/>
            <ac:spMk id="7" creationId="{41FE48D6-535E-4574-9D76-61F5E984A3D3}"/>
          </ac:spMkLst>
        </pc:spChg>
        <pc:spChg chg="add mod">
          <ac:chgData name="Matthew Suderman" userId="2709995e-3ea8-4fb0-9b62-eb8034dec529" providerId="ADAL" clId="{4929D89B-CC43-4C41-92A5-3ABC52AE066B}" dt="2021-05-09T21:16:59.770" v="3799" actId="113"/>
          <ac:spMkLst>
            <pc:docMk/>
            <pc:sldMk cId="509286688" sldId="326"/>
            <ac:spMk id="9" creationId="{1C416C93-1F31-4658-BCFD-B2325313A8AC}"/>
          </ac:spMkLst>
        </pc:spChg>
        <pc:spChg chg="add mod">
          <ac:chgData name="Matthew Suderman" userId="2709995e-3ea8-4fb0-9b62-eb8034dec529" providerId="ADAL" clId="{4929D89B-CC43-4C41-92A5-3ABC52AE066B}" dt="2021-05-09T21:18:43.530" v="4008" actId="313"/>
          <ac:spMkLst>
            <pc:docMk/>
            <pc:sldMk cId="509286688" sldId="326"/>
            <ac:spMk id="10" creationId="{211DC2F6-F44F-4C60-AE32-87359A4779EF}"/>
          </ac:spMkLst>
        </pc:spChg>
        <pc:spChg chg="add mod">
          <ac:chgData name="Matthew Suderman" userId="2709995e-3ea8-4fb0-9b62-eb8034dec529" providerId="ADAL" clId="{4929D89B-CC43-4C41-92A5-3ABC52AE066B}" dt="2021-05-09T21:20:19.269" v="4052" actId="1076"/>
          <ac:spMkLst>
            <pc:docMk/>
            <pc:sldMk cId="509286688" sldId="326"/>
            <ac:spMk id="11" creationId="{4A70BCA0-5699-4A53-84F8-E44912C422EE}"/>
          </ac:spMkLst>
        </pc:spChg>
        <pc:spChg chg="add mod">
          <ac:chgData name="Matthew Suderman" userId="2709995e-3ea8-4fb0-9b62-eb8034dec529" providerId="ADAL" clId="{4929D89B-CC43-4C41-92A5-3ABC52AE066B}" dt="2021-05-09T21:21:51.934" v="4089" actId="20577"/>
          <ac:spMkLst>
            <pc:docMk/>
            <pc:sldMk cId="509286688" sldId="326"/>
            <ac:spMk id="13" creationId="{3C8BD110-ED60-4820-A9C0-DC375AC7BBB3}"/>
          </ac:spMkLst>
        </pc:spChg>
        <pc:picChg chg="add mod">
          <ac:chgData name="Matthew Suderman" userId="2709995e-3ea8-4fb0-9b62-eb8034dec529" providerId="ADAL" clId="{4929D89B-CC43-4C41-92A5-3ABC52AE066B}" dt="2021-05-09T21:14:55.151" v="3702" actId="1036"/>
          <ac:picMkLst>
            <pc:docMk/>
            <pc:sldMk cId="509286688" sldId="326"/>
            <ac:picMk id="5122" creationId="{4951739E-B532-44F8-B4F9-38FADBA22838}"/>
          </ac:picMkLst>
        </pc:picChg>
        <pc:picChg chg="add mod">
          <ac:chgData name="Matthew Suderman" userId="2709995e-3ea8-4fb0-9b62-eb8034dec529" providerId="ADAL" clId="{4929D89B-CC43-4C41-92A5-3ABC52AE066B}" dt="2021-05-09T21:15:11.862" v="3709" actId="1035"/>
          <ac:picMkLst>
            <pc:docMk/>
            <pc:sldMk cId="509286688" sldId="326"/>
            <ac:picMk id="5124" creationId="{AEF71CC3-3EE3-4493-A000-AD2B039EFF33}"/>
          </ac:picMkLst>
        </pc:picChg>
        <pc:picChg chg="add mod">
          <ac:chgData name="Matthew Suderman" userId="2709995e-3ea8-4fb0-9b62-eb8034dec529" providerId="ADAL" clId="{4929D89B-CC43-4C41-92A5-3ABC52AE066B}" dt="2021-05-09T21:20:32.901" v="4056" actId="1076"/>
          <ac:picMkLst>
            <pc:docMk/>
            <pc:sldMk cId="509286688" sldId="326"/>
            <ac:picMk id="5126" creationId="{5826858D-AC9E-4920-8574-0E0A3925F08B}"/>
          </ac:picMkLst>
        </pc:picChg>
      </pc:sldChg>
      <pc:sldChg chg="addSp delSp modSp new mod">
        <pc:chgData name="Matthew Suderman" userId="2709995e-3ea8-4fb0-9b62-eb8034dec529" providerId="ADAL" clId="{4929D89B-CC43-4C41-92A5-3ABC52AE066B}" dt="2021-05-09T21:46:55.593" v="4589" actId="1038"/>
        <pc:sldMkLst>
          <pc:docMk/>
          <pc:sldMk cId="4212410690" sldId="327"/>
        </pc:sldMkLst>
        <pc:spChg chg="mod">
          <ac:chgData name="Matthew Suderman" userId="2709995e-3ea8-4fb0-9b62-eb8034dec529" providerId="ADAL" clId="{4929D89B-CC43-4C41-92A5-3ABC52AE066B}" dt="2021-05-09T21:38:53.596" v="4190" actId="20577"/>
          <ac:spMkLst>
            <pc:docMk/>
            <pc:sldMk cId="4212410690" sldId="327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1:22:32.817" v="4091" actId="478"/>
          <ac:spMkLst>
            <pc:docMk/>
            <pc:sldMk cId="4212410690" sldId="327"/>
            <ac:spMk id="3" creationId="{0E6A8414-AB26-4D2A-B4FF-510667BAB3B0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0" creationId="{34E95C98-8D72-4BD5-9285-4A24B998AC1F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1" creationId="{BF4E871C-FE79-4187-8D91-17E07A078D9C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2" creationId="{AF225118-ADA7-4819-9ADF-B602370C085D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3" creationId="{2C089E31-C5CC-493C-A0B4-8D729A186FA9}"/>
          </ac:spMkLst>
        </pc:spChg>
        <pc:spChg chg="add mod">
          <ac:chgData name="Matthew Suderman" userId="2709995e-3ea8-4fb0-9b62-eb8034dec529" providerId="ADAL" clId="{4929D89B-CC43-4C41-92A5-3ABC52AE066B}" dt="2021-05-09T21:46:55.593" v="4589" actId="1038"/>
          <ac:spMkLst>
            <pc:docMk/>
            <pc:sldMk cId="4212410690" sldId="327"/>
            <ac:spMk id="14" creationId="{5FDA0845-49C0-4C3D-AA3E-7969A05FDAF3}"/>
          </ac:spMkLst>
        </pc:spChg>
        <pc:spChg chg="add del">
          <ac:chgData name="Matthew Suderman" userId="2709995e-3ea8-4fb0-9b62-eb8034dec529" providerId="ADAL" clId="{4929D89B-CC43-4C41-92A5-3ABC52AE066B}" dt="2021-05-09T21:46:18.801" v="4538" actId="22"/>
          <ac:spMkLst>
            <pc:docMk/>
            <pc:sldMk cId="4212410690" sldId="327"/>
            <ac:spMk id="16" creationId="{9811F42C-CB04-43BC-99F1-2F024BEC9A8F}"/>
          </ac:spMkLst>
        </pc:spChg>
        <pc:spChg chg="add mod">
          <ac:chgData name="Matthew Suderman" userId="2709995e-3ea8-4fb0-9b62-eb8034dec529" providerId="ADAL" clId="{4929D89B-CC43-4C41-92A5-3ABC52AE066B}" dt="2021-05-09T21:46:44.277" v="4565" actId="20577"/>
          <ac:spMkLst>
            <pc:docMk/>
            <pc:sldMk cId="4212410690" sldId="327"/>
            <ac:spMk id="17" creationId="{7F055729-4EAC-40B9-A1C1-88E5620ACD87}"/>
          </ac:spMkLst>
        </pc:spChg>
        <pc:picChg chg="add del mod modCrop">
          <ac:chgData name="Matthew Suderman" userId="2709995e-3ea8-4fb0-9b62-eb8034dec529" providerId="ADAL" clId="{4929D89B-CC43-4C41-92A5-3ABC52AE066B}" dt="2021-05-09T21:35:05.370" v="4120" actId="478"/>
          <ac:picMkLst>
            <pc:docMk/>
            <pc:sldMk cId="4212410690" sldId="327"/>
            <ac:picMk id="4" creationId="{FAD5F0FA-35E8-4AFE-9F41-AFA76B9838B5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5" creationId="{66F1770B-4E71-48AF-8D7F-89C7CA0F369E}"/>
          </ac:picMkLst>
        </pc:picChg>
        <pc:picChg chg="add mod modCrop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8" creationId="{422D1C35-6ADA-492C-8738-438D5A71537E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9" creationId="{66ABB122-526C-4A2E-B48F-92D2EDD2CBDA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6" creationId="{9E55CD31-97F0-4625-8DC5-39502BD7A10B}"/>
          </ac:picMkLst>
        </pc:picChg>
        <pc:picChg chg="add mod">
          <ac:chgData name="Matthew Suderman" userId="2709995e-3ea8-4fb0-9b62-eb8034dec529" providerId="ADAL" clId="{4929D89B-CC43-4C41-92A5-3ABC52AE066B}" dt="2021-05-09T21:46:55.593" v="4589" actId="1038"/>
          <ac:picMkLst>
            <pc:docMk/>
            <pc:sldMk cId="4212410690" sldId="327"/>
            <ac:picMk id="6148" creationId="{985E8A3E-19FC-4F89-8BE4-F995B74F7764}"/>
          </ac:picMkLst>
        </pc:picChg>
      </pc:sldChg>
      <pc:sldChg chg="addSp delSp modSp add mod chgLayout">
        <pc:chgData name="Matthew Suderman" userId="2709995e-3ea8-4fb0-9b62-eb8034dec529" providerId="ADAL" clId="{4929D89B-CC43-4C41-92A5-3ABC52AE066B}" dt="2021-05-09T22:07:43.491" v="5557" actId="20577"/>
        <pc:sldMkLst>
          <pc:docMk/>
          <pc:sldMk cId="3921438810" sldId="328"/>
        </pc:sldMkLst>
        <pc:spChg chg="mod ord">
          <ac:chgData name="Matthew Suderman" userId="2709995e-3ea8-4fb0-9b62-eb8034dec529" providerId="ADAL" clId="{4929D89B-CC43-4C41-92A5-3ABC52AE066B}" dt="2021-05-09T21:58:20.455" v="4664" actId="700"/>
          <ac:spMkLst>
            <pc:docMk/>
            <pc:sldMk cId="3921438810" sldId="328"/>
            <ac:spMk id="2" creationId="{BFF26262-655E-405F-BF25-0BD14DFB0BF3}"/>
          </ac:spMkLst>
        </pc:spChg>
        <pc:spChg chg="add mod ord">
          <ac:chgData name="Matthew Suderman" userId="2709995e-3ea8-4fb0-9b62-eb8034dec529" providerId="ADAL" clId="{4929D89B-CC43-4C41-92A5-3ABC52AE066B}" dt="2021-05-09T22:07:43.491" v="5557" actId="20577"/>
          <ac:spMkLst>
            <pc:docMk/>
            <pc:sldMk cId="3921438810" sldId="328"/>
            <ac:spMk id="4" creationId="{2155FD75-D4FF-4333-AB61-CD4E3E486A41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0" creationId="{34E95C98-8D72-4BD5-9285-4A24B998AC1F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1" creationId="{BF4E871C-FE79-4187-8D91-17E07A078D9C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2" creationId="{AF225118-ADA7-4819-9ADF-B602370C085D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3" creationId="{2C089E31-C5CC-493C-A0B4-8D729A186FA9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4" creationId="{5FDA0845-49C0-4C3D-AA3E-7969A05FDAF3}"/>
          </ac:spMkLst>
        </pc:spChg>
        <pc:spChg chg="del">
          <ac:chgData name="Matthew Suderman" userId="2709995e-3ea8-4fb0-9b62-eb8034dec529" providerId="ADAL" clId="{4929D89B-CC43-4C41-92A5-3ABC52AE066B}" dt="2021-05-09T21:49:04.348" v="4591" actId="478"/>
          <ac:spMkLst>
            <pc:docMk/>
            <pc:sldMk cId="3921438810" sldId="328"/>
            <ac:spMk id="17" creationId="{7F055729-4EAC-40B9-A1C1-88E5620ACD87}"/>
          </ac:spMkLst>
        </pc:spChg>
        <pc:picChg chg="add mod modCrop">
          <ac:chgData name="Matthew Suderman" userId="2709995e-3ea8-4fb0-9b62-eb8034dec529" providerId="ADAL" clId="{4929D89B-CC43-4C41-92A5-3ABC52AE066B}" dt="2021-05-09T22:01:59.654" v="4876" actId="1076"/>
          <ac:picMkLst>
            <pc:docMk/>
            <pc:sldMk cId="3921438810" sldId="328"/>
            <ac:picMk id="3" creationId="{EC50822E-B7AF-4C7D-9800-892746F4A766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5" creationId="{66F1770B-4E71-48AF-8D7F-89C7CA0F369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8" creationId="{422D1C35-6ADA-492C-8738-438D5A71537E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9" creationId="{66ABB122-526C-4A2E-B48F-92D2EDD2CBDA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6" creationId="{9E55CD31-97F0-4625-8DC5-39502BD7A10B}"/>
          </ac:picMkLst>
        </pc:picChg>
        <pc:picChg chg="del">
          <ac:chgData name="Matthew Suderman" userId="2709995e-3ea8-4fb0-9b62-eb8034dec529" providerId="ADAL" clId="{4929D89B-CC43-4C41-92A5-3ABC52AE066B}" dt="2021-05-09T21:49:04.348" v="4591" actId="478"/>
          <ac:picMkLst>
            <pc:docMk/>
            <pc:sldMk cId="3921438810" sldId="328"/>
            <ac:picMk id="6148" creationId="{985E8A3E-19FC-4F89-8BE4-F995B74F7764}"/>
          </ac:picMkLst>
        </pc:picChg>
      </pc:sldChg>
      <pc:sldChg chg="delSp modSp add del mod ord">
        <pc:chgData name="Matthew Suderman" userId="2709995e-3ea8-4fb0-9b62-eb8034dec529" providerId="ADAL" clId="{4929D89B-CC43-4C41-92A5-3ABC52AE066B}" dt="2021-05-09T22:34:10.019" v="6272" actId="2696"/>
        <pc:sldMkLst>
          <pc:docMk/>
          <pc:sldMk cId="4243540046" sldId="329"/>
        </pc:sldMkLst>
        <pc:spChg chg="mod">
          <ac:chgData name="Matthew Suderman" userId="2709995e-3ea8-4fb0-9b62-eb8034dec529" providerId="ADAL" clId="{4929D89B-CC43-4C41-92A5-3ABC52AE066B}" dt="2021-05-09T22:09:06.575" v="5601" actId="20577"/>
          <ac:spMkLst>
            <pc:docMk/>
            <pc:sldMk cId="4243540046" sldId="329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14:58.423" v="5820" actId="20577"/>
          <ac:spMkLst>
            <pc:docMk/>
            <pc:sldMk cId="4243540046" sldId="329"/>
            <ac:spMk id="4" creationId="{2155FD75-D4FF-4333-AB61-CD4E3E486A41}"/>
          </ac:spMkLst>
        </pc:spChg>
        <pc:picChg chg="del">
          <ac:chgData name="Matthew Suderman" userId="2709995e-3ea8-4fb0-9b62-eb8034dec529" providerId="ADAL" clId="{4929D89B-CC43-4C41-92A5-3ABC52AE066B}" dt="2021-05-09T22:08:44.617" v="5559" actId="478"/>
          <ac:picMkLst>
            <pc:docMk/>
            <pc:sldMk cId="4243540046" sldId="329"/>
            <ac:picMk id="3" creationId="{EC50822E-B7AF-4C7D-9800-892746F4A766}"/>
          </ac:picMkLst>
        </pc:picChg>
      </pc:sldChg>
      <pc:sldChg chg="modSp add mod">
        <pc:chgData name="Matthew Suderman" userId="2709995e-3ea8-4fb0-9b62-eb8034dec529" providerId="ADAL" clId="{4929D89B-CC43-4C41-92A5-3ABC52AE066B}" dt="2021-05-09T22:42:19.970" v="7049" actId="20577"/>
        <pc:sldMkLst>
          <pc:docMk/>
          <pc:sldMk cId="3849100915" sldId="330"/>
        </pc:sldMkLst>
        <pc:spChg chg="mod">
          <ac:chgData name="Matthew Suderman" userId="2709995e-3ea8-4fb0-9b62-eb8034dec529" providerId="ADAL" clId="{4929D89B-CC43-4C41-92A5-3ABC52AE066B}" dt="2021-05-09T22:34:30.822" v="6312" actId="20577"/>
          <ac:spMkLst>
            <pc:docMk/>
            <pc:sldMk cId="3849100915" sldId="330"/>
            <ac:spMk id="2" creationId="{BFF26262-655E-405F-BF25-0BD14DFB0BF3}"/>
          </ac:spMkLst>
        </pc:spChg>
        <pc:spChg chg="mod">
          <ac:chgData name="Matthew Suderman" userId="2709995e-3ea8-4fb0-9b62-eb8034dec529" providerId="ADAL" clId="{4929D89B-CC43-4C41-92A5-3ABC52AE066B}" dt="2021-05-09T22:42:19.970" v="7049" actId="20577"/>
          <ac:spMkLst>
            <pc:docMk/>
            <pc:sldMk cId="3849100915" sldId="330"/>
            <ac:spMk id="4" creationId="{2155FD75-D4FF-4333-AB61-CD4E3E486A41}"/>
          </ac:spMkLst>
        </pc:spChg>
      </pc:sldChg>
      <pc:sldChg chg="addSp delSp modSp add mod ord">
        <pc:chgData name="Matthew Suderman" userId="2709995e-3ea8-4fb0-9b62-eb8034dec529" providerId="ADAL" clId="{4929D89B-CC43-4C41-92A5-3ABC52AE066B}" dt="2021-05-09T22:33:56.889" v="6271" actId="113"/>
        <pc:sldMkLst>
          <pc:docMk/>
          <pc:sldMk cId="1426400336" sldId="331"/>
        </pc:sldMkLst>
        <pc:spChg chg="mod">
          <ac:chgData name="Matthew Suderman" userId="2709995e-3ea8-4fb0-9b62-eb8034dec529" providerId="ADAL" clId="{4929D89B-CC43-4C41-92A5-3ABC52AE066B}" dt="2021-05-09T22:32:02.455" v="6201" actId="20577"/>
          <ac:spMkLst>
            <pc:docMk/>
            <pc:sldMk cId="1426400336" sldId="331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17:39.797" v="5855" actId="478"/>
          <ac:spMkLst>
            <pc:docMk/>
            <pc:sldMk cId="1426400336" sldId="331"/>
            <ac:spMk id="4" creationId="{2155FD75-D4FF-4333-AB61-CD4E3E486A41}"/>
          </ac:spMkLst>
        </pc:spChg>
        <pc:spChg chg="add del mod">
          <ac:chgData name="Matthew Suderman" userId="2709995e-3ea8-4fb0-9b62-eb8034dec529" providerId="ADAL" clId="{4929D89B-CC43-4C41-92A5-3ABC52AE066B}" dt="2021-05-09T22:17:44.905" v="5856" actId="478"/>
          <ac:spMkLst>
            <pc:docMk/>
            <pc:sldMk cId="1426400336" sldId="331"/>
            <ac:spMk id="6" creationId="{F3A76438-8F0C-4C33-8F2F-CF7391262DBE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8" creationId="{A7D1AB57-FB88-4070-9EF2-8C614C14549D}"/>
          </ac:spMkLst>
        </pc:spChg>
        <pc:spChg chg="add mod">
          <ac:chgData name="Matthew Suderman" userId="2709995e-3ea8-4fb0-9b62-eb8034dec529" providerId="ADAL" clId="{4929D89B-CC43-4C41-92A5-3ABC52AE066B}" dt="2021-05-09T22:32:59.912" v="6238" actId="1035"/>
          <ac:spMkLst>
            <pc:docMk/>
            <pc:sldMk cId="1426400336" sldId="331"/>
            <ac:spMk id="9" creationId="{A417B16F-6699-4C4E-9938-6B37789BB45D}"/>
          </ac:spMkLst>
        </pc:spChg>
        <pc:spChg chg="add mod">
          <ac:chgData name="Matthew Suderman" userId="2709995e-3ea8-4fb0-9b62-eb8034dec529" providerId="ADAL" clId="{4929D89B-CC43-4C41-92A5-3ABC52AE066B}" dt="2021-05-09T22:33:56.889" v="6271" actId="113"/>
          <ac:spMkLst>
            <pc:docMk/>
            <pc:sldMk cId="1426400336" sldId="331"/>
            <ac:spMk id="11" creationId="{02845647-7411-4BA2-9757-1FE0DF62AA38}"/>
          </ac:spMkLst>
        </pc:spChg>
        <pc:picChg chg="del">
          <ac:chgData name="Matthew Suderman" userId="2709995e-3ea8-4fb0-9b62-eb8034dec529" providerId="ADAL" clId="{4929D89B-CC43-4C41-92A5-3ABC52AE066B}" dt="2021-05-09T22:17:35.931" v="5854" actId="478"/>
          <ac:picMkLst>
            <pc:docMk/>
            <pc:sldMk cId="1426400336" sldId="331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33:27.124" v="6248" actId="1035"/>
          <ac:picMkLst>
            <pc:docMk/>
            <pc:sldMk cId="1426400336" sldId="331"/>
            <ac:picMk id="7170" creationId="{398FA060-8571-4E9E-9CA2-73A146302439}"/>
          </ac:picMkLst>
        </pc:picChg>
      </pc:sldChg>
      <pc:sldChg chg="addSp delSp modSp add mod">
        <pc:chgData name="Matthew Suderman" userId="2709995e-3ea8-4fb0-9b62-eb8034dec529" providerId="ADAL" clId="{4929D89B-CC43-4C41-92A5-3ABC52AE066B}" dt="2021-05-09T22:32:15.896" v="6232" actId="20577"/>
        <pc:sldMkLst>
          <pc:docMk/>
          <pc:sldMk cId="3070378642" sldId="332"/>
        </pc:sldMkLst>
        <pc:spChg chg="mod">
          <ac:chgData name="Matthew Suderman" userId="2709995e-3ea8-4fb0-9b62-eb8034dec529" providerId="ADAL" clId="{4929D89B-CC43-4C41-92A5-3ABC52AE066B}" dt="2021-05-09T22:32:15.896" v="6232" actId="20577"/>
          <ac:spMkLst>
            <pc:docMk/>
            <pc:sldMk cId="3070378642" sldId="332"/>
            <ac:spMk id="2" creationId="{BFF26262-655E-405F-BF25-0BD14DFB0BF3}"/>
          </ac:spMkLst>
        </pc:spChg>
        <pc:spChg chg="del">
          <ac:chgData name="Matthew Suderman" userId="2709995e-3ea8-4fb0-9b62-eb8034dec529" providerId="ADAL" clId="{4929D89B-CC43-4C41-92A5-3ABC52AE066B}" dt="2021-05-09T22:24:34.901" v="6027" actId="478"/>
          <ac:spMkLst>
            <pc:docMk/>
            <pc:sldMk cId="3070378642" sldId="332"/>
            <ac:spMk id="4" creationId="{2155FD75-D4FF-4333-AB61-CD4E3E486A41}"/>
          </ac:spMkLst>
        </pc:spChg>
        <pc:spChg chg="add mod">
          <ac:chgData name="Matthew Suderman" userId="2709995e-3ea8-4fb0-9b62-eb8034dec529" providerId="ADAL" clId="{4929D89B-CC43-4C41-92A5-3ABC52AE066B}" dt="2021-05-09T22:26:45.005" v="6149" actId="20577"/>
          <ac:spMkLst>
            <pc:docMk/>
            <pc:sldMk cId="3070378642" sldId="332"/>
            <ac:spMk id="6" creationId="{44CFBDE3-E17E-4171-A1D3-B1DC9F89B252}"/>
          </ac:spMkLst>
        </pc:spChg>
        <pc:picChg chg="del">
          <ac:chgData name="Matthew Suderman" userId="2709995e-3ea8-4fb0-9b62-eb8034dec529" providerId="ADAL" clId="{4929D89B-CC43-4C41-92A5-3ABC52AE066B}" dt="2021-05-09T22:24:37.679" v="6028" actId="478"/>
          <ac:picMkLst>
            <pc:docMk/>
            <pc:sldMk cId="3070378642" sldId="332"/>
            <ac:picMk id="3" creationId="{EC50822E-B7AF-4C7D-9800-892746F4A766}"/>
          </ac:picMkLst>
        </pc:picChg>
        <pc:picChg chg="add mod">
          <ac:chgData name="Matthew Suderman" userId="2709995e-3ea8-4fb0-9b62-eb8034dec529" providerId="ADAL" clId="{4929D89B-CC43-4C41-92A5-3ABC52AE066B}" dt="2021-05-09T22:26:53.398" v="6151" actId="1076"/>
          <ac:picMkLst>
            <pc:docMk/>
            <pc:sldMk cId="3070378642" sldId="332"/>
            <ac:picMk id="8194" creationId="{7FD29078-425B-4474-ACF8-C3ABBC680783}"/>
          </ac:picMkLst>
        </pc:picChg>
      </pc:sldChg>
      <pc:sldMasterChg chg="addSp delSp modSp mod">
        <pc:chgData name="Matthew Suderman" userId="2709995e-3ea8-4fb0-9b62-eb8034dec529" providerId="ADAL" clId="{4929D89B-CC43-4C41-92A5-3ABC52AE066B}" dt="2021-05-08T21:24:35.655" v="32" actId="1038"/>
        <pc:sldMasterMkLst>
          <pc:docMk/>
          <pc:sldMasterMk cId="0" sldId="2147483648"/>
        </pc:sldMasterMkLst>
        <pc:picChg chg="add del mod">
          <ac:chgData name="Matthew Suderman" userId="2709995e-3ea8-4fb0-9b62-eb8034dec529" providerId="ADAL" clId="{4929D89B-CC43-4C41-92A5-3ABC52AE066B}" dt="2021-05-08T21:23:32.488" v="3" actId="478"/>
          <ac:picMkLst>
            <pc:docMk/>
            <pc:sldMasterMk cId="0" sldId="2147483648"/>
            <ac:picMk id="4" creationId="{69045306-24DF-4262-9C0C-B6FCB3EE29BD}"/>
          </ac:picMkLst>
        </pc:picChg>
        <pc:picChg chg="add mod">
          <ac:chgData name="Matthew Suderman" userId="2709995e-3ea8-4fb0-9b62-eb8034dec529" providerId="ADAL" clId="{4929D89B-CC43-4C41-92A5-3ABC52AE066B}" dt="2021-05-08T21:24:35.655" v="32" actId="1038"/>
          <ac:picMkLst>
            <pc:docMk/>
            <pc:sldMasterMk cId="0" sldId="2147483648"/>
            <ac:picMk id="7" creationId="{77226A00-C8B1-43FE-8F27-8BAE794011B4}"/>
          </ac:picMkLst>
        </pc:picChg>
      </pc:sldMasterChg>
      <pc:sldMasterChg chg="modSp">
        <pc:chgData name="Matthew Suderman" userId="2709995e-3ea8-4fb0-9b62-eb8034dec529" providerId="ADAL" clId="{4929D89B-CC43-4C41-92A5-3ABC52AE066B}" dt="2021-05-08T23:10:15.682" v="1748" actId="207"/>
        <pc:sldMasterMkLst>
          <pc:docMk/>
          <pc:sldMasterMk cId="0" sldId="2147483654"/>
        </pc:sldMasterMkLst>
        <pc:spChg chg="mod">
          <ac:chgData name="Matthew Suderman" userId="2709995e-3ea8-4fb0-9b62-eb8034dec529" providerId="ADAL" clId="{4929D89B-CC43-4C41-92A5-3ABC52AE066B}" dt="2021-05-08T23:10:15.682" v="1748" actId="207"/>
          <ac:spMkLst>
            <pc:docMk/>
            <pc:sldMasterMk cId="0" sldId="2147483654"/>
            <ac:spMk id="421891" creationId="{00000000-0000-0000-0000-000000000000}"/>
          </ac:spMkLst>
        </pc:spChg>
      </pc:sldMasterChg>
    </pc:docChg>
  </pc:docChgLst>
  <pc:docChgLst>
    <pc:chgData name="Matthew Suderman" userId="2709995e-3ea8-4fb0-9b62-eb8034dec529" providerId="ADAL" clId="{DF0DE5FE-C3FC-4DFD-AA4A-24BCEA060E47}"/>
    <pc:docChg chg="undo custSel addSld delSld modSld sldOrd">
      <pc:chgData name="Matthew Suderman" userId="2709995e-3ea8-4fb0-9b62-eb8034dec529" providerId="ADAL" clId="{DF0DE5FE-C3FC-4DFD-AA4A-24BCEA060E47}" dt="2021-06-06T23:52:45.442" v="7714" actId="20577"/>
      <pc:docMkLst>
        <pc:docMk/>
      </pc:docMkLst>
      <pc:sldChg chg="modSp mod">
        <pc:chgData name="Matthew Suderman" userId="2709995e-3ea8-4fb0-9b62-eb8034dec529" providerId="ADAL" clId="{DF0DE5FE-C3FC-4DFD-AA4A-24BCEA060E47}" dt="2021-06-05T13:47:08.208" v="19" actId="20577"/>
        <pc:sldMkLst>
          <pc:docMk/>
          <pc:sldMk cId="0" sldId="288"/>
        </pc:sldMkLst>
        <pc:spChg chg="mod">
          <ac:chgData name="Matthew Suderman" userId="2709995e-3ea8-4fb0-9b62-eb8034dec529" providerId="ADAL" clId="{DF0DE5FE-C3FC-4DFD-AA4A-24BCEA060E47}" dt="2021-06-05T13:47:08.208" v="19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DF0DE5FE-C3FC-4DFD-AA4A-24BCEA060E47}" dt="2021-06-06T21:47:42.210" v="1732" actId="20577"/>
        <pc:sldMkLst>
          <pc:docMk/>
          <pc:sldMk cId="0" sldId="318"/>
        </pc:sldMkLst>
        <pc:spChg chg="mod">
          <ac:chgData name="Matthew Suderman" userId="2709995e-3ea8-4fb0-9b62-eb8034dec529" providerId="ADAL" clId="{DF0DE5FE-C3FC-4DFD-AA4A-24BCEA060E47}" dt="2021-06-06T21:39:27.117" v="1175" actId="20577"/>
          <ac:spMkLst>
            <pc:docMk/>
            <pc:sldMk cId="0" sldId="318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6:18.969" v="1686" actId="255"/>
          <ac:spMkLst>
            <pc:docMk/>
            <pc:sldMk cId="0" sldId="318"/>
            <ac:spMk id="6" creationId="{6171DB27-5E3F-442E-AC0D-5BD6E2287E7F}"/>
          </ac:spMkLst>
        </pc:spChg>
        <pc:graphicFrameChg chg="add del">
          <ac:chgData name="Matthew Suderman" userId="2709995e-3ea8-4fb0-9b62-eb8034dec529" providerId="ADAL" clId="{DF0DE5FE-C3FC-4DFD-AA4A-24BCEA060E47}" dt="2021-06-05T22:35:13.271" v="44"/>
          <ac:graphicFrameMkLst>
            <pc:docMk/>
            <pc:sldMk cId="0" sldId="318"/>
            <ac:graphicFrameMk id="3" creationId="{D29BE5BE-2017-43EB-B98D-BAC4C7BF931D}"/>
          </ac:graphicFrameMkLst>
        </pc:graphicFrameChg>
        <pc:graphicFrameChg chg="mod modGraphic">
          <ac:chgData name="Matthew Suderman" userId="2709995e-3ea8-4fb0-9b62-eb8034dec529" providerId="ADAL" clId="{DF0DE5FE-C3FC-4DFD-AA4A-24BCEA060E47}" dt="2021-06-06T21:47:42.210" v="1732" actId="20577"/>
          <ac:graphicFrameMkLst>
            <pc:docMk/>
            <pc:sldMk cId="0" sldId="318"/>
            <ac:graphicFrameMk id="4" creationId="{F534F4DB-5FFD-47BE-B9BC-84765E6BA4F9}"/>
          </ac:graphicFrameMkLst>
        </pc:graphicFrameChg>
        <pc:graphicFrameChg chg="add del mod modGraphic">
          <ac:chgData name="Matthew Suderman" userId="2709995e-3ea8-4fb0-9b62-eb8034dec529" providerId="ADAL" clId="{DF0DE5FE-C3FC-4DFD-AA4A-24BCEA060E47}" dt="2021-06-06T21:42:35.553" v="1228"/>
          <ac:graphicFrameMkLst>
            <pc:docMk/>
            <pc:sldMk cId="0" sldId="318"/>
            <ac:graphicFrameMk id="5" creationId="{37B02C81-AC22-4E75-96A8-5B7652D81171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19.606" v="20" actId="47"/>
        <pc:sldMkLst>
          <pc:docMk/>
          <pc:sldMk cId="2336004713" sldId="319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16193040" sldId="320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1314306" sldId="321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895679400" sldId="322"/>
        </pc:sldMkLst>
      </pc:sldChg>
      <pc:sldChg chg="delSp modSp mod">
        <pc:chgData name="Matthew Suderman" userId="2709995e-3ea8-4fb0-9b62-eb8034dec529" providerId="ADAL" clId="{DF0DE5FE-C3FC-4DFD-AA4A-24BCEA060E47}" dt="2021-06-06T22:01:57.083" v="2402" actId="255"/>
        <pc:sldMkLst>
          <pc:docMk/>
          <pc:sldMk cId="701847933" sldId="323"/>
        </pc:sldMkLst>
        <pc:spChg chg="mod">
          <ac:chgData name="Matthew Suderman" userId="2709995e-3ea8-4fb0-9b62-eb8034dec529" providerId="ADAL" clId="{DF0DE5FE-C3FC-4DFD-AA4A-24BCEA060E47}" dt="2021-06-06T21:55:58.740" v="2103" actId="20577"/>
          <ac:spMkLst>
            <pc:docMk/>
            <pc:sldMk cId="701847933" sldId="323"/>
            <ac:spMk id="2" creationId="{92109A3A-E10B-41FE-9947-5837639AF7FC}"/>
          </ac:spMkLst>
        </pc:spChg>
        <pc:spChg chg="mod">
          <ac:chgData name="Matthew Suderman" userId="2709995e-3ea8-4fb0-9b62-eb8034dec529" providerId="ADAL" clId="{DF0DE5FE-C3FC-4DFD-AA4A-24BCEA060E47}" dt="2021-06-06T22:01:57.083" v="2402" actId="255"/>
          <ac:spMkLst>
            <pc:docMk/>
            <pc:sldMk cId="701847933" sldId="323"/>
            <ac:spMk id="3" creationId="{308A18B3-CA9E-4907-BFB7-27C472D98F22}"/>
          </ac:spMkLst>
        </pc:spChg>
        <pc:spChg chg="del mod">
          <ac:chgData name="Matthew Suderman" userId="2709995e-3ea8-4fb0-9b62-eb8034dec529" providerId="ADAL" clId="{DF0DE5FE-C3FC-4DFD-AA4A-24BCEA060E47}" dt="2021-06-06T21:50:14.311" v="1885" actId="478"/>
          <ac:spMkLst>
            <pc:docMk/>
            <pc:sldMk cId="701847933" sldId="323"/>
            <ac:spMk id="11" creationId="{91DB470B-AD26-415E-B03D-3E607987F598}"/>
          </ac:spMkLst>
        </pc:spChg>
        <pc:picChg chg="del">
          <ac:chgData name="Matthew Suderman" userId="2709995e-3ea8-4fb0-9b62-eb8034dec529" providerId="ADAL" clId="{DF0DE5FE-C3FC-4DFD-AA4A-24BCEA060E47}" dt="2021-06-06T21:50:09.912" v="1883" actId="478"/>
          <ac:picMkLst>
            <pc:docMk/>
            <pc:sldMk cId="701847933" sldId="323"/>
            <ac:picMk id="7" creationId="{B81E2B71-B1FF-4E5C-9B03-00B9C50E8EF9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9" creationId="{B1B5677A-8D2D-4F45-9F0C-112E0C00E0C6}"/>
          </ac:picMkLst>
        </pc:picChg>
        <pc:picChg chg="del">
          <ac:chgData name="Matthew Suderman" userId="2709995e-3ea8-4fb0-9b62-eb8034dec529" providerId="ADAL" clId="{DF0DE5FE-C3FC-4DFD-AA4A-24BCEA060E47}" dt="2021-06-06T21:50:08.045" v="1882" actId="478"/>
          <ac:picMkLst>
            <pc:docMk/>
            <pc:sldMk cId="701847933" sldId="323"/>
            <ac:picMk id="4098" creationId="{17CCA2BF-0595-417B-8C4D-FFF9E310ADD7}"/>
          </ac:picMkLst>
        </pc:pic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39685370" sldId="324"/>
        </pc:sldMkLst>
      </pc:sldChg>
      <pc:sldChg chg="addSp modSp add mod">
        <pc:chgData name="Matthew Suderman" userId="2709995e-3ea8-4fb0-9b62-eb8034dec529" providerId="ADAL" clId="{DF0DE5FE-C3FC-4DFD-AA4A-24BCEA060E47}" dt="2021-06-06T21:54:35.195" v="2085" actId="20577"/>
        <pc:sldMkLst>
          <pc:docMk/>
          <pc:sldMk cId="1951934433" sldId="324"/>
        </pc:sldMkLst>
        <pc:spChg chg="mod">
          <ac:chgData name="Matthew Suderman" userId="2709995e-3ea8-4fb0-9b62-eb8034dec529" providerId="ADAL" clId="{DF0DE5FE-C3FC-4DFD-AA4A-24BCEA060E47}" dt="2021-06-06T21:47:23.512" v="1709" actId="20577"/>
          <ac:spMkLst>
            <pc:docMk/>
            <pc:sldMk cId="1951934433" sldId="324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54:35.195" v="2085" actId="20577"/>
          <ac:spMkLst>
            <pc:docMk/>
            <pc:sldMk cId="1951934433" sldId="324"/>
            <ac:spMk id="5" creationId="{49587C6E-C496-4792-80CF-3D884EF54243}"/>
          </ac:spMkLst>
        </pc:spChg>
        <pc:graphicFrameChg chg="modGraphic">
          <ac:chgData name="Matthew Suderman" userId="2709995e-3ea8-4fb0-9b62-eb8034dec529" providerId="ADAL" clId="{DF0DE5FE-C3FC-4DFD-AA4A-24BCEA060E47}" dt="2021-06-06T21:52:40.616" v="1891" actId="20577"/>
          <ac:graphicFrameMkLst>
            <pc:docMk/>
            <pc:sldMk cId="1951934433" sldId="324"/>
            <ac:graphicFrameMk id="4" creationId="{F534F4DB-5FFD-47BE-B9BC-84765E6BA4F9}"/>
          </ac:graphicFrameMkLst>
        </pc:graphicFrameChg>
      </pc:sldChg>
      <pc:sldChg chg="addSp modSp add mod">
        <pc:chgData name="Matthew Suderman" userId="2709995e-3ea8-4fb0-9b62-eb8034dec529" providerId="ADAL" clId="{DF0DE5FE-C3FC-4DFD-AA4A-24BCEA060E47}" dt="2021-06-06T21:49:27.388" v="1881"/>
        <pc:sldMkLst>
          <pc:docMk/>
          <pc:sldMk cId="1382524209" sldId="325"/>
        </pc:sldMkLst>
        <pc:spChg chg="mod">
          <ac:chgData name="Matthew Suderman" userId="2709995e-3ea8-4fb0-9b62-eb8034dec529" providerId="ADAL" clId="{DF0DE5FE-C3FC-4DFD-AA4A-24BCEA060E47}" dt="2021-06-06T21:47:32.325" v="1721" actId="20577"/>
          <ac:spMkLst>
            <pc:docMk/>
            <pc:sldMk cId="1382524209" sldId="325"/>
            <ac:spMk id="2" creationId="{00000000-0000-0000-0000-000000000000}"/>
          </ac:spMkLst>
        </pc:spChg>
        <pc:spChg chg="add mod">
          <ac:chgData name="Matthew Suderman" userId="2709995e-3ea8-4fb0-9b62-eb8034dec529" providerId="ADAL" clId="{DF0DE5FE-C3FC-4DFD-AA4A-24BCEA060E47}" dt="2021-06-06T21:49:22.449" v="1879" actId="20577"/>
          <ac:spMkLst>
            <pc:docMk/>
            <pc:sldMk cId="1382524209" sldId="325"/>
            <ac:spMk id="5" creationId="{66376FB2-D950-49F3-8576-09093CDAF053}"/>
          </ac:spMkLst>
        </pc:spChg>
        <pc:graphicFrameChg chg="mod modGraphic">
          <ac:chgData name="Matthew Suderman" userId="2709995e-3ea8-4fb0-9b62-eb8034dec529" providerId="ADAL" clId="{DF0DE5FE-C3FC-4DFD-AA4A-24BCEA060E47}" dt="2021-06-06T21:49:27.388" v="1881"/>
          <ac:graphicFrameMkLst>
            <pc:docMk/>
            <pc:sldMk cId="1382524209" sldId="325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8096725" sldId="325"/>
        </pc:sldMkLst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509286688" sldId="326"/>
        </pc:sldMkLst>
      </pc:sldChg>
      <pc:sldChg chg="modSp new mod ord">
        <pc:chgData name="Matthew Suderman" userId="2709995e-3ea8-4fb0-9b62-eb8034dec529" providerId="ADAL" clId="{DF0DE5FE-C3FC-4DFD-AA4A-24BCEA060E47}" dt="2021-06-06T23:31:56.530" v="6599" actId="20577"/>
        <pc:sldMkLst>
          <pc:docMk/>
          <pc:sldMk cId="2746240235" sldId="326"/>
        </pc:sldMkLst>
        <pc:spChg chg="mod">
          <ac:chgData name="Matthew Suderman" userId="2709995e-3ea8-4fb0-9b62-eb8034dec529" providerId="ADAL" clId="{DF0DE5FE-C3FC-4DFD-AA4A-24BCEA060E47}" dt="2021-06-06T22:02:58.783" v="2490" actId="20577"/>
          <ac:spMkLst>
            <pc:docMk/>
            <pc:sldMk cId="2746240235" sldId="326"/>
            <ac:spMk id="2" creationId="{418A0246-D388-44B0-A880-F5F8B680AA6F}"/>
          </ac:spMkLst>
        </pc:spChg>
        <pc:spChg chg="mod">
          <ac:chgData name="Matthew Suderman" userId="2709995e-3ea8-4fb0-9b62-eb8034dec529" providerId="ADAL" clId="{DF0DE5FE-C3FC-4DFD-AA4A-24BCEA060E47}" dt="2021-06-06T23:31:56.530" v="6599" actId="20577"/>
          <ac:spMkLst>
            <pc:docMk/>
            <pc:sldMk cId="2746240235" sldId="326"/>
            <ac:spMk id="3" creationId="{01EA39D6-D7FB-450D-8F18-82915F0881EB}"/>
          </ac:spMkLst>
        </pc:spChg>
      </pc:sldChg>
      <pc:sldChg chg="modSp new mod ord modAnim">
        <pc:chgData name="Matthew Suderman" userId="2709995e-3ea8-4fb0-9b62-eb8034dec529" providerId="ADAL" clId="{DF0DE5FE-C3FC-4DFD-AA4A-24BCEA060E47}" dt="2021-06-06T22:59:18.393" v="4826" actId="20577"/>
        <pc:sldMkLst>
          <pc:docMk/>
          <pc:sldMk cId="1714534942" sldId="327"/>
        </pc:sldMkLst>
        <pc:spChg chg="mod">
          <ac:chgData name="Matthew Suderman" userId="2709995e-3ea8-4fb0-9b62-eb8034dec529" providerId="ADAL" clId="{DF0DE5FE-C3FC-4DFD-AA4A-24BCEA060E47}" dt="2021-06-06T22:59:18.393" v="4826" actId="20577"/>
          <ac:spMkLst>
            <pc:docMk/>
            <pc:sldMk cId="1714534942" sldId="327"/>
            <ac:spMk id="2" creationId="{DA9F08BA-BBF6-4F6B-A0A9-7D8689EF76C4}"/>
          </ac:spMkLst>
        </pc:spChg>
        <pc:spChg chg="mod">
          <ac:chgData name="Matthew Suderman" userId="2709995e-3ea8-4fb0-9b62-eb8034dec529" providerId="ADAL" clId="{DF0DE5FE-C3FC-4DFD-AA4A-24BCEA060E47}" dt="2021-06-06T22:55:11.202" v="4795" actId="5793"/>
          <ac:spMkLst>
            <pc:docMk/>
            <pc:sldMk cId="1714534942" sldId="327"/>
            <ac:spMk id="3" creationId="{F7F024D1-3E6E-484D-A894-9F9753EC8BFB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4212410690" sldId="327"/>
        </pc:sldMkLst>
      </pc:sldChg>
      <pc:sldChg chg="modSp new mod ord">
        <pc:chgData name="Matthew Suderman" userId="2709995e-3ea8-4fb0-9b62-eb8034dec529" providerId="ADAL" clId="{DF0DE5FE-C3FC-4DFD-AA4A-24BCEA060E47}" dt="2021-06-06T23:37:01.744" v="6986"/>
        <pc:sldMkLst>
          <pc:docMk/>
          <pc:sldMk cId="966900351" sldId="328"/>
        </pc:sldMkLst>
        <pc:spChg chg="mod">
          <ac:chgData name="Matthew Suderman" userId="2709995e-3ea8-4fb0-9b62-eb8034dec529" providerId="ADAL" clId="{DF0DE5FE-C3FC-4DFD-AA4A-24BCEA060E47}" dt="2021-06-06T22:06:53.796" v="2622" actId="20577"/>
          <ac:spMkLst>
            <pc:docMk/>
            <pc:sldMk cId="966900351" sldId="328"/>
            <ac:spMk id="2" creationId="{1F524BB3-CF62-409B-9CDF-AA1F87CE012B}"/>
          </ac:spMkLst>
        </pc:spChg>
        <pc:spChg chg="mod">
          <ac:chgData name="Matthew Suderman" userId="2709995e-3ea8-4fb0-9b62-eb8034dec529" providerId="ADAL" clId="{DF0DE5FE-C3FC-4DFD-AA4A-24BCEA060E47}" dt="2021-06-06T22:10:20.353" v="3428" actId="114"/>
          <ac:spMkLst>
            <pc:docMk/>
            <pc:sldMk cId="966900351" sldId="328"/>
            <ac:spMk id="3" creationId="{2CF84E50-1868-4F54-A533-E0B370ADBEC9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921438810" sldId="328"/>
        </pc:sldMkLst>
      </pc:sldChg>
      <pc:sldChg chg="modSp new del mod">
        <pc:chgData name="Matthew Suderman" userId="2709995e-3ea8-4fb0-9b62-eb8034dec529" providerId="ADAL" clId="{DF0DE5FE-C3FC-4DFD-AA4A-24BCEA060E47}" dt="2021-06-06T23:36:44.493" v="6984" actId="2696"/>
        <pc:sldMkLst>
          <pc:docMk/>
          <pc:sldMk cId="3852261101" sldId="329"/>
        </pc:sldMkLst>
        <pc:spChg chg="mod">
          <ac:chgData name="Matthew Suderman" userId="2709995e-3ea8-4fb0-9b62-eb8034dec529" providerId="ADAL" clId="{DF0DE5FE-C3FC-4DFD-AA4A-24BCEA060E47}" dt="2021-06-06T22:11:20.589" v="3453" actId="20577"/>
          <ac:spMkLst>
            <pc:docMk/>
            <pc:sldMk cId="3852261101" sldId="329"/>
            <ac:spMk id="2" creationId="{87125E15-12DA-41AA-A37A-CEE142B4FE0A}"/>
          </ac:spMkLst>
        </pc:spChg>
        <pc:spChg chg="mod">
          <ac:chgData name="Matthew Suderman" userId="2709995e-3ea8-4fb0-9b62-eb8034dec529" providerId="ADAL" clId="{DF0DE5FE-C3FC-4DFD-AA4A-24BCEA060E47}" dt="2021-06-06T22:12:02.460" v="3573" actId="20577"/>
          <ac:spMkLst>
            <pc:docMk/>
            <pc:sldMk cId="3852261101" sldId="329"/>
            <ac:spMk id="3" creationId="{590102FE-D5D0-4040-9BC5-3FF17FB69C74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849100915" sldId="330"/>
        </pc:sldMkLst>
      </pc:sldChg>
      <pc:sldChg chg="modSp new mod">
        <pc:chgData name="Matthew Suderman" userId="2709995e-3ea8-4fb0-9b62-eb8034dec529" providerId="ADAL" clId="{DF0DE5FE-C3FC-4DFD-AA4A-24BCEA060E47}" dt="2021-06-06T23:52:45.442" v="7714" actId="20577"/>
        <pc:sldMkLst>
          <pc:docMk/>
          <pc:sldMk cId="4252548372" sldId="330"/>
        </pc:sldMkLst>
        <pc:spChg chg="mod">
          <ac:chgData name="Matthew Suderman" userId="2709995e-3ea8-4fb0-9b62-eb8034dec529" providerId="ADAL" clId="{DF0DE5FE-C3FC-4DFD-AA4A-24BCEA060E47}" dt="2021-06-06T22:12:41.637" v="3583" actId="20577"/>
          <ac:spMkLst>
            <pc:docMk/>
            <pc:sldMk cId="4252548372" sldId="330"/>
            <ac:spMk id="2" creationId="{5CBE55D8-5A4F-4D01-B50E-61C2B5F83DBB}"/>
          </ac:spMkLst>
        </pc:spChg>
        <pc:spChg chg="mod">
          <ac:chgData name="Matthew Suderman" userId="2709995e-3ea8-4fb0-9b62-eb8034dec529" providerId="ADAL" clId="{DF0DE5FE-C3FC-4DFD-AA4A-24BCEA060E47}" dt="2021-06-06T23:52:45.442" v="7714" actId="20577"/>
          <ac:spMkLst>
            <pc:docMk/>
            <pc:sldMk cId="4252548372" sldId="330"/>
            <ac:spMk id="3" creationId="{A3E9A2EF-5D00-4605-BA90-3C4860EA4C3E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1426400336" sldId="331"/>
        </pc:sldMkLst>
      </pc:sldChg>
      <pc:sldChg chg="modSp new mod">
        <pc:chgData name="Matthew Suderman" userId="2709995e-3ea8-4fb0-9b62-eb8034dec529" providerId="ADAL" clId="{DF0DE5FE-C3FC-4DFD-AA4A-24BCEA060E47}" dt="2021-06-06T23:03:42.706" v="5021" actId="113"/>
        <pc:sldMkLst>
          <pc:docMk/>
          <pc:sldMk cId="2994264867" sldId="331"/>
        </pc:sldMkLst>
        <pc:spChg chg="mod">
          <ac:chgData name="Matthew Suderman" userId="2709995e-3ea8-4fb0-9b62-eb8034dec529" providerId="ADAL" clId="{DF0DE5FE-C3FC-4DFD-AA4A-24BCEA060E47}" dt="2021-06-06T22:59:33.726" v="4864" actId="20577"/>
          <ac:spMkLst>
            <pc:docMk/>
            <pc:sldMk cId="2994264867" sldId="331"/>
            <ac:spMk id="2" creationId="{4C329971-8F8C-4B4C-AEEC-975841195A53}"/>
          </ac:spMkLst>
        </pc:spChg>
        <pc:spChg chg="mod">
          <ac:chgData name="Matthew Suderman" userId="2709995e-3ea8-4fb0-9b62-eb8034dec529" providerId="ADAL" clId="{DF0DE5FE-C3FC-4DFD-AA4A-24BCEA060E47}" dt="2021-06-06T23:03:42.706" v="5021" actId="113"/>
          <ac:spMkLst>
            <pc:docMk/>
            <pc:sldMk cId="2994264867" sldId="331"/>
            <ac:spMk id="3" creationId="{FC37BE84-82EC-4CAE-8773-11C43E442A67}"/>
          </ac:spMkLst>
        </pc:spChg>
      </pc:sldChg>
      <pc:sldChg chg="del">
        <pc:chgData name="Matthew Suderman" userId="2709995e-3ea8-4fb0-9b62-eb8034dec529" providerId="ADAL" clId="{DF0DE5FE-C3FC-4DFD-AA4A-24BCEA060E47}" dt="2021-06-05T13:47:31.494" v="21" actId="47"/>
        <pc:sldMkLst>
          <pc:docMk/>
          <pc:sldMk cId="3070378642" sldId="332"/>
        </pc:sldMkLst>
      </pc:sldChg>
      <pc:sldChg chg="modSp add mod">
        <pc:chgData name="Matthew Suderman" userId="2709995e-3ea8-4fb0-9b62-eb8034dec529" providerId="ADAL" clId="{DF0DE5FE-C3FC-4DFD-AA4A-24BCEA060E47}" dt="2021-06-06T23:35:41.797" v="6983" actId="20577"/>
        <pc:sldMkLst>
          <pc:docMk/>
          <pc:sldMk cId="3683323943" sldId="332"/>
        </pc:sldMkLst>
        <pc:spChg chg="mod">
          <ac:chgData name="Matthew Suderman" userId="2709995e-3ea8-4fb0-9b62-eb8034dec529" providerId="ADAL" clId="{DF0DE5FE-C3FC-4DFD-AA4A-24BCEA060E47}" dt="2021-06-06T23:35:41.797" v="6983" actId="20577"/>
          <ac:spMkLst>
            <pc:docMk/>
            <pc:sldMk cId="3683323943" sldId="332"/>
            <ac:spMk id="3" creationId="{01EA39D6-D7FB-450D-8F18-82915F0881EB}"/>
          </ac:spMkLst>
        </pc:spChg>
      </pc:sldChg>
    </pc:docChg>
  </pc:docChgLst>
  <pc:docChgLst>
    <pc:chgData name="Matthew Suderman" userId="2709995e-3ea8-4fb0-9b62-eb8034dec529" providerId="ADAL" clId="{37585BB9-C2A3-49A6-AE98-61830FCDBBE6}"/>
    <pc:docChg chg="undo redo custSel addSld delSld modSld sldOrd">
      <pc:chgData name="Matthew Suderman" userId="2709995e-3ea8-4fb0-9b62-eb8034dec529" providerId="ADAL" clId="{37585BB9-C2A3-49A6-AE98-61830FCDBBE6}" dt="2021-07-05T11:00:42.438" v="4433" actId="20577"/>
      <pc:docMkLst>
        <pc:docMk/>
      </pc:docMkLst>
      <pc:sldChg chg="modSp mod">
        <pc:chgData name="Matthew Suderman" userId="2709995e-3ea8-4fb0-9b62-eb8034dec529" providerId="ADAL" clId="{37585BB9-C2A3-49A6-AE98-61830FCDBBE6}" dt="2021-06-27T13:10:44.473" v="6" actId="20577"/>
        <pc:sldMkLst>
          <pc:docMk/>
          <pc:sldMk cId="0" sldId="288"/>
        </pc:sldMkLst>
        <pc:spChg chg="mod">
          <ac:chgData name="Matthew Suderman" userId="2709995e-3ea8-4fb0-9b62-eb8034dec529" providerId="ADAL" clId="{37585BB9-C2A3-49A6-AE98-61830FCDBBE6}" dt="2021-06-27T13:10:44.473" v="6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">
        <pc:chgData name="Matthew Suderman" userId="2709995e-3ea8-4fb0-9b62-eb8034dec529" providerId="ADAL" clId="{37585BB9-C2A3-49A6-AE98-61830FCDBBE6}" dt="2021-07-05T10:30:51.127" v="4043" actId="20577"/>
        <pc:sldMkLst>
          <pc:docMk/>
          <pc:sldMk cId="0" sldId="318"/>
        </pc:sldMkLst>
        <pc:spChg chg="mod">
          <ac:chgData name="Matthew Suderman" userId="2709995e-3ea8-4fb0-9b62-eb8034dec529" providerId="ADAL" clId="{37585BB9-C2A3-49A6-AE98-61830FCDBBE6}" dt="2021-06-27T14:05:32.965" v="101" actId="20577"/>
          <ac:spMkLst>
            <pc:docMk/>
            <pc:sldMk cId="0" sldId="318"/>
            <ac:spMk id="2" creationId="{00000000-0000-0000-0000-000000000000}"/>
          </ac:spMkLst>
        </pc:spChg>
        <pc:spChg chg="add del mod">
          <ac:chgData name="Matthew Suderman" userId="2709995e-3ea8-4fb0-9b62-eb8034dec529" providerId="ADAL" clId="{37585BB9-C2A3-49A6-AE98-61830FCDBBE6}" dt="2021-07-05T10:30:51.127" v="4043" actId="20577"/>
          <ac:spMkLst>
            <pc:docMk/>
            <pc:sldMk cId="0" sldId="31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37585BB9-C2A3-49A6-AE98-61830FCDBBE6}" dt="2021-07-05T10:30:07.093" v="4003" actId="20577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701847933" sldId="323"/>
        </pc:sldMkLst>
      </pc:sldChg>
      <pc:sldChg chg="del">
        <pc:chgData name="Matthew Suderman" userId="2709995e-3ea8-4fb0-9b62-eb8034dec529" providerId="ADAL" clId="{37585BB9-C2A3-49A6-AE98-61830FCDBBE6}" dt="2021-06-27T13:10:34.882" v="1" actId="47"/>
        <pc:sldMkLst>
          <pc:docMk/>
          <pc:sldMk cId="1951934433" sldId="324"/>
        </pc:sldMkLst>
      </pc:sldChg>
      <pc:sldChg chg="del">
        <pc:chgData name="Matthew Suderman" userId="2709995e-3ea8-4fb0-9b62-eb8034dec529" providerId="ADAL" clId="{37585BB9-C2A3-49A6-AE98-61830FCDBBE6}" dt="2021-06-27T13:10:34.882" v="1" actId="47"/>
        <pc:sldMkLst>
          <pc:docMk/>
          <pc:sldMk cId="1382524209" sldId="325"/>
        </pc:sldMkLst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2746240235" sldId="326"/>
        </pc:sldMkLst>
      </pc:sldChg>
      <pc:sldChg chg="modSp mod modAnim">
        <pc:chgData name="Matthew Suderman" userId="2709995e-3ea8-4fb0-9b62-eb8034dec529" providerId="ADAL" clId="{37585BB9-C2A3-49A6-AE98-61830FCDBBE6}" dt="2021-06-27T21:25:23.621" v="2133" actId="20577"/>
        <pc:sldMkLst>
          <pc:docMk/>
          <pc:sldMk cId="1714534942" sldId="327"/>
        </pc:sldMkLst>
        <pc:spChg chg="mod">
          <ac:chgData name="Matthew Suderman" userId="2709995e-3ea8-4fb0-9b62-eb8034dec529" providerId="ADAL" clId="{37585BB9-C2A3-49A6-AE98-61830FCDBBE6}" dt="2021-06-27T21:20:19.647" v="1714" actId="20577"/>
          <ac:spMkLst>
            <pc:docMk/>
            <pc:sldMk cId="1714534942" sldId="327"/>
            <ac:spMk id="2" creationId="{DA9F08BA-BBF6-4F6B-A0A9-7D8689EF76C4}"/>
          </ac:spMkLst>
        </pc:spChg>
        <pc:spChg chg="mod">
          <ac:chgData name="Matthew Suderman" userId="2709995e-3ea8-4fb0-9b62-eb8034dec529" providerId="ADAL" clId="{37585BB9-C2A3-49A6-AE98-61830FCDBBE6}" dt="2021-06-27T21:25:23.621" v="2133" actId="20577"/>
          <ac:spMkLst>
            <pc:docMk/>
            <pc:sldMk cId="1714534942" sldId="327"/>
            <ac:spMk id="3" creationId="{F7F024D1-3E6E-484D-A894-9F9753EC8BFB}"/>
          </ac:spMkLst>
        </pc:spChg>
      </pc:sldChg>
      <pc:sldChg chg="delSp modSp add mod">
        <pc:chgData name="Matthew Suderman" userId="2709995e-3ea8-4fb0-9b62-eb8034dec529" providerId="ADAL" clId="{37585BB9-C2A3-49A6-AE98-61830FCDBBE6}" dt="2021-06-27T14:07:05.928" v="144" actId="478"/>
        <pc:sldMkLst>
          <pc:docMk/>
          <pc:sldMk cId="212326430" sldId="328"/>
        </pc:sldMkLst>
        <pc:spChg chg="mod">
          <ac:chgData name="Matthew Suderman" userId="2709995e-3ea8-4fb0-9b62-eb8034dec529" providerId="ADAL" clId="{37585BB9-C2A3-49A6-AE98-61830FCDBBE6}" dt="2021-06-27T14:05:39.664" v="113" actId="20577"/>
          <ac:spMkLst>
            <pc:docMk/>
            <pc:sldMk cId="212326430" sldId="328"/>
            <ac:spMk id="2" creationId="{00000000-0000-0000-0000-000000000000}"/>
          </ac:spMkLst>
        </pc:spChg>
        <pc:spChg chg="del mod">
          <ac:chgData name="Matthew Suderman" userId="2709995e-3ea8-4fb0-9b62-eb8034dec529" providerId="ADAL" clId="{37585BB9-C2A3-49A6-AE98-61830FCDBBE6}" dt="2021-06-27T14:07:05.928" v="144" actId="478"/>
          <ac:spMkLst>
            <pc:docMk/>
            <pc:sldMk cId="212326430" sldId="32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37585BB9-C2A3-49A6-AE98-61830FCDBBE6}" dt="2021-06-27T14:06:56.054" v="143" actId="20577"/>
          <ac:graphicFrameMkLst>
            <pc:docMk/>
            <pc:sldMk cId="212326430" sldId="328"/>
            <ac:graphicFrameMk id="4" creationId="{F534F4DB-5FFD-47BE-B9BC-84765E6BA4F9}"/>
          </ac:graphicFrameMkLst>
        </pc:graphicFrame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966900351" sldId="328"/>
        </pc:sldMkLst>
      </pc:sldChg>
      <pc:sldChg chg="modSp new mod">
        <pc:chgData name="Matthew Suderman" userId="2709995e-3ea8-4fb0-9b62-eb8034dec529" providerId="ADAL" clId="{37585BB9-C2A3-49A6-AE98-61830FCDBBE6}" dt="2021-06-27T21:48:59.342" v="3759" actId="20577"/>
        <pc:sldMkLst>
          <pc:docMk/>
          <pc:sldMk cId="403594669" sldId="329"/>
        </pc:sldMkLst>
        <pc:spChg chg="mod">
          <ac:chgData name="Matthew Suderman" userId="2709995e-3ea8-4fb0-9b62-eb8034dec529" providerId="ADAL" clId="{37585BB9-C2A3-49A6-AE98-61830FCDBBE6}" dt="2021-06-27T21:48:59.342" v="3759" actId="20577"/>
          <ac:spMkLst>
            <pc:docMk/>
            <pc:sldMk cId="403594669" sldId="329"/>
            <ac:spMk id="2" creationId="{C7997E45-FF39-4215-B8A3-B8457EB42F04}"/>
          </ac:spMkLst>
        </pc:spChg>
        <pc:spChg chg="mod">
          <ac:chgData name="Matthew Suderman" userId="2709995e-3ea8-4fb0-9b62-eb8034dec529" providerId="ADAL" clId="{37585BB9-C2A3-49A6-AE98-61830FCDBBE6}" dt="2021-06-27T20:36:19.475" v="527" actId="404"/>
          <ac:spMkLst>
            <pc:docMk/>
            <pc:sldMk cId="403594669" sldId="329"/>
            <ac:spMk id="3" creationId="{FFEED585-BFC5-448A-A56E-63812EA3CF7E}"/>
          </ac:spMkLst>
        </pc:spChg>
      </pc:sldChg>
      <pc:sldChg chg="modSp new mod">
        <pc:chgData name="Matthew Suderman" userId="2709995e-3ea8-4fb0-9b62-eb8034dec529" providerId="ADAL" clId="{37585BB9-C2A3-49A6-AE98-61830FCDBBE6}" dt="2021-07-05T10:59:16.591" v="4323" actId="20577"/>
        <pc:sldMkLst>
          <pc:docMk/>
          <pc:sldMk cId="309696368" sldId="330"/>
        </pc:sldMkLst>
        <pc:spChg chg="mod">
          <ac:chgData name="Matthew Suderman" userId="2709995e-3ea8-4fb0-9b62-eb8034dec529" providerId="ADAL" clId="{37585BB9-C2A3-49A6-AE98-61830FCDBBE6}" dt="2021-06-27T20:47:07.679" v="564" actId="20577"/>
          <ac:spMkLst>
            <pc:docMk/>
            <pc:sldMk cId="309696368" sldId="330"/>
            <ac:spMk id="2" creationId="{880F8449-967A-4B14-9A79-AA8287854B95}"/>
          </ac:spMkLst>
        </pc:spChg>
        <pc:spChg chg="mod">
          <ac:chgData name="Matthew Suderman" userId="2709995e-3ea8-4fb0-9b62-eb8034dec529" providerId="ADAL" clId="{37585BB9-C2A3-49A6-AE98-61830FCDBBE6}" dt="2021-07-05T10:59:16.591" v="4323" actId="20577"/>
          <ac:spMkLst>
            <pc:docMk/>
            <pc:sldMk cId="309696368" sldId="330"/>
            <ac:spMk id="3" creationId="{F56D9CE3-880B-40D8-8212-5D7E7E1993D3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4252548372" sldId="330"/>
        </pc:sldMkLst>
      </pc:sldChg>
      <pc:sldChg chg="modSp add mod">
        <pc:chgData name="Matthew Suderman" userId="2709995e-3ea8-4fb0-9b62-eb8034dec529" providerId="ADAL" clId="{37585BB9-C2A3-49A6-AE98-61830FCDBBE6}" dt="2021-07-05T10:57:02.569" v="4116" actId="20577"/>
        <pc:sldMkLst>
          <pc:docMk/>
          <pc:sldMk cId="2769068046" sldId="331"/>
        </pc:sldMkLst>
        <pc:spChg chg="mod">
          <ac:chgData name="Matthew Suderman" userId="2709995e-3ea8-4fb0-9b62-eb8034dec529" providerId="ADAL" clId="{37585BB9-C2A3-49A6-AE98-61830FCDBBE6}" dt="2021-06-27T21:03:09.753" v="1285" actId="20577"/>
          <ac:spMkLst>
            <pc:docMk/>
            <pc:sldMk cId="2769068046" sldId="331"/>
            <ac:spMk id="2" creationId="{880F8449-967A-4B14-9A79-AA8287854B95}"/>
          </ac:spMkLst>
        </pc:spChg>
        <pc:spChg chg="mod">
          <ac:chgData name="Matthew Suderman" userId="2709995e-3ea8-4fb0-9b62-eb8034dec529" providerId="ADAL" clId="{37585BB9-C2A3-49A6-AE98-61830FCDBBE6}" dt="2021-07-05T10:57:02.569" v="4116" actId="20577"/>
          <ac:spMkLst>
            <pc:docMk/>
            <pc:sldMk cId="2769068046" sldId="331"/>
            <ac:spMk id="3" creationId="{F56D9CE3-880B-40D8-8212-5D7E7E1993D3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2994264867" sldId="331"/>
        </pc:sldMkLst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3683323943" sldId="332"/>
        </pc:sldMkLst>
      </pc:sldChg>
      <pc:sldChg chg="modSp new mod">
        <pc:chgData name="Matthew Suderman" userId="2709995e-3ea8-4fb0-9b62-eb8034dec529" providerId="ADAL" clId="{37585BB9-C2A3-49A6-AE98-61830FCDBBE6}" dt="2021-06-27T21:36:11.863" v="2820" actId="20577"/>
        <pc:sldMkLst>
          <pc:docMk/>
          <pc:sldMk cId="4128374880" sldId="332"/>
        </pc:sldMkLst>
        <pc:spChg chg="mod">
          <ac:chgData name="Matthew Suderman" userId="2709995e-3ea8-4fb0-9b62-eb8034dec529" providerId="ADAL" clId="{37585BB9-C2A3-49A6-AE98-61830FCDBBE6}" dt="2021-06-27T21:34:45.630" v="2749" actId="20577"/>
          <ac:spMkLst>
            <pc:docMk/>
            <pc:sldMk cId="4128374880" sldId="332"/>
            <ac:spMk id="2" creationId="{F9A6CD33-13B0-452E-BB99-1CA04800F2A8}"/>
          </ac:spMkLst>
        </pc:spChg>
        <pc:spChg chg="mod">
          <ac:chgData name="Matthew Suderman" userId="2709995e-3ea8-4fb0-9b62-eb8034dec529" providerId="ADAL" clId="{37585BB9-C2A3-49A6-AE98-61830FCDBBE6}" dt="2021-06-27T21:36:11.863" v="2820" actId="20577"/>
          <ac:spMkLst>
            <pc:docMk/>
            <pc:sldMk cId="4128374880" sldId="332"/>
            <ac:spMk id="3" creationId="{A3B83DDA-8F90-4FAB-89C8-C50FE273835C}"/>
          </ac:spMkLst>
        </pc:spChg>
      </pc:sldChg>
      <pc:sldChg chg="modSp add mod">
        <pc:chgData name="Matthew Suderman" userId="2709995e-3ea8-4fb0-9b62-eb8034dec529" providerId="ADAL" clId="{37585BB9-C2A3-49A6-AE98-61830FCDBBE6}" dt="2021-06-27T21:40:09.816" v="3178" actId="20577"/>
        <pc:sldMkLst>
          <pc:docMk/>
          <pc:sldMk cId="1115488799" sldId="333"/>
        </pc:sldMkLst>
        <pc:spChg chg="mod">
          <ac:chgData name="Matthew Suderman" userId="2709995e-3ea8-4fb0-9b62-eb8034dec529" providerId="ADAL" clId="{37585BB9-C2A3-49A6-AE98-61830FCDBBE6}" dt="2021-06-27T21:36:43.058" v="2827" actId="20577"/>
          <ac:spMkLst>
            <pc:docMk/>
            <pc:sldMk cId="1115488799" sldId="333"/>
            <ac:spMk id="2" creationId="{F9A6CD33-13B0-452E-BB99-1CA04800F2A8}"/>
          </ac:spMkLst>
        </pc:spChg>
        <pc:spChg chg="mod">
          <ac:chgData name="Matthew Suderman" userId="2709995e-3ea8-4fb0-9b62-eb8034dec529" providerId="ADAL" clId="{37585BB9-C2A3-49A6-AE98-61830FCDBBE6}" dt="2021-06-27T21:40:09.816" v="3178" actId="20577"/>
          <ac:spMkLst>
            <pc:docMk/>
            <pc:sldMk cId="1115488799" sldId="333"/>
            <ac:spMk id="3" creationId="{A3B83DDA-8F90-4FAB-89C8-C50FE273835C}"/>
          </ac:spMkLst>
        </pc:spChg>
      </pc:sldChg>
      <pc:sldChg chg="del">
        <pc:chgData name="Matthew Suderman" userId="2709995e-3ea8-4fb0-9b62-eb8034dec529" providerId="ADAL" clId="{37585BB9-C2A3-49A6-AE98-61830FCDBBE6}" dt="2021-06-27T13:10:31.971" v="0" actId="47"/>
        <pc:sldMkLst>
          <pc:docMk/>
          <pc:sldMk cId="1631015651" sldId="333"/>
        </pc:sldMkLst>
      </pc:sldChg>
      <pc:sldChg chg="addSp modSp new mod ord">
        <pc:chgData name="Matthew Suderman" userId="2709995e-3ea8-4fb0-9b62-eb8034dec529" providerId="ADAL" clId="{37585BB9-C2A3-49A6-AE98-61830FCDBBE6}" dt="2021-07-05T11:00:42.438" v="4433" actId="20577"/>
        <pc:sldMkLst>
          <pc:docMk/>
          <pc:sldMk cId="2545536960" sldId="334"/>
        </pc:sldMkLst>
        <pc:spChg chg="mod">
          <ac:chgData name="Matthew Suderman" userId="2709995e-3ea8-4fb0-9b62-eb8034dec529" providerId="ADAL" clId="{37585BB9-C2A3-49A6-AE98-61830FCDBBE6}" dt="2021-07-05T11:00:42.438" v="4433" actId="20577"/>
          <ac:spMkLst>
            <pc:docMk/>
            <pc:sldMk cId="2545536960" sldId="334"/>
            <ac:spMk id="2" creationId="{4B8FFF6D-F6A7-4B63-9DA7-604ABA81EB2E}"/>
          </ac:spMkLst>
        </pc:spChg>
        <pc:spChg chg="mod">
          <ac:chgData name="Matthew Suderman" userId="2709995e-3ea8-4fb0-9b62-eb8034dec529" providerId="ADAL" clId="{37585BB9-C2A3-49A6-AE98-61830FCDBBE6}" dt="2021-07-05T11:00:20.037" v="4412" actId="20577"/>
          <ac:spMkLst>
            <pc:docMk/>
            <pc:sldMk cId="2545536960" sldId="334"/>
            <ac:spMk id="3" creationId="{61B65F74-A3EA-4D15-B29B-3EC788503D03}"/>
          </ac:spMkLst>
        </pc:spChg>
        <pc:graphicFrameChg chg="add mod modGraphic">
          <ac:chgData name="Matthew Suderman" userId="2709995e-3ea8-4fb0-9b62-eb8034dec529" providerId="ADAL" clId="{37585BB9-C2A3-49A6-AE98-61830FCDBBE6}" dt="2021-06-27T21:47:27.497" v="3752" actId="1076"/>
          <ac:graphicFrameMkLst>
            <pc:docMk/>
            <pc:sldMk cId="2545536960" sldId="334"/>
            <ac:graphicFrameMk id="4" creationId="{4F3ACF82-7EF8-4C89-98E1-35E99317E8C3}"/>
          </ac:graphicFrameMkLst>
        </pc:graphicFrameChg>
      </pc:sldChg>
      <pc:sldChg chg="modSp new del mod">
        <pc:chgData name="Matthew Suderman" userId="2709995e-3ea8-4fb0-9b62-eb8034dec529" providerId="ADAL" clId="{37585BB9-C2A3-49A6-AE98-61830FCDBBE6}" dt="2021-06-27T22:00:23.572" v="3815" actId="2696"/>
        <pc:sldMkLst>
          <pc:docMk/>
          <pc:sldMk cId="2810247385" sldId="335"/>
        </pc:sldMkLst>
        <pc:spChg chg="mod">
          <ac:chgData name="Matthew Suderman" userId="2709995e-3ea8-4fb0-9b62-eb8034dec529" providerId="ADAL" clId="{37585BB9-C2A3-49A6-AE98-61830FCDBBE6}" dt="2021-06-27T21:54:50.181" v="3814" actId="20577"/>
          <ac:spMkLst>
            <pc:docMk/>
            <pc:sldMk cId="2810247385" sldId="335"/>
            <ac:spMk id="2" creationId="{B68B42F4-0207-4B24-AC81-0CEB6A97528E}"/>
          </ac:spMkLst>
        </pc:spChg>
        <pc:spChg chg="mod">
          <ac:chgData name="Matthew Suderman" userId="2709995e-3ea8-4fb0-9b62-eb8034dec529" providerId="ADAL" clId="{37585BB9-C2A3-49A6-AE98-61830FCDBBE6}" dt="2021-06-27T21:54:46.972" v="3813" actId="20577"/>
          <ac:spMkLst>
            <pc:docMk/>
            <pc:sldMk cId="2810247385" sldId="335"/>
            <ac:spMk id="3" creationId="{CBEECE52-A7DD-472B-B5FF-8634CBD3F31B}"/>
          </ac:spMkLst>
        </pc:spChg>
      </pc:sldChg>
    </pc:docChg>
  </pc:docChgLst>
  <pc:docChgLst>
    <pc:chgData name="Matthew Suderman" userId="2709995e-3ea8-4fb0-9b62-eb8034dec529" providerId="ADAL" clId="{654F4AF2-5394-43CF-A8E6-8EE56F16B67E}"/>
    <pc:docChg chg="undo custSel addSld delSld modSld sldOrd">
      <pc:chgData name="Matthew Suderman" userId="2709995e-3ea8-4fb0-9b62-eb8034dec529" providerId="ADAL" clId="{654F4AF2-5394-43CF-A8E6-8EE56F16B67E}" dt="2021-07-26T00:04:55.301" v="3879"/>
      <pc:docMkLst>
        <pc:docMk/>
      </pc:docMkLst>
      <pc:sldChg chg="modSp mod">
        <pc:chgData name="Matthew Suderman" userId="2709995e-3ea8-4fb0-9b62-eb8034dec529" providerId="ADAL" clId="{654F4AF2-5394-43CF-A8E6-8EE56F16B67E}" dt="2021-07-25T14:57:24.527" v="9" actId="20577"/>
        <pc:sldMkLst>
          <pc:docMk/>
          <pc:sldMk cId="0" sldId="288"/>
        </pc:sldMkLst>
        <pc:spChg chg="mod">
          <ac:chgData name="Matthew Suderman" userId="2709995e-3ea8-4fb0-9b62-eb8034dec529" providerId="ADAL" clId="{654F4AF2-5394-43CF-A8E6-8EE56F16B67E}" dt="2021-07-25T14:57:24.527" v="9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 modAnim">
        <pc:chgData name="Matthew Suderman" userId="2709995e-3ea8-4fb0-9b62-eb8034dec529" providerId="ADAL" clId="{654F4AF2-5394-43CF-A8E6-8EE56F16B67E}" dt="2021-07-25T16:44:54.867" v="357"/>
        <pc:sldMkLst>
          <pc:docMk/>
          <pc:sldMk cId="0" sldId="318"/>
        </pc:sldMkLst>
        <pc:spChg chg="mod">
          <ac:chgData name="Matthew Suderman" userId="2709995e-3ea8-4fb0-9b62-eb8034dec529" providerId="ADAL" clId="{654F4AF2-5394-43CF-A8E6-8EE56F16B67E}" dt="2021-07-25T16:43:15.158" v="330" actId="20577"/>
          <ac:spMkLst>
            <pc:docMk/>
            <pc:sldMk cId="0" sldId="318"/>
            <ac:spMk id="2" creationId="{00000000-0000-0000-0000-000000000000}"/>
          </ac:spMkLst>
        </pc:spChg>
        <pc:spChg chg="mod">
          <ac:chgData name="Matthew Suderman" userId="2709995e-3ea8-4fb0-9b62-eb8034dec529" providerId="ADAL" clId="{654F4AF2-5394-43CF-A8E6-8EE56F16B67E}" dt="2021-07-25T16:42:59.396" v="314" actId="1035"/>
          <ac:spMkLst>
            <pc:docMk/>
            <pc:sldMk cId="0" sldId="318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2:48.969" v="302"/>
          <ac:graphicFrameMkLst>
            <pc:docMk/>
            <pc:sldMk cId="0" sldId="318"/>
            <ac:graphicFrameMk id="4" creationId="{F534F4DB-5FFD-47BE-B9BC-84765E6BA4F9}"/>
          </ac:graphicFrameMkLst>
        </pc:graphicFrameChg>
      </pc:sldChg>
      <pc:sldChg chg="delSp modSp add mod">
        <pc:chgData name="Matthew Suderman" userId="2709995e-3ea8-4fb0-9b62-eb8034dec529" providerId="ADAL" clId="{654F4AF2-5394-43CF-A8E6-8EE56F16B67E}" dt="2021-07-25T16:46:17.584" v="379" actId="122"/>
        <pc:sldMkLst>
          <pc:docMk/>
          <pc:sldMk cId="123698861" sldId="319"/>
        </pc:sldMkLst>
        <pc:spChg chg="mod">
          <ac:chgData name="Matthew Suderman" userId="2709995e-3ea8-4fb0-9b62-eb8034dec529" providerId="ADAL" clId="{654F4AF2-5394-43CF-A8E6-8EE56F16B67E}" dt="2021-07-25T16:45:45.203" v="366" actId="20577"/>
          <ac:spMkLst>
            <pc:docMk/>
            <pc:sldMk cId="123698861" sldId="319"/>
            <ac:spMk id="2" creationId="{00000000-0000-0000-0000-000000000000}"/>
          </ac:spMkLst>
        </pc:spChg>
        <pc:spChg chg="del mod">
          <ac:chgData name="Matthew Suderman" userId="2709995e-3ea8-4fb0-9b62-eb8034dec529" providerId="ADAL" clId="{654F4AF2-5394-43CF-A8E6-8EE56F16B67E}" dt="2021-07-25T16:44:48.484" v="356" actId="478"/>
          <ac:spMkLst>
            <pc:docMk/>
            <pc:sldMk cId="123698861" sldId="319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6:17.584" v="379" actId="122"/>
          <ac:graphicFrameMkLst>
            <pc:docMk/>
            <pc:sldMk cId="123698861" sldId="319"/>
            <ac:graphicFrameMk id="4" creationId="{F534F4DB-5FFD-47BE-B9BC-84765E6BA4F9}"/>
          </ac:graphicFrameMkLst>
        </pc:graphicFrameChg>
      </pc:sldChg>
      <pc:sldChg chg="modSp add mod modAnim">
        <pc:chgData name="Matthew Suderman" userId="2709995e-3ea8-4fb0-9b62-eb8034dec529" providerId="ADAL" clId="{654F4AF2-5394-43CF-A8E6-8EE56F16B67E}" dt="2021-07-25T16:49:34.419" v="449"/>
        <pc:sldMkLst>
          <pc:docMk/>
          <pc:sldMk cId="3755787548" sldId="320"/>
        </pc:sldMkLst>
        <pc:spChg chg="mod">
          <ac:chgData name="Matthew Suderman" userId="2709995e-3ea8-4fb0-9b62-eb8034dec529" providerId="ADAL" clId="{654F4AF2-5394-43CF-A8E6-8EE56F16B67E}" dt="2021-07-25T16:45:36.154" v="365" actId="20577"/>
          <ac:spMkLst>
            <pc:docMk/>
            <pc:sldMk cId="3755787548" sldId="320"/>
            <ac:spMk id="2" creationId="{00000000-0000-0000-0000-000000000000}"/>
          </ac:spMkLst>
        </pc:spChg>
        <pc:spChg chg="mod">
          <ac:chgData name="Matthew Suderman" userId="2709995e-3ea8-4fb0-9b62-eb8034dec529" providerId="ADAL" clId="{654F4AF2-5394-43CF-A8E6-8EE56F16B67E}" dt="2021-07-25T16:49:19.062" v="447" actId="20577"/>
          <ac:spMkLst>
            <pc:docMk/>
            <pc:sldMk cId="3755787548" sldId="320"/>
            <ac:spMk id="6" creationId="{6171DB27-5E3F-442E-AC0D-5BD6E2287E7F}"/>
          </ac:spMkLst>
        </pc:spChg>
        <pc:graphicFrameChg chg="mod modGraphic">
          <ac:chgData name="Matthew Suderman" userId="2709995e-3ea8-4fb0-9b62-eb8034dec529" providerId="ADAL" clId="{654F4AF2-5394-43CF-A8E6-8EE56F16B67E}" dt="2021-07-25T16:49:28.030" v="448" actId="2165"/>
          <ac:graphicFrameMkLst>
            <pc:docMk/>
            <pc:sldMk cId="3755787548" sldId="320"/>
            <ac:graphicFrameMk id="4" creationId="{F534F4DB-5FFD-47BE-B9BC-84765E6BA4F9}"/>
          </ac:graphicFrameMkLst>
        </pc:graphicFrameChg>
      </pc:sldChg>
      <pc:sldChg chg="addSp delSp modSp new mod ord">
        <pc:chgData name="Matthew Suderman" userId="2709995e-3ea8-4fb0-9b62-eb8034dec529" providerId="ADAL" clId="{654F4AF2-5394-43CF-A8E6-8EE56F16B67E}" dt="2021-07-26T00:04:45.848" v="3877"/>
        <pc:sldMkLst>
          <pc:docMk/>
          <pc:sldMk cId="676957949" sldId="321"/>
        </pc:sldMkLst>
        <pc:spChg chg="mod">
          <ac:chgData name="Matthew Suderman" userId="2709995e-3ea8-4fb0-9b62-eb8034dec529" providerId="ADAL" clId="{654F4AF2-5394-43CF-A8E6-8EE56F16B67E}" dt="2021-07-25T22:28:12.219" v="752" actId="20577"/>
          <ac:spMkLst>
            <pc:docMk/>
            <pc:sldMk cId="676957949" sldId="321"/>
            <ac:spMk id="2" creationId="{C02DE96D-77B0-46CF-A6AF-DA44A406228B}"/>
          </ac:spMkLst>
        </pc:spChg>
        <pc:spChg chg="mod">
          <ac:chgData name="Matthew Suderman" userId="2709995e-3ea8-4fb0-9b62-eb8034dec529" providerId="ADAL" clId="{654F4AF2-5394-43CF-A8E6-8EE56F16B67E}" dt="2021-07-25T22:08:28.968" v="454" actId="20577"/>
          <ac:spMkLst>
            <pc:docMk/>
            <pc:sldMk cId="676957949" sldId="321"/>
            <ac:spMk id="3" creationId="{36792135-2FB9-4BAF-BB0C-764BEE2F4CCD}"/>
          </ac:spMkLst>
        </pc:spChg>
        <pc:spChg chg="add del">
          <ac:chgData name="Matthew Suderman" userId="2709995e-3ea8-4fb0-9b62-eb8034dec529" providerId="ADAL" clId="{654F4AF2-5394-43CF-A8E6-8EE56F16B67E}" dt="2021-07-25T22:14:06.856" v="456"/>
          <ac:spMkLst>
            <pc:docMk/>
            <pc:sldMk cId="676957949" sldId="321"/>
            <ac:spMk id="4" creationId="{FC32AABD-40F3-4243-BC28-8480AF700F7E}"/>
          </ac:spMkLst>
        </pc:spChg>
        <pc:spChg chg="add del">
          <ac:chgData name="Matthew Suderman" userId="2709995e-3ea8-4fb0-9b62-eb8034dec529" providerId="ADAL" clId="{654F4AF2-5394-43CF-A8E6-8EE56F16B67E}" dt="2021-07-25T22:14:17.571" v="458"/>
          <ac:spMkLst>
            <pc:docMk/>
            <pc:sldMk cId="676957949" sldId="321"/>
            <ac:spMk id="5" creationId="{B20B90C8-639B-4C98-BCAA-28C75B5198AE}"/>
          </ac:spMkLst>
        </pc:spChg>
        <pc:spChg chg="add del">
          <ac:chgData name="Matthew Suderman" userId="2709995e-3ea8-4fb0-9b62-eb8034dec529" providerId="ADAL" clId="{654F4AF2-5394-43CF-A8E6-8EE56F16B67E}" dt="2021-07-25T22:15:19.066" v="462"/>
          <ac:spMkLst>
            <pc:docMk/>
            <pc:sldMk cId="676957949" sldId="321"/>
            <ac:spMk id="7" creationId="{1883B804-F6D5-4A7F-9158-9EA00849699B}"/>
          </ac:spMkLst>
        </pc:spChg>
        <pc:spChg chg="add del">
          <ac:chgData name="Matthew Suderman" userId="2709995e-3ea8-4fb0-9b62-eb8034dec529" providerId="ADAL" clId="{654F4AF2-5394-43CF-A8E6-8EE56F16B67E}" dt="2021-07-25T22:27:05.837" v="602" actId="478"/>
          <ac:spMkLst>
            <pc:docMk/>
            <pc:sldMk cId="676957949" sldId="321"/>
            <ac:spMk id="9" creationId="{3900244B-C215-4D2E-A7E8-F7B6DE138F81}"/>
          </ac:spMkLst>
        </pc:spChg>
        <pc:spChg chg="add mod">
          <ac:chgData name="Matthew Suderman" userId="2709995e-3ea8-4fb0-9b62-eb8034dec529" providerId="ADAL" clId="{654F4AF2-5394-43CF-A8E6-8EE56F16B67E}" dt="2021-07-25T22:32:14.187" v="1062" actId="1037"/>
          <ac:spMkLst>
            <pc:docMk/>
            <pc:sldMk cId="676957949" sldId="321"/>
            <ac:spMk id="11" creationId="{5031AC7D-DBE3-4D84-A8EE-AE2430E02815}"/>
          </ac:spMkLst>
        </pc:spChg>
        <pc:spChg chg="add mod">
          <ac:chgData name="Matthew Suderman" userId="2709995e-3ea8-4fb0-9b62-eb8034dec529" providerId="ADAL" clId="{654F4AF2-5394-43CF-A8E6-8EE56F16B67E}" dt="2021-07-25T22:29:50.389" v="760" actId="1037"/>
          <ac:spMkLst>
            <pc:docMk/>
            <pc:sldMk cId="676957949" sldId="321"/>
            <ac:spMk id="12" creationId="{88E5839D-05D7-461E-AD34-4544A917451E}"/>
          </ac:spMkLst>
        </pc:spChg>
        <pc:spChg chg="add mod">
          <ac:chgData name="Matthew Suderman" userId="2709995e-3ea8-4fb0-9b62-eb8034dec529" providerId="ADAL" clId="{654F4AF2-5394-43CF-A8E6-8EE56F16B67E}" dt="2021-07-25T22:32:14.187" v="1062" actId="1037"/>
          <ac:spMkLst>
            <pc:docMk/>
            <pc:sldMk cId="676957949" sldId="321"/>
            <ac:spMk id="13" creationId="{031F9EA9-7327-49EC-AD66-A9E90A9E5313}"/>
          </ac:spMkLst>
        </pc:spChg>
        <pc:spChg chg="add mod">
          <ac:chgData name="Matthew Suderman" userId="2709995e-3ea8-4fb0-9b62-eb8034dec529" providerId="ADAL" clId="{654F4AF2-5394-43CF-A8E6-8EE56F16B67E}" dt="2021-07-25T22:36:23.032" v="1189" actId="20577"/>
          <ac:spMkLst>
            <pc:docMk/>
            <pc:sldMk cId="676957949" sldId="321"/>
            <ac:spMk id="14" creationId="{F9D4BFAC-A368-4735-A078-B64428A9019D}"/>
          </ac:spMkLst>
        </pc:spChg>
        <pc:picChg chg="add del mod">
          <ac:chgData name="Matthew Suderman" userId="2709995e-3ea8-4fb0-9b62-eb8034dec529" providerId="ADAL" clId="{654F4AF2-5394-43CF-A8E6-8EE56F16B67E}" dt="2021-07-25T22:15:24.786" v="465" actId="478"/>
          <ac:picMkLst>
            <pc:docMk/>
            <pc:sldMk cId="676957949" sldId="321"/>
            <ac:picMk id="6" creationId="{26C5AF31-D523-42DD-8E7B-810FA3BF0BDC}"/>
          </ac:picMkLst>
        </pc:picChg>
        <pc:picChg chg="add mod">
          <ac:chgData name="Matthew Suderman" userId="2709995e-3ea8-4fb0-9b62-eb8034dec529" providerId="ADAL" clId="{654F4AF2-5394-43CF-A8E6-8EE56F16B67E}" dt="2021-07-25T22:32:14.187" v="1062" actId="1037"/>
          <ac:picMkLst>
            <pc:docMk/>
            <pc:sldMk cId="676957949" sldId="321"/>
            <ac:picMk id="8" creationId="{A729B484-BD78-4327-85EE-346A1EB55F69}"/>
          </ac:picMkLst>
        </pc:picChg>
        <pc:picChg chg="add mod modCrop">
          <ac:chgData name="Matthew Suderman" userId="2709995e-3ea8-4fb0-9b62-eb8034dec529" providerId="ADAL" clId="{654F4AF2-5394-43CF-A8E6-8EE56F16B67E}" dt="2021-07-25T22:29:50.389" v="760" actId="1037"/>
          <ac:picMkLst>
            <pc:docMk/>
            <pc:sldMk cId="676957949" sldId="321"/>
            <ac:picMk id="10" creationId="{72A8B7F7-E7FD-4685-BDE4-F54526431CBB}"/>
          </ac:picMkLst>
        </pc:picChg>
      </pc:sldChg>
      <pc:sldChg chg="addSp modSp new mod modAnim">
        <pc:chgData name="Matthew Suderman" userId="2709995e-3ea8-4fb0-9b62-eb8034dec529" providerId="ADAL" clId="{654F4AF2-5394-43CF-A8E6-8EE56F16B67E}" dt="2021-07-25T22:46:35.917" v="1531"/>
        <pc:sldMkLst>
          <pc:docMk/>
          <pc:sldMk cId="3650141433" sldId="322"/>
        </pc:sldMkLst>
        <pc:spChg chg="mod">
          <ac:chgData name="Matthew Suderman" userId="2709995e-3ea8-4fb0-9b62-eb8034dec529" providerId="ADAL" clId="{654F4AF2-5394-43CF-A8E6-8EE56F16B67E}" dt="2021-07-25T22:39:11.479" v="1260" actId="20577"/>
          <ac:spMkLst>
            <pc:docMk/>
            <pc:sldMk cId="3650141433" sldId="322"/>
            <ac:spMk id="2" creationId="{D0BA960C-850D-427F-BC38-200002DC46D6}"/>
          </ac:spMkLst>
        </pc:spChg>
        <pc:spChg chg="mod">
          <ac:chgData name="Matthew Suderman" userId="2709995e-3ea8-4fb0-9b62-eb8034dec529" providerId="ADAL" clId="{654F4AF2-5394-43CF-A8E6-8EE56F16B67E}" dt="2021-07-25T22:40:28.406" v="1267" actId="20577"/>
          <ac:spMkLst>
            <pc:docMk/>
            <pc:sldMk cId="3650141433" sldId="322"/>
            <ac:spMk id="3" creationId="{D7AE30E1-7D81-4692-A008-2BEA4644D3D0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5" creationId="{D604D6F0-3A3F-4751-9A03-CBAD7F211B8E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6" creationId="{4AFEA193-7601-4BBA-A0F6-CE79733923F0}"/>
          </ac:spMkLst>
        </pc:spChg>
        <pc:spChg chg="add mod">
          <ac:chgData name="Matthew Suderman" userId="2709995e-3ea8-4fb0-9b62-eb8034dec529" providerId="ADAL" clId="{654F4AF2-5394-43CF-A8E6-8EE56F16B67E}" dt="2021-07-25T22:42:54.765" v="1398" actId="207"/>
          <ac:spMkLst>
            <pc:docMk/>
            <pc:sldMk cId="3650141433" sldId="322"/>
            <ac:spMk id="7" creationId="{3916629B-37B4-4822-AF15-D091D826D11E}"/>
          </ac:spMkLst>
        </pc:spChg>
        <pc:spChg chg="add mod">
          <ac:chgData name="Matthew Suderman" userId="2709995e-3ea8-4fb0-9b62-eb8034dec529" providerId="ADAL" clId="{654F4AF2-5394-43CF-A8E6-8EE56F16B67E}" dt="2021-07-25T22:46:33.565" v="1530" actId="1076"/>
          <ac:spMkLst>
            <pc:docMk/>
            <pc:sldMk cId="3650141433" sldId="322"/>
            <ac:spMk id="9" creationId="{B3A9E7EC-12E9-45E4-A2C7-B56F6067F1AE}"/>
          </ac:spMkLst>
        </pc:spChg>
        <pc:picChg chg="add mod">
          <ac:chgData name="Matthew Suderman" userId="2709995e-3ea8-4fb0-9b62-eb8034dec529" providerId="ADAL" clId="{654F4AF2-5394-43CF-A8E6-8EE56F16B67E}" dt="2021-07-25T22:40:21.144" v="1264" actId="14100"/>
          <ac:picMkLst>
            <pc:docMk/>
            <pc:sldMk cId="3650141433" sldId="322"/>
            <ac:picMk id="4" creationId="{CCB0ABF0-26A9-4946-B987-F69278F06FD8}"/>
          </ac:picMkLst>
        </pc:picChg>
      </pc:sldChg>
      <pc:sldChg chg="addSp delSp modSp new mod modAnim">
        <pc:chgData name="Matthew Suderman" userId="2709995e-3ea8-4fb0-9b62-eb8034dec529" providerId="ADAL" clId="{654F4AF2-5394-43CF-A8E6-8EE56F16B67E}" dt="2021-07-25T23:03:57.614" v="2020" actId="1076"/>
        <pc:sldMkLst>
          <pc:docMk/>
          <pc:sldMk cId="3927452386" sldId="323"/>
        </pc:sldMkLst>
        <pc:spChg chg="mod">
          <ac:chgData name="Matthew Suderman" userId="2709995e-3ea8-4fb0-9b62-eb8034dec529" providerId="ADAL" clId="{654F4AF2-5394-43CF-A8E6-8EE56F16B67E}" dt="2021-07-25T22:57:04.624" v="1815" actId="14100"/>
          <ac:spMkLst>
            <pc:docMk/>
            <pc:sldMk cId="3927452386" sldId="323"/>
            <ac:spMk id="2" creationId="{F54120A0-57D7-4682-AFE9-52C1076305F2}"/>
          </ac:spMkLst>
        </pc:spChg>
        <pc:spChg chg="mod">
          <ac:chgData name="Matthew Suderman" userId="2709995e-3ea8-4fb0-9b62-eb8034dec529" providerId="ADAL" clId="{654F4AF2-5394-43CF-A8E6-8EE56F16B67E}" dt="2021-07-25T23:03:07.606" v="1980" actId="20577"/>
          <ac:spMkLst>
            <pc:docMk/>
            <pc:sldMk cId="3927452386" sldId="323"/>
            <ac:spMk id="3" creationId="{36D75653-4C2A-4CB4-A232-508B5516E2ED}"/>
          </ac:spMkLst>
        </pc:spChg>
        <pc:spChg chg="add mod">
          <ac:chgData name="Matthew Suderman" userId="2709995e-3ea8-4fb0-9b62-eb8034dec529" providerId="ADAL" clId="{654F4AF2-5394-43CF-A8E6-8EE56F16B67E}" dt="2021-07-25T23:03:57.614" v="2020" actId="1076"/>
          <ac:spMkLst>
            <pc:docMk/>
            <pc:sldMk cId="3927452386" sldId="323"/>
            <ac:spMk id="4" creationId="{B5DCD459-FD73-4C64-BD36-2B3C3A64B92B}"/>
          </ac:spMkLst>
        </pc:spChg>
        <pc:picChg chg="add del mod">
          <ac:chgData name="Matthew Suderman" userId="2709995e-3ea8-4fb0-9b62-eb8034dec529" providerId="ADAL" clId="{654F4AF2-5394-43CF-A8E6-8EE56F16B67E}" dt="2021-07-25T22:54:57.849" v="1810" actId="478"/>
          <ac:picMkLst>
            <pc:docMk/>
            <pc:sldMk cId="3927452386" sldId="323"/>
            <ac:picMk id="2050" creationId="{4B17A9B8-7886-4BE4-99E9-ACF2E05B7825}"/>
          </ac:picMkLst>
        </pc:picChg>
        <pc:picChg chg="add mod">
          <ac:chgData name="Matthew Suderman" userId="2709995e-3ea8-4fb0-9b62-eb8034dec529" providerId="ADAL" clId="{654F4AF2-5394-43CF-A8E6-8EE56F16B67E}" dt="2021-07-25T23:03:19.613" v="1981" actId="1076"/>
          <ac:picMkLst>
            <pc:docMk/>
            <pc:sldMk cId="3927452386" sldId="323"/>
            <ac:picMk id="2052" creationId="{EFF69DBE-E6C0-4593-B0E8-82BD2639E577}"/>
          </ac:picMkLst>
        </pc:picChg>
      </pc:sldChg>
      <pc:sldChg chg="addSp delSp modSp new mod modAnim">
        <pc:chgData name="Matthew Suderman" userId="2709995e-3ea8-4fb0-9b62-eb8034dec529" providerId="ADAL" clId="{654F4AF2-5394-43CF-A8E6-8EE56F16B67E}" dt="2021-07-25T23:18:34.404" v="2547" actId="20577"/>
        <pc:sldMkLst>
          <pc:docMk/>
          <pc:sldMk cId="936950022" sldId="324"/>
        </pc:sldMkLst>
        <pc:spChg chg="mod">
          <ac:chgData name="Matthew Suderman" userId="2709995e-3ea8-4fb0-9b62-eb8034dec529" providerId="ADAL" clId="{654F4AF2-5394-43CF-A8E6-8EE56F16B67E}" dt="2021-07-25T23:05:30.276" v="2040" actId="14100"/>
          <ac:spMkLst>
            <pc:docMk/>
            <pc:sldMk cId="936950022" sldId="324"/>
            <ac:spMk id="2" creationId="{30C41CA4-B1D9-434E-BBBF-C14BEFB4D4D2}"/>
          </ac:spMkLst>
        </pc:spChg>
        <pc:spChg chg="del mod">
          <ac:chgData name="Matthew Suderman" userId="2709995e-3ea8-4fb0-9b62-eb8034dec529" providerId="ADAL" clId="{654F4AF2-5394-43CF-A8E6-8EE56F16B67E}" dt="2021-07-25T23:02:12.556" v="1920" actId="478"/>
          <ac:spMkLst>
            <pc:docMk/>
            <pc:sldMk cId="936950022" sldId="324"/>
            <ac:spMk id="3" creationId="{C0BB2EEC-D749-426D-B6F6-51A1C4C5E12B}"/>
          </ac:spMkLst>
        </pc:spChg>
        <pc:spChg chg="add del mod">
          <ac:chgData name="Matthew Suderman" userId="2709995e-3ea8-4fb0-9b62-eb8034dec529" providerId="ADAL" clId="{654F4AF2-5394-43CF-A8E6-8EE56F16B67E}" dt="2021-07-25T23:02:14.829" v="1921" actId="478"/>
          <ac:spMkLst>
            <pc:docMk/>
            <pc:sldMk cId="936950022" sldId="324"/>
            <ac:spMk id="5" creationId="{00B47E5C-2357-4BBA-8BAA-49784182EB13}"/>
          </ac:spMkLst>
        </pc:spChg>
        <pc:spChg chg="add mod">
          <ac:chgData name="Matthew Suderman" userId="2709995e-3ea8-4fb0-9b62-eb8034dec529" providerId="ADAL" clId="{654F4AF2-5394-43CF-A8E6-8EE56F16B67E}" dt="2021-07-25T23:18:34.404" v="2547" actId="20577"/>
          <ac:spMkLst>
            <pc:docMk/>
            <pc:sldMk cId="936950022" sldId="324"/>
            <ac:spMk id="9" creationId="{D745A53C-C56B-46BF-9E62-9CDD4D03D2D2}"/>
          </ac:spMkLst>
        </pc:spChg>
        <pc:spChg chg="add mod">
          <ac:chgData name="Matthew Suderman" userId="2709995e-3ea8-4fb0-9b62-eb8034dec529" providerId="ADAL" clId="{654F4AF2-5394-43CF-A8E6-8EE56F16B67E}" dt="2021-07-25T23:11:34.200" v="2307" actId="20577"/>
          <ac:spMkLst>
            <pc:docMk/>
            <pc:sldMk cId="936950022" sldId="324"/>
            <ac:spMk id="10" creationId="{8DA58431-D011-46D1-9803-EF98606A2BD8}"/>
          </ac:spMkLst>
        </pc:spChg>
        <pc:spChg chg="add mod">
          <ac:chgData name="Matthew Suderman" userId="2709995e-3ea8-4fb0-9b62-eb8034dec529" providerId="ADAL" clId="{654F4AF2-5394-43CF-A8E6-8EE56F16B67E}" dt="2021-07-25T23:17:06.594" v="2492" actId="207"/>
          <ac:spMkLst>
            <pc:docMk/>
            <pc:sldMk cId="936950022" sldId="324"/>
            <ac:spMk id="11" creationId="{817D4221-832D-47A1-93AB-D962B9BE3120}"/>
          </ac:spMkLst>
        </pc:spChg>
        <pc:picChg chg="add mod">
          <ac:chgData name="Matthew Suderman" userId="2709995e-3ea8-4fb0-9b62-eb8034dec529" providerId="ADAL" clId="{654F4AF2-5394-43CF-A8E6-8EE56F16B67E}" dt="2021-07-25T23:05:26.352" v="2039" actId="1076"/>
          <ac:picMkLst>
            <pc:docMk/>
            <pc:sldMk cId="936950022" sldId="324"/>
            <ac:picMk id="6" creationId="{09E99211-DF4F-4F8C-9301-AD78F2B6582E}"/>
          </ac:picMkLst>
        </pc:picChg>
        <pc:picChg chg="add mod">
          <ac:chgData name="Matthew Suderman" userId="2709995e-3ea8-4fb0-9b62-eb8034dec529" providerId="ADAL" clId="{654F4AF2-5394-43CF-A8E6-8EE56F16B67E}" dt="2021-07-25T23:05:44.621" v="2043" actId="167"/>
          <ac:picMkLst>
            <pc:docMk/>
            <pc:sldMk cId="936950022" sldId="324"/>
            <ac:picMk id="3074" creationId="{E4C8B720-1BCF-42E6-A4C0-0AECC6E41A84}"/>
          </ac:picMkLst>
        </pc:picChg>
        <pc:picChg chg="add del mod">
          <ac:chgData name="Matthew Suderman" userId="2709995e-3ea8-4fb0-9b62-eb8034dec529" providerId="ADAL" clId="{654F4AF2-5394-43CF-A8E6-8EE56F16B67E}" dt="2021-07-25T23:04:33.400" v="2022" actId="478"/>
          <ac:picMkLst>
            <pc:docMk/>
            <pc:sldMk cId="936950022" sldId="324"/>
            <ac:picMk id="3076" creationId="{4388719A-E375-4B9B-9DF2-3C78CCCFC5F2}"/>
          </ac:picMkLst>
        </pc:picChg>
      </pc:sldChg>
      <pc:sldChg chg="addSp delSp modSp add del mod">
        <pc:chgData name="Matthew Suderman" userId="2709995e-3ea8-4fb0-9b62-eb8034dec529" providerId="ADAL" clId="{654F4AF2-5394-43CF-A8E6-8EE56F16B67E}" dt="2021-07-25T23:18:08.793" v="2496" actId="2696"/>
        <pc:sldMkLst>
          <pc:docMk/>
          <pc:sldMk cId="678934339" sldId="325"/>
        </pc:sldMkLst>
        <pc:spChg chg="mod">
          <ac:chgData name="Matthew Suderman" userId="2709995e-3ea8-4fb0-9b62-eb8034dec529" providerId="ADAL" clId="{654F4AF2-5394-43CF-A8E6-8EE56F16B67E}" dt="2021-07-25T23:05:34" v="2041" actId="14100"/>
          <ac:spMkLst>
            <pc:docMk/>
            <pc:sldMk cId="678934339" sldId="325"/>
            <ac:spMk id="2" creationId="{30C41CA4-B1D9-434E-BBBF-C14BEFB4D4D2}"/>
          </ac:spMkLst>
        </pc:spChg>
        <pc:spChg chg="add mod">
          <ac:chgData name="Matthew Suderman" userId="2709995e-3ea8-4fb0-9b62-eb8034dec529" providerId="ADAL" clId="{654F4AF2-5394-43CF-A8E6-8EE56F16B67E}" dt="2021-07-25T23:11:24.942" v="2303" actId="20577"/>
          <ac:spMkLst>
            <pc:docMk/>
            <pc:sldMk cId="678934339" sldId="325"/>
            <ac:spMk id="7" creationId="{14C065CB-0F12-46DF-A8F4-E00693C16509}"/>
          </ac:spMkLst>
        </pc:spChg>
        <pc:picChg chg="del">
          <ac:chgData name="Matthew Suderman" userId="2709995e-3ea8-4fb0-9b62-eb8034dec529" providerId="ADAL" clId="{654F4AF2-5394-43CF-A8E6-8EE56F16B67E}" dt="2021-07-25T23:04:37.161" v="2023" actId="478"/>
          <ac:picMkLst>
            <pc:docMk/>
            <pc:sldMk cId="678934339" sldId="325"/>
            <ac:picMk id="6" creationId="{09E99211-DF4F-4F8C-9301-AD78F2B6582E}"/>
          </ac:picMkLst>
        </pc:picChg>
        <pc:picChg chg="del">
          <ac:chgData name="Matthew Suderman" userId="2709995e-3ea8-4fb0-9b62-eb8034dec529" providerId="ADAL" clId="{654F4AF2-5394-43CF-A8E6-8EE56F16B67E}" dt="2021-07-25T23:04:37.161" v="2023" actId="478"/>
          <ac:picMkLst>
            <pc:docMk/>
            <pc:sldMk cId="678934339" sldId="325"/>
            <ac:picMk id="3074" creationId="{E4C8B720-1BCF-42E6-A4C0-0AECC6E41A84}"/>
          </ac:picMkLst>
        </pc:picChg>
        <pc:picChg chg="mod">
          <ac:chgData name="Matthew Suderman" userId="2709995e-3ea8-4fb0-9b62-eb8034dec529" providerId="ADAL" clId="{654F4AF2-5394-43CF-A8E6-8EE56F16B67E}" dt="2021-07-25T23:08:57.023" v="2239" actId="1076"/>
          <ac:picMkLst>
            <pc:docMk/>
            <pc:sldMk cId="678934339" sldId="325"/>
            <ac:picMk id="3076" creationId="{4388719A-E375-4B9B-9DF2-3C78CCCFC5F2}"/>
          </ac:picMkLst>
        </pc:picChg>
      </pc:sldChg>
      <pc:sldChg chg="modSp new mod ord">
        <pc:chgData name="Matthew Suderman" userId="2709995e-3ea8-4fb0-9b62-eb8034dec529" providerId="ADAL" clId="{654F4AF2-5394-43CF-A8E6-8EE56F16B67E}" dt="2021-07-26T00:04:55.301" v="3879"/>
        <pc:sldMkLst>
          <pc:docMk/>
          <pc:sldMk cId="1034794282" sldId="325"/>
        </pc:sldMkLst>
        <pc:spChg chg="mod">
          <ac:chgData name="Matthew Suderman" userId="2709995e-3ea8-4fb0-9b62-eb8034dec529" providerId="ADAL" clId="{654F4AF2-5394-43CF-A8E6-8EE56F16B67E}" dt="2021-07-25T23:23:42.200" v="2891" actId="5793"/>
          <ac:spMkLst>
            <pc:docMk/>
            <pc:sldMk cId="1034794282" sldId="325"/>
            <ac:spMk id="2" creationId="{1CE031AD-764C-4F74-B42D-B3168CFF4029}"/>
          </ac:spMkLst>
        </pc:spChg>
        <pc:spChg chg="mod">
          <ac:chgData name="Matthew Suderman" userId="2709995e-3ea8-4fb0-9b62-eb8034dec529" providerId="ADAL" clId="{654F4AF2-5394-43CF-A8E6-8EE56F16B67E}" dt="2021-07-25T23:23:09.629" v="2851" actId="20577"/>
          <ac:spMkLst>
            <pc:docMk/>
            <pc:sldMk cId="1034794282" sldId="325"/>
            <ac:spMk id="3" creationId="{1C388E7A-733E-4BF6-8206-0B44767B32D5}"/>
          </ac:spMkLst>
        </pc:spChg>
      </pc:sldChg>
      <pc:sldChg chg="addSp delSp modSp new mod">
        <pc:chgData name="Matthew Suderman" userId="2709995e-3ea8-4fb0-9b62-eb8034dec529" providerId="ADAL" clId="{654F4AF2-5394-43CF-A8E6-8EE56F16B67E}" dt="2021-07-25T23:47:39.860" v="3427" actId="20577"/>
        <pc:sldMkLst>
          <pc:docMk/>
          <pc:sldMk cId="1069533982" sldId="326"/>
        </pc:sldMkLst>
        <pc:spChg chg="mod">
          <ac:chgData name="Matthew Suderman" userId="2709995e-3ea8-4fb0-9b62-eb8034dec529" providerId="ADAL" clId="{654F4AF2-5394-43CF-A8E6-8EE56F16B67E}" dt="2021-07-25T23:25:28.034" v="2956" actId="20577"/>
          <ac:spMkLst>
            <pc:docMk/>
            <pc:sldMk cId="1069533982" sldId="326"/>
            <ac:spMk id="2" creationId="{940F9FE5-649E-482F-AC24-E84E02BDB094}"/>
          </ac:spMkLst>
        </pc:spChg>
        <pc:spChg chg="mod">
          <ac:chgData name="Matthew Suderman" userId="2709995e-3ea8-4fb0-9b62-eb8034dec529" providerId="ADAL" clId="{654F4AF2-5394-43CF-A8E6-8EE56F16B67E}" dt="2021-07-25T23:47:39.860" v="3427" actId="20577"/>
          <ac:spMkLst>
            <pc:docMk/>
            <pc:sldMk cId="1069533982" sldId="326"/>
            <ac:spMk id="3" creationId="{19D25520-3E02-4984-9E93-78213D94C87C}"/>
          </ac:spMkLst>
        </pc:spChg>
        <pc:picChg chg="add del">
          <ac:chgData name="Matthew Suderman" userId="2709995e-3ea8-4fb0-9b62-eb8034dec529" providerId="ADAL" clId="{654F4AF2-5394-43CF-A8E6-8EE56F16B67E}" dt="2021-07-25T23:30:20.391" v="3252" actId="478"/>
          <ac:picMkLst>
            <pc:docMk/>
            <pc:sldMk cId="1069533982" sldId="326"/>
            <ac:picMk id="4" creationId="{7F35E37C-E03A-441E-9041-26226525DE81}"/>
          </ac:picMkLst>
        </pc:picChg>
        <pc:picChg chg="add mod">
          <ac:chgData name="Matthew Suderman" userId="2709995e-3ea8-4fb0-9b62-eb8034dec529" providerId="ADAL" clId="{654F4AF2-5394-43CF-A8E6-8EE56F16B67E}" dt="2021-07-25T23:35:55.427" v="3283" actId="14100"/>
          <ac:picMkLst>
            <pc:docMk/>
            <pc:sldMk cId="1069533982" sldId="326"/>
            <ac:picMk id="4098" creationId="{9D12AF86-76A4-439C-B454-0426AC60418A}"/>
          </ac:picMkLst>
        </pc:picChg>
        <pc:picChg chg="add mod">
          <ac:chgData name="Matthew Suderman" userId="2709995e-3ea8-4fb0-9b62-eb8034dec529" providerId="ADAL" clId="{654F4AF2-5394-43CF-A8E6-8EE56F16B67E}" dt="2021-07-25T23:36:02.627" v="3285" actId="14100"/>
          <ac:picMkLst>
            <pc:docMk/>
            <pc:sldMk cId="1069533982" sldId="326"/>
            <ac:picMk id="4100" creationId="{C6DFCD1B-B177-4FC2-91B0-9177D65FFA60}"/>
          </ac:picMkLst>
        </pc:picChg>
      </pc:sldChg>
      <pc:sldChg chg="add del">
        <pc:chgData name="Matthew Suderman" userId="2709995e-3ea8-4fb0-9b62-eb8034dec529" providerId="ADAL" clId="{654F4AF2-5394-43CF-A8E6-8EE56F16B67E}" dt="2021-07-25T23:17:42.668" v="2495" actId="2890"/>
        <pc:sldMkLst>
          <pc:docMk/>
          <pc:sldMk cId="1616241837" sldId="326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1714534942" sldId="327"/>
        </pc:sldMkLst>
      </pc:sldChg>
      <pc:sldChg chg="addSp delSp modSp new mod modAnim">
        <pc:chgData name="Matthew Suderman" userId="2709995e-3ea8-4fb0-9b62-eb8034dec529" providerId="ADAL" clId="{654F4AF2-5394-43CF-A8E6-8EE56F16B67E}" dt="2021-07-25T23:59:43.462" v="3875" actId="20577"/>
        <pc:sldMkLst>
          <pc:docMk/>
          <pc:sldMk cId="4004834370" sldId="327"/>
        </pc:sldMkLst>
        <pc:spChg chg="mod">
          <ac:chgData name="Matthew Suderman" userId="2709995e-3ea8-4fb0-9b62-eb8034dec529" providerId="ADAL" clId="{654F4AF2-5394-43CF-A8E6-8EE56F16B67E}" dt="2021-07-25T23:39:00.076" v="3367" actId="20577"/>
          <ac:spMkLst>
            <pc:docMk/>
            <pc:sldMk cId="4004834370" sldId="327"/>
            <ac:spMk id="2" creationId="{49A4DA14-309B-4B4B-A170-29D8DF79D5D9}"/>
          </ac:spMkLst>
        </pc:spChg>
        <pc:spChg chg="mod">
          <ac:chgData name="Matthew Suderman" userId="2709995e-3ea8-4fb0-9b62-eb8034dec529" providerId="ADAL" clId="{654F4AF2-5394-43CF-A8E6-8EE56F16B67E}" dt="2021-07-25T23:47:11.146" v="3425" actId="20577"/>
          <ac:spMkLst>
            <pc:docMk/>
            <pc:sldMk cId="4004834370" sldId="327"/>
            <ac:spMk id="3" creationId="{7C35CE5A-921D-4A15-AD4F-97686AB5B529}"/>
          </ac:spMkLst>
        </pc:spChg>
        <pc:spChg chg="add mod">
          <ac:chgData name="Matthew Suderman" userId="2709995e-3ea8-4fb0-9b62-eb8034dec529" providerId="ADAL" clId="{654F4AF2-5394-43CF-A8E6-8EE56F16B67E}" dt="2021-07-25T23:51:58.483" v="3652" actId="20577"/>
          <ac:spMkLst>
            <pc:docMk/>
            <pc:sldMk cId="4004834370" sldId="327"/>
            <ac:spMk id="5" creationId="{D52EB563-6785-4807-9D87-04F4AE3B1A7A}"/>
          </ac:spMkLst>
        </pc:spChg>
        <pc:spChg chg="add mod">
          <ac:chgData name="Matthew Suderman" userId="2709995e-3ea8-4fb0-9b62-eb8034dec529" providerId="ADAL" clId="{654F4AF2-5394-43CF-A8E6-8EE56F16B67E}" dt="2021-07-25T23:57:30.538" v="3833" actId="1038"/>
          <ac:spMkLst>
            <pc:docMk/>
            <pc:sldMk cId="4004834370" sldId="327"/>
            <ac:spMk id="6" creationId="{705386AC-EAF7-439A-A052-FF8B0521F9DB}"/>
          </ac:spMkLst>
        </pc:spChg>
        <pc:spChg chg="add mod">
          <ac:chgData name="Matthew Suderman" userId="2709995e-3ea8-4fb0-9b62-eb8034dec529" providerId="ADAL" clId="{654F4AF2-5394-43CF-A8E6-8EE56F16B67E}" dt="2021-07-25T23:54:11.220" v="3696" actId="20577"/>
          <ac:spMkLst>
            <pc:docMk/>
            <pc:sldMk cId="4004834370" sldId="327"/>
            <ac:spMk id="7" creationId="{10C7C27D-6008-45A9-9512-33CE80B3587B}"/>
          </ac:spMkLst>
        </pc:spChg>
        <pc:spChg chg="add mod">
          <ac:chgData name="Matthew Suderman" userId="2709995e-3ea8-4fb0-9b62-eb8034dec529" providerId="ADAL" clId="{654F4AF2-5394-43CF-A8E6-8EE56F16B67E}" dt="2021-07-25T23:54:42.379" v="3736" actId="14100"/>
          <ac:spMkLst>
            <pc:docMk/>
            <pc:sldMk cId="4004834370" sldId="327"/>
            <ac:spMk id="10" creationId="{8B8396F9-8040-4309-9799-EADC08F4B44D}"/>
          </ac:spMkLst>
        </pc:spChg>
        <pc:spChg chg="add mod">
          <ac:chgData name="Matthew Suderman" userId="2709995e-3ea8-4fb0-9b62-eb8034dec529" providerId="ADAL" clId="{654F4AF2-5394-43CF-A8E6-8EE56F16B67E}" dt="2021-07-25T23:55:27.338" v="3755" actId="1076"/>
          <ac:spMkLst>
            <pc:docMk/>
            <pc:sldMk cId="4004834370" sldId="327"/>
            <ac:spMk id="11" creationId="{692F16E4-9143-4E65-9BA4-4744EE236D1F}"/>
          </ac:spMkLst>
        </pc:spChg>
        <pc:spChg chg="add mod">
          <ac:chgData name="Matthew Suderman" userId="2709995e-3ea8-4fb0-9b62-eb8034dec529" providerId="ADAL" clId="{654F4AF2-5394-43CF-A8E6-8EE56F16B67E}" dt="2021-07-25T23:59:43.462" v="3875" actId="20577"/>
          <ac:spMkLst>
            <pc:docMk/>
            <pc:sldMk cId="4004834370" sldId="327"/>
            <ac:spMk id="12" creationId="{EE1A62EC-C8D9-4211-89AE-59267CEC67DA}"/>
          </ac:spMkLst>
        </pc:spChg>
        <pc:spChg chg="add del">
          <ac:chgData name="Matthew Suderman" userId="2709995e-3ea8-4fb0-9b62-eb8034dec529" providerId="ADAL" clId="{654F4AF2-5394-43CF-A8E6-8EE56F16B67E}" dt="2021-07-25T23:57:45.443" v="3835" actId="11529"/>
          <ac:spMkLst>
            <pc:docMk/>
            <pc:sldMk cId="4004834370" sldId="327"/>
            <ac:spMk id="18" creationId="{4058B3A6-86B6-4858-AF32-99B09A7D89CA}"/>
          </ac:spMkLst>
        </pc:spChg>
        <pc:picChg chg="add mod">
          <ac:chgData name="Matthew Suderman" userId="2709995e-3ea8-4fb0-9b62-eb8034dec529" providerId="ADAL" clId="{654F4AF2-5394-43CF-A8E6-8EE56F16B67E}" dt="2021-07-25T23:58:30.084" v="3853" actId="1038"/>
          <ac:picMkLst>
            <pc:docMk/>
            <pc:sldMk cId="4004834370" sldId="327"/>
            <ac:picMk id="20" creationId="{69D185B7-8EB2-477F-902A-559AA9E9706F}"/>
          </ac:picMkLst>
        </pc:picChg>
        <pc:picChg chg="add mod">
          <ac:chgData name="Matthew Suderman" userId="2709995e-3ea8-4fb0-9b62-eb8034dec529" providerId="ADAL" clId="{654F4AF2-5394-43CF-A8E6-8EE56F16B67E}" dt="2021-07-25T23:58:16.619" v="3847" actId="167"/>
          <ac:picMkLst>
            <pc:docMk/>
            <pc:sldMk cId="4004834370" sldId="327"/>
            <ac:picMk id="5122" creationId="{AA6E9122-276E-4389-8FE4-D22A8CA839A5}"/>
          </ac:picMkLst>
        </pc:picChg>
        <pc:cxnChg chg="add mod">
          <ac:chgData name="Matthew Suderman" userId="2709995e-3ea8-4fb0-9b62-eb8034dec529" providerId="ADAL" clId="{654F4AF2-5394-43CF-A8E6-8EE56F16B67E}" dt="2021-07-25T23:54:11.146" v="3695" actId="20577"/>
          <ac:cxnSpMkLst>
            <pc:docMk/>
            <pc:sldMk cId="4004834370" sldId="327"/>
            <ac:cxnSpMk id="8" creationId="{F4C2BC88-8A38-4655-96E3-483F4E23A299}"/>
          </ac:cxnSpMkLst>
        </pc:cxnChg>
        <pc:cxnChg chg="add mod">
          <ac:chgData name="Matthew Suderman" userId="2709995e-3ea8-4fb0-9b62-eb8034dec529" providerId="ADAL" clId="{654F4AF2-5394-43CF-A8E6-8EE56F16B67E}" dt="2021-07-25T23:59:37.009" v="3867" actId="20577"/>
          <ac:cxnSpMkLst>
            <pc:docMk/>
            <pc:sldMk cId="4004834370" sldId="327"/>
            <ac:cxnSpMk id="13" creationId="{87A43038-D817-48DD-AA63-FE1756DF012C}"/>
          </ac:cxnSpMkLst>
        </pc:cxnChg>
        <pc:cxnChg chg="add mod">
          <ac:chgData name="Matthew Suderman" userId="2709995e-3ea8-4fb0-9b62-eb8034dec529" providerId="ADAL" clId="{654F4AF2-5394-43CF-A8E6-8EE56F16B67E}" dt="2021-07-25T23:59:37.009" v="3867" actId="20577"/>
          <ac:cxnSpMkLst>
            <pc:docMk/>
            <pc:sldMk cId="4004834370" sldId="327"/>
            <ac:cxnSpMk id="16" creationId="{EF9BEB89-B263-4DFC-BA80-5C9C98620859}"/>
          </ac:cxnSpMkLst>
        </pc:cxnChg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12326430" sldId="328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403594669" sldId="329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309696368" sldId="330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769068046" sldId="331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4128374880" sldId="332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1115488799" sldId="333"/>
        </pc:sldMkLst>
      </pc:sldChg>
      <pc:sldChg chg="del">
        <pc:chgData name="Matthew Suderman" userId="2709995e-3ea8-4fb0-9b62-eb8034dec529" providerId="ADAL" clId="{654F4AF2-5394-43CF-A8E6-8EE56F16B67E}" dt="2021-07-25T14:58:00.235" v="25" actId="2696"/>
        <pc:sldMkLst>
          <pc:docMk/>
          <pc:sldMk cId="2545536960" sldId="334"/>
        </pc:sldMkLst>
      </pc:sldChg>
    </pc:docChg>
  </pc:docChgLst>
  <pc:docChgLst>
    <pc:chgData name="Matthew Suderman" userId="S::ms13525@bristol.ac.uk::2709995e-3ea8-4fb0-9b62-eb8034dec529" providerId="AD" clId="Web-{E36E45B3-E198-6188-927C-C5368E2754D6}"/>
    <pc:docChg chg="addSld modSld sldOrd">
      <pc:chgData name="Matthew Suderman" userId="S::ms13525@bristol.ac.uk::2709995e-3ea8-4fb0-9b62-eb8034dec529" providerId="AD" clId="Web-{E36E45B3-E198-6188-927C-C5368E2754D6}" dt="2021-06-07T11:01:08.102" v="64"/>
      <pc:docMkLst>
        <pc:docMk/>
      </pc:docMkLst>
      <pc:sldChg chg="addSp delSp modSp">
        <pc:chgData name="Matthew Suderman" userId="S::ms13525@bristol.ac.uk::2709995e-3ea8-4fb0-9b62-eb8034dec529" providerId="AD" clId="Web-{E36E45B3-E198-6188-927C-C5368E2754D6}" dt="2021-06-07T10:58:26.927" v="36" actId="14100"/>
        <pc:sldMkLst>
          <pc:docMk/>
          <pc:sldMk cId="4252548372" sldId="330"/>
        </pc:sldMkLst>
        <pc:spChg chg="mod">
          <ac:chgData name="Matthew Suderman" userId="S::ms13525@bristol.ac.uk::2709995e-3ea8-4fb0-9b62-eb8034dec529" providerId="AD" clId="Web-{E36E45B3-E198-6188-927C-C5368E2754D6}" dt="2021-06-07T10:58:26.927" v="36" actId="14100"/>
          <ac:spMkLst>
            <pc:docMk/>
            <pc:sldMk cId="4252548372" sldId="330"/>
            <ac:spMk id="3" creationId="{A3E9A2EF-5D00-4605-BA90-3C4860EA4C3E}"/>
          </ac:spMkLst>
        </pc:spChg>
        <pc:picChg chg="add del mod">
          <ac:chgData name="Matthew Suderman" userId="S::ms13525@bristol.ac.uk::2709995e-3ea8-4fb0-9b62-eb8034dec529" providerId="AD" clId="Web-{E36E45B3-E198-6188-927C-C5368E2754D6}" dt="2021-06-07T10:57:01.347" v="10"/>
          <ac:picMkLst>
            <pc:docMk/>
            <pc:sldMk cId="4252548372" sldId="330"/>
            <ac:picMk id="4" creationId="{0A71D40A-B524-4E2D-93EF-790D89BD4275}"/>
          </ac:picMkLst>
        </pc:picChg>
      </pc:sldChg>
      <pc:sldChg chg="modSp">
        <pc:chgData name="Matthew Suderman" userId="S::ms13525@bristol.ac.uk::2709995e-3ea8-4fb0-9b62-eb8034dec529" providerId="AD" clId="Web-{E36E45B3-E198-6188-927C-C5368E2754D6}" dt="2021-06-07T10:51:32.324" v="7" actId="20577"/>
        <pc:sldMkLst>
          <pc:docMk/>
          <pc:sldMk cId="3683323943" sldId="332"/>
        </pc:sldMkLst>
        <pc:spChg chg="mod">
          <ac:chgData name="Matthew Suderman" userId="S::ms13525@bristol.ac.uk::2709995e-3ea8-4fb0-9b62-eb8034dec529" providerId="AD" clId="Web-{E36E45B3-E198-6188-927C-C5368E2754D6}" dt="2021-06-07T10:51:32.324" v="7" actId="20577"/>
          <ac:spMkLst>
            <pc:docMk/>
            <pc:sldMk cId="3683323943" sldId="332"/>
            <ac:spMk id="2" creationId="{418A0246-D388-44B0-A880-F5F8B680AA6F}"/>
          </ac:spMkLst>
        </pc:spChg>
      </pc:sldChg>
      <pc:sldChg chg="addSp delSp modSp new ord">
        <pc:chgData name="Matthew Suderman" userId="S::ms13525@bristol.ac.uk::2709995e-3ea8-4fb0-9b62-eb8034dec529" providerId="AD" clId="Web-{E36E45B3-E198-6188-927C-C5368E2754D6}" dt="2021-06-07T11:01:08.102" v="64"/>
        <pc:sldMkLst>
          <pc:docMk/>
          <pc:sldMk cId="1631015651" sldId="333"/>
        </pc:sldMkLst>
        <pc:spChg chg="mod">
          <ac:chgData name="Matthew Suderman" userId="S::ms13525@bristol.ac.uk::2709995e-3ea8-4fb0-9b62-eb8034dec529" providerId="AD" clId="Web-{E36E45B3-E198-6188-927C-C5368E2754D6}" dt="2021-06-07T10:57:06.003" v="16" actId="20577"/>
          <ac:spMkLst>
            <pc:docMk/>
            <pc:sldMk cId="1631015651" sldId="333"/>
            <ac:spMk id="2" creationId="{FCBCF327-34D9-4D45-AE1C-27F3325A2D86}"/>
          </ac:spMkLst>
        </pc:spChg>
        <pc:spChg chg="del">
          <ac:chgData name="Matthew Suderman" userId="S::ms13525@bristol.ac.uk::2709995e-3ea8-4fb0-9b62-eb8034dec529" providerId="AD" clId="Web-{E36E45B3-E198-6188-927C-C5368E2754D6}" dt="2021-06-07T10:57:10.409" v="17"/>
          <ac:spMkLst>
            <pc:docMk/>
            <pc:sldMk cId="1631015651" sldId="333"/>
            <ac:spMk id="3" creationId="{CA2EAA9C-FCD7-44BB-8246-ACA9DECCDD79}"/>
          </ac:spMkLst>
        </pc:spChg>
        <pc:spChg chg="add mod ord">
          <ac:chgData name="Matthew Suderman" userId="S::ms13525@bristol.ac.uk::2709995e-3ea8-4fb0-9b62-eb8034dec529" providerId="AD" clId="Web-{E36E45B3-E198-6188-927C-C5368E2754D6}" dt="2021-06-07T10:58:22.770" v="35" actId="14100"/>
          <ac:spMkLst>
            <pc:docMk/>
            <pc:sldMk cId="1631015651" sldId="333"/>
            <ac:spMk id="6" creationId="{936E5375-F5D5-4388-AB74-94AC4A656D0B}"/>
          </ac:spMkLst>
        </pc:spChg>
        <pc:spChg chg="add del mod">
          <ac:chgData name="Matthew Suderman" userId="S::ms13525@bristol.ac.uk::2709995e-3ea8-4fb0-9b62-eb8034dec529" providerId="AD" clId="Web-{E36E45B3-E198-6188-927C-C5368E2754D6}" dt="2021-06-07T10:58:14.723" v="32"/>
          <ac:spMkLst>
            <pc:docMk/>
            <pc:sldMk cId="1631015651" sldId="333"/>
            <ac:spMk id="8" creationId="{87EDD481-5027-46E8-9810-F234E9F3D9BB}"/>
          </ac:spMkLst>
        </pc:spChg>
        <pc:spChg chg="add mod">
          <ac:chgData name="Matthew Suderman" userId="S::ms13525@bristol.ac.uk::2709995e-3ea8-4fb0-9b62-eb8034dec529" providerId="AD" clId="Web-{E36E45B3-E198-6188-927C-C5368E2754D6}" dt="2021-06-07T11:01:03.102" v="63" actId="14100"/>
          <ac:spMkLst>
            <pc:docMk/>
            <pc:sldMk cId="1631015651" sldId="333"/>
            <ac:spMk id="10" creationId="{4BEEEBB7-8A1A-4B39-8B57-17662F4186C0}"/>
          </ac:spMkLst>
        </pc:spChg>
        <pc:picChg chg="add del mod ord">
          <ac:chgData name="Matthew Suderman" userId="S::ms13525@bristol.ac.uk::2709995e-3ea8-4fb0-9b62-eb8034dec529" providerId="AD" clId="Web-{E36E45B3-E198-6188-927C-C5368E2754D6}" dt="2021-06-07T10:58:04.676" v="31"/>
          <ac:picMkLst>
            <pc:docMk/>
            <pc:sldMk cId="1631015651" sldId="333"/>
            <ac:picMk id="4" creationId="{06A5878E-8C1B-417D-94FC-688663BF5D08}"/>
          </ac:picMkLst>
        </pc:picChg>
        <pc:picChg chg="add mod ord">
          <ac:chgData name="Matthew Suderman" userId="S::ms13525@bristol.ac.uk::2709995e-3ea8-4fb0-9b62-eb8034dec529" providerId="AD" clId="Web-{E36E45B3-E198-6188-927C-C5368E2754D6}" dt="2021-06-07T10:59:44.960" v="48" actId="1076"/>
          <ac:picMkLst>
            <pc:docMk/>
            <pc:sldMk cId="1631015651" sldId="333"/>
            <ac:picMk id="9" creationId="{75F018F0-2107-4E9C-A414-DAA51B8D473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E2476FF0-F6F9-2D43-9F89-D54FAA1298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1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5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18050"/>
            <a:ext cx="497840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l" defTabSz="919163">
              <a:defRPr sz="1200">
                <a:latin typeface="Times New Roman" pitchFamily="-1" charset="0"/>
              </a:defRPr>
            </a:lvl1pPr>
          </a:lstStyle>
          <a:p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4" tIns="45957" rIns="91914" bIns="45957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" charset="0"/>
              </a:defRPr>
            </a:lvl1pPr>
          </a:lstStyle>
          <a:p>
            <a:fld id="{91BF0018-C91C-C54F-8FA5-51685180A2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42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24000" y="3582000"/>
            <a:ext cx="10363200" cy="684600"/>
          </a:xfrm>
          <a:prstGeom prst="rect">
            <a:avLst/>
          </a:prstGeom>
        </p:spPr>
        <p:txBody>
          <a:bodyPr vert="horz"/>
          <a:lstStyle>
            <a:lvl1pPr algn="l"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4000" y="4572000"/>
            <a:ext cx="8534400" cy="175260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>
                <a:latin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85344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97200"/>
            <a:ext cx="10871200" cy="45720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00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000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5" name="Line 11"/>
          <p:cNvSpPr>
            <a:spLocks noChangeShapeType="1"/>
          </p:cNvSpPr>
          <p:nvPr userDrawn="1"/>
        </p:nvSpPr>
        <p:spPr bwMode="auto">
          <a:xfrm>
            <a:off x="624000" y="1447800"/>
            <a:ext cx="10848000" cy="0"/>
          </a:xfrm>
          <a:prstGeom prst="line">
            <a:avLst/>
          </a:prstGeom>
          <a:noFill/>
          <a:ln w="19050" cap="flat" cmpd="sng" algn="ctr">
            <a:solidFill>
              <a:srgbClr val="8A796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24000" y="6474768"/>
            <a:ext cx="29464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900" dirty="0">
                <a:solidFill>
                  <a:srgbClr val="8A7967"/>
                </a:solidFill>
                <a:latin typeface="Arial"/>
                <a:cs typeface="Arial"/>
              </a:rPr>
              <a:t>MRC Integrative</a:t>
            </a:r>
            <a:r>
              <a:rPr lang="en-US" sz="900" baseline="0" dirty="0">
                <a:solidFill>
                  <a:srgbClr val="8A7967"/>
                </a:solidFill>
                <a:latin typeface="Arial"/>
                <a:cs typeface="Arial"/>
              </a:rPr>
              <a:t> Epidemiology Unit</a:t>
            </a:r>
            <a:endParaRPr lang="en-US" sz="900" dirty="0">
              <a:solidFill>
                <a:srgbClr val="8A7967"/>
              </a:solidFill>
              <a:latin typeface="Arial"/>
              <a:cs typeface="Arial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CD3E422D-DA8A-4DC2-B6BD-6FE58FEC6E7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9376" y="332656"/>
            <a:ext cx="3909310" cy="901138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7226A00-C8B1-43FE-8F27-8BAE794011B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79575" y="462270"/>
            <a:ext cx="2016225" cy="6624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•"/>
        <a:defRPr sz="1600"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–"/>
        <a:defRPr sz="1400"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sz="1200"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24000"/>
            <a:ext cx="10871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8791"/>
            <a:ext cx="10871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24000" y="6474768"/>
            <a:ext cx="2946400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900" dirty="0">
                <a:solidFill>
                  <a:srgbClr val="8A7967"/>
                </a:solidFill>
                <a:latin typeface="Arial"/>
                <a:cs typeface="Arial"/>
              </a:rPr>
              <a:t>MRC Integrative</a:t>
            </a:r>
            <a:r>
              <a:rPr lang="en-US" sz="900" baseline="0" dirty="0">
                <a:solidFill>
                  <a:srgbClr val="8A7967"/>
                </a:solidFill>
                <a:latin typeface="Arial"/>
                <a:cs typeface="Arial"/>
              </a:rPr>
              <a:t> Epidemiology Unit</a:t>
            </a:r>
            <a:endParaRPr lang="en-US" sz="900" dirty="0">
              <a:solidFill>
                <a:srgbClr val="8A7967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ransition spd="med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B01F2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  <a:ea typeface="ＭＳ Ｐゴシック" pitchFamily="-1" charset="-128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  <a:ea typeface="ＭＳ Ｐゴシック" pitchFamily="-1" charset="-128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rgbClr val="920049"/>
        </a:buClr>
        <a:buChar char="»"/>
        <a:defRPr 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ring.ac.uk/sites/default/files/2021-06/data-science-and-ai-in-the-age-of-covid_full-report_2.pdf" TargetMode="External"/><Relationship Id="rId2" Type="http://schemas.openxmlformats.org/officeDocument/2006/relationships/hyperlink" Target="https://www.technologyreview.com/2021/07/30/1030329/machine-learning-ai-failed-covid-hospital-diagnosis-pandemic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992313" y="3430803"/>
            <a:ext cx="8102600" cy="2208297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  <a:latin typeface="Arial"/>
                <a:cs typeface="Arial"/>
              </a:rPr>
              <a:t>Epigenetic Epidemiology Update</a:t>
            </a:r>
          </a:p>
          <a:p>
            <a:pPr algn="l">
              <a:spcBef>
                <a:spcPct val="50000"/>
              </a:spcBef>
            </a:pPr>
            <a:endParaRPr lang="en-US" dirty="0">
              <a:solidFill>
                <a:srgbClr val="9A044B"/>
              </a:solidFill>
              <a:latin typeface="Verdana" pitchFamily="-1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b="1" dirty="0">
                <a:latin typeface="Arial"/>
                <a:cs typeface="Arial"/>
              </a:rPr>
              <a:t>Matthew Suderman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latin typeface="Arial"/>
                <a:cs typeface="Arial"/>
              </a:rPr>
              <a:t>MRC Integrative Epidemiology Unit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Arial"/>
                <a:cs typeface="Arial"/>
              </a:rPr>
              <a:t>July 26, 2021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A6E9122-276E-4389-8FE4-D22A8CA839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65750"/>
          <a:stretch/>
        </p:blipFill>
        <p:spPr bwMode="auto">
          <a:xfrm>
            <a:off x="1415480" y="3734913"/>
            <a:ext cx="6420009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69D185B7-8EB2-477F-902A-559AA9E970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r="66293" b="65750"/>
          <a:stretch/>
        </p:blipFill>
        <p:spPr bwMode="auto">
          <a:xfrm>
            <a:off x="1411699" y="3768882"/>
            <a:ext cx="2164021" cy="25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A4DA14-309B-4B4B-A170-29D8DF79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Improved adjustment for multiple tests?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CE5A-921D-4A15-AD4F-97686AB5B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Yi S, Zhang X, Yang L, et al. </a:t>
            </a:r>
            <a:r>
              <a:rPr lang="en-US" b="1" dirty="0"/>
              <a:t>2dFDR: a new approach to confounder adjustment substantially increases detection power in omics association studies</a:t>
            </a:r>
            <a:r>
              <a:rPr lang="en-US" dirty="0"/>
              <a:t>. Genome Biol. 2021;22(1):208. Published 2021 Jul 13.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Idea: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EB563-6785-4807-9D87-04F4AE3B1A7A}"/>
              </a:ext>
            </a:extLst>
          </p:cNvPr>
          <p:cNvSpPr txBox="1"/>
          <p:nvPr/>
        </p:nvSpPr>
        <p:spPr>
          <a:xfrm rot="16200000">
            <a:off x="76048" y="4421167"/>
            <a:ext cx="1755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+mn-lt"/>
              </a:rPr>
              <a:t>Z</a:t>
            </a:r>
            <a:r>
              <a:rPr lang="en-CA" sz="1800" baseline="30000" dirty="0">
                <a:latin typeface="+mn-lt"/>
              </a:rPr>
              <a:t>A </a:t>
            </a:r>
            <a:r>
              <a:rPr lang="en-CA" sz="1800" dirty="0">
                <a:latin typeface="+mn-lt"/>
              </a:rPr>
              <a:t>= statistics for EWAS with covariates</a:t>
            </a:r>
            <a:endParaRPr lang="en-US" sz="18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386AC-EAF7-439A-A052-FF8B0521F9DB}"/>
              </a:ext>
            </a:extLst>
          </p:cNvPr>
          <p:cNvSpPr txBox="1"/>
          <p:nvPr/>
        </p:nvSpPr>
        <p:spPr>
          <a:xfrm>
            <a:off x="1596600" y="6239053"/>
            <a:ext cx="2339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+mn-lt"/>
              </a:rPr>
              <a:t>Z</a:t>
            </a:r>
            <a:r>
              <a:rPr lang="en-CA" sz="1800" baseline="30000" dirty="0">
                <a:latin typeface="+mn-lt"/>
              </a:rPr>
              <a:t>u</a:t>
            </a:r>
            <a:r>
              <a:rPr lang="en-CA" sz="1800" dirty="0">
                <a:latin typeface="+mn-lt"/>
              </a:rPr>
              <a:t> = statistics for unadjusted EWAS</a:t>
            </a:r>
            <a:endParaRPr lang="en-US" sz="18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C7C27D-6008-45A9-9512-33CE80B3587B}"/>
              </a:ext>
            </a:extLst>
          </p:cNvPr>
          <p:cNvSpPr txBox="1"/>
          <p:nvPr/>
        </p:nvSpPr>
        <p:spPr>
          <a:xfrm>
            <a:off x="-215765" y="5930234"/>
            <a:ext cx="2339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rgbClr val="00B0F0"/>
                </a:solidFill>
                <a:latin typeface="+mn-lt"/>
              </a:rPr>
              <a:t>Typical FDR threshold</a:t>
            </a:r>
            <a:endParaRPr lang="en-US" sz="1800" dirty="0">
              <a:solidFill>
                <a:srgbClr val="00B0F0"/>
              </a:solidFill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C2BC88-8A38-4655-96E3-483F4E23A299}"/>
              </a:ext>
            </a:extLst>
          </p:cNvPr>
          <p:cNvCxnSpPr>
            <a:stCxn id="7" idx="0"/>
          </p:cNvCxnSpPr>
          <p:nvPr/>
        </p:nvCxnSpPr>
        <p:spPr bwMode="auto">
          <a:xfrm flipV="1">
            <a:off x="953815" y="5067062"/>
            <a:ext cx="965721" cy="863172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8396F9-8040-4309-9799-EADC08F4B44D}"/>
              </a:ext>
            </a:extLst>
          </p:cNvPr>
          <p:cNvSpPr txBox="1"/>
          <p:nvPr/>
        </p:nvSpPr>
        <p:spPr>
          <a:xfrm>
            <a:off x="1703512" y="316285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+mn-lt"/>
              </a:rPr>
              <a:t>Standard EWAS with covariates</a:t>
            </a:r>
            <a:endParaRPr lang="en-US" sz="1800" dirty="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2F16E4-9143-4E65-9BA4-4744EE236D1F}"/>
              </a:ext>
            </a:extLst>
          </p:cNvPr>
          <p:cNvSpPr txBox="1"/>
          <p:nvPr/>
        </p:nvSpPr>
        <p:spPr>
          <a:xfrm>
            <a:off x="6187655" y="315566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+mn-lt"/>
              </a:rPr>
              <a:t>EWAS with 2dFDR</a:t>
            </a:r>
            <a:endParaRPr lang="en-US" sz="1800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1A62EC-C8D9-4211-89AE-59267CEC67DA}"/>
              </a:ext>
            </a:extLst>
          </p:cNvPr>
          <p:cNvSpPr txBox="1"/>
          <p:nvPr/>
        </p:nvSpPr>
        <p:spPr>
          <a:xfrm>
            <a:off x="8217614" y="5694921"/>
            <a:ext cx="2339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rgbClr val="C00000"/>
                </a:solidFill>
                <a:latin typeface="+mn-lt"/>
              </a:rPr>
              <a:t>Two significance thresholds (but less stringent)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A43038-D817-48DD-AA63-FE1756DF012C}"/>
              </a:ext>
            </a:extLst>
          </p:cNvPr>
          <p:cNvCxnSpPr>
            <a:cxnSpLocks/>
            <a:stCxn id="12" idx="0"/>
          </p:cNvCxnSpPr>
          <p:nvPr/>
        </p:nvCxnSpPr>
        <p:spPr bwMode="auto">
          <a:xfrm flipH="1" flipV="1">
            <a:off x="6816080" y="4365105"/>
            <a:ext cx="2571114" cy="1329816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9BEB89-B263-4DFC-BA80-5C9C98620859}"/>
              </a:ext>
            </a:extLst>
          </p:cNvPr>
          <p:cNvCxnSpPr>
            <a:cxnSpLocks/>
            <a:stCxn id="12" idx="0"/>
          </p:cNvCxnSpPr>
          <p:nvPr/>
        </p:nvCxnSpPr>
        <p:spPr bwMode="auto">
          <a:xfrm flipH="1" flipV="1">
            <a:off x="7401986" y="5425519"/>
            <a:ext cx="1985208" cy="269402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8343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31AD-764C-4F74-B42D-B3168CFF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Allow me to introduce you to BANP 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88E7A-733E-4BF6-8206-0B44767B3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Grand, R.S., Burger, L.,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Gräwe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C. 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et al.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BANP opens chromatin and activates CpG-island-regulated genes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. 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Nature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(2021).</a:t>
            </a:r>
          </a:p>
          <a:p>
            <a:pPr marL="0" indent="0">
              <a:buNone/>
            </a:pPr>
            <a:endParaRPr lang="en-US" dirty="0">
              <a:solidFill>
                <a:srgbClr val="222222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-apple-system"/>
              </a:rPr>
              <a:t>BANP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-apple-system"/>
              </a:rPr>
              <a:t>Binds CGCG sequences (which are enriched near the TSSs of house-keeping genes)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-apple-system"/>
              </a:rPr>
              <a:t>Opens chromatin and phases nucleosomes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-apple-system"/>
              </a:rPr>
              <a:t>Is repelled by DNA methylation leaving chromatin closed</a:t>
            </a:r>
          </a:p>
        </p:txBody>
      </p:sp>
    </p:spTree>
    <p:extLst>
      <p:ext uri="{BB962C8B-B14F-4D97-AF65-F5344CB8AC3E}">
        <p14:creationId xmlns:p14="http://schemas.microsoft.com/office/powerpoint/2010/main" val="103479428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3AAC-EDF3-4A7E-A11D-5587EC4B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Appraisal of prediction models for covid-19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813AE-FCA6-453A-92C2-45A3046AD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dependent"/>
                <a:hlinkClick r:id="rId2"/>
              </a:rPr>
              <a:t>https://www.technologyreview.com/2021/07/30/1030329/machine-learning-ai-failed-covid-hospital-diagnosis-pandemic/</a:t>
            </a:r>
            <a:endParaRPr lang="en-US" b="0" i="0" dirty="0">
              <a:solidFill>
                <a:srgbClr val="000000"/>
              </a:solidFill>
              <a:effectLst/>
              <a:latin typeface="Independent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dependent"/>
              </a:rPr>
              <a:t>“In yet other cases, some AIs were found to be picking up on the text font that certain hospitals used to label the scans. As a result, fonts from hospitals with more serious caseloads became predictors of covid risk.”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Independen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https://www.turing.ac.uk/sites/default/files/2021-06/data-science-and-ai-in-the-age-of-covid_full-report_2</a:t>
            </a:r>
            <a:r>
              <a:rPr lang="en-US">
                <a:hlinkClick r:id="rId3"/>
              </a:rPr>
              <a:t>.pdf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33333"/>
                </a:solidFill>
                <a:effectLst/>
                <a:latin typeface="inherit"/>
              </a:rPr>
              <a:t>Wynants 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L</a:t>
            </a:r>
            <a:r>
              <a:rPr lang="en-US" b="0" i="0" dirty="0">
                <a:solidFill>
                  <a:srgbClr val="333333"/>
                </a:solidFill>
                <a:effectLst/>
                <a:latin typeface="interfaceregular"/>
              </a:rPr>
              <a:t>, 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Van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herit"/>
              </a:rPr>
              <a:t>Calster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 B</a:t>
            </a:r>
            <a:r>
              <a:rPr lang="en-US" b="0" i="0" dirty="0">
                <a:solidFill>
                  <a:srgbClr val="333333"/>
                </a:solidFill>
                <a:effectLst/>
                <a:latin typeface="interfaceregular"/>
              </a:rPr>
              <a:t>, 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Collins G S</a:t>
            </a:r>
            <a:r>
              <a:rPr lang="en-US" b="0" i="0" dirty="0">
                <a:solidFill>
                  <a:srgbClr val="333333"/>
                </a:solidFill>
                <a:effectLst/>
                <a:latin typeface="interfaceregular"/>
              </a:rPr>
              <a:t>, 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Riley R D</a:t>
            </a:r>
            <a:r>
              <a:rPr lang="en-US" b="0" i="0" dirty="0">
                <a:solidFill>
                  <a:srgbClr val="333333"/>
                </a:solidFill>
                <a:effectLst/>
                <a:latin typeface="interfaceregular"/>
              </a:rPr>
              <a:t>, 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Heinze G</a:t>
            </a:r>
            <a:r>
              <a:rPr lang="en-US" b="0" i="0" dirty="0">
                <a:solidFill>
                  <a:srgbClr val="333333"/>
                </a:solidFill>
                <a:effectLst/>
                <a:latin typeface="interfaceregular"/>
              </a:rPr>
              <a:t>,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herit"/>
              </a:rPr>
              <a:t>Schuit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 E</a:t>
            </a:r>
            <a:r>
              <a:rPr lang="en-US" b="0" i="0" dirty="0">
                <a:solidFill>
                  <a:srgbClr val="333333"/>
                </a:solidFill>
                <a:effectLst/>
                <a:latin typeface="interfaceregular"/>
              </a:rPr>
              <a:t> et al. Prediction models for diagnosis and prognosis of covid-19: systematic review and critical appraisal </a:t>
            </a:r>
            <a:r>
              <a:rPr lang="en-US" b="0" i="1" dirty="0">
                <a:solidFill>
                  <a:srgbClr val="333333"/>
                </a:solidFill>
                <a:effectLst/>
                <a:latin typeface="inherit"/>
              </a:rPr>
              <a:t>BMJ </a:t>
            </a:r>
            <a:r>
              <a:rPr lang="en-US" b="0" i="0" dirty="0">
                <a:solidFill>
                  <a:srgbClr val="555555"/>
                </a:solidFill>
                <a:effectLst/>
                <a:latin typeface="inherit"/>
              </a:rPr>
              <a:t>2020; 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369 :m1328 </a:t>
            </a:r>
            <a:r>
              <a:rPr lang="en-US" b="0" i="0" dirty="0">
                <a:solidFill>
                  <a:srgbClr val="333333"/>
                </a:solidFill>
                <a:effectLst/>
                <a:latin typeface="interfaceregular"/>
              </a:rPr>
              <a:t>doi:10.1136/bmj.m1328</a:t>
            </a:r>
            <a:endParaRPr lang="en-US" b="0" i="0" dirty="0">
              <a:solidFill>
                <a:srgbClr val="000000"/>
              </a:solidFill>
              <a:effectLst/>
              <a:latin typeface="Independen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3339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EWAS of disease risk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34F4DB-5FFD-47BE-B9BC-84765E6BA4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001676"/>
              </p:ext>
            </p:extLst>
          </p:nvPr>
        </p:nvGraphicFramePr>
        <p:xfrm>
          <a:off x="767409" y="1268416"/>
          <a:ext cx="10713392" cy="1570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7">
                  <a:extLst>
                    <a:ext uri="{9D8B030D-6E8A-4147-A177-3AD203B41FA5}">
                      <a16:colId xmlns:a16="http://schemas.microsoft.com/office/drawing/2014/main" val="4261870548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14947081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741407504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365880242"/>
                    </a:ext>
                  </a:extLst>
                </a:gridCol>
                <a:gridCol w="2144441">
                  <a:extLst>
                    <a:ext uri="{9D8B030D-6E8A-4147-A177-3AD203B41FA5}">
                      <a16:colId xmlns:a16="http://schemas.microsoft.com/office/drawing/2014/main" val="3324579113"/>
                    </a:ext>
                  </a:extLst>
                </a:gridCol>
              </a:tblGrid>
              <a:tr h="360384">
                <a:tc>
                  <a:txBody>
                    <a:bodyPr/>
                    <a:lstStyle/>
                    <a:p>
                      <a:r>
                        <a:rPr lang="en-CA" dirty="0"/>
                        <a:t>PMID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Phenotype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Tissue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Study population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Assocs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291914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34167563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CVD risk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whole blood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 Swedish twins mean age 72.7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r>
                        <a:rPr lang="en-GB" sz="1600" baseline="300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24496130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34214161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2 diabetes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whole blood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 cases and 197 controls (Korean)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00747378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diabetic kidney disease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 cases and 80 controls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8033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1DB27-5E3F-442E-AC0D-5BD6E2287E7F}"/>
              </a:ext>
            </a:extLst>
          </p:cNvPr>
          <p:cNvSpPr txBox="1"/>
          <p:nvPr/>
        </p:nvSpPr>
        <p:spPr>
          <a:xfrm>
            <a:off x="911424" y="2996952"/>
            <a:ext cx="9649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aseline="30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up to 6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DNAm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measurements per person (e.g. 120/535 had 3); longitudinal analyses of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DNAm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and cardiometabolic traits (e.g. BMI) indicated </a:t>
            </a:r>
            <a:r>
              <a:rPr lang="en-US" sz="1600" i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DNAm</a:t>
            </a:r>
            <a:r>
              <a:rPr lang="en-US" sz="1600" i="1" u="sng" dirty="0">
                <a:latin typeface="Calibri" panose="020F0502020204030204" pitchFamily="34" charset="0"/>
                <a:cs typeface="Calibri" panose="020F0502020204030204" pitchFamily="34" charset="0"/>
              </a:rPr>
              <a:t> more likely to predict cardiometabolic trait than the reverse.</a:t>
            </a:r>
            <a:r>
              <a:rPr lang="en-US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16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EWAS of phenotype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34F4DB-5FFD-47BE-B9BC-84765E6BA4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786129"/>
              </p:ext>
            </p:extLst>
          </p:nvPr>
        </p:nvGraphicFramePr>
        <p:xfrm>
          <a:off x="767409" y="1268416"/>
          <a:ext cx="10713392" cy="357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7">
                  <a:extLst>
                    <a:ext uri="{9D8B030D-6E8A-4147-A177-3AD203B41FA5}">
                      <a16:colId xmlns:a16="http://schemas.microsoft.com/office/drawing/2014/main" val="4261870548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14947081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741407504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365880242"/>
                    </a:ext>
                  </a:extLst>
                </a:gridCol>
                <a:gridCol w="2144441">
                  <a:extLst>
                    <a:ext uri="{9D8B030D-6E8A-4147-A177-3AD203B41FA5}">
                      <a16:colId xmlns:a16="http://schemas.microsoft.com/office/drawing/2014/main" val="3324579113"/>
                    </a:ext>
                  </a:extLst>
                </a:gridCol>
              </a:tblGrid>
              <a:tr h="360384">
                <a:tc>
                  <a:txBody>
                    <a:bodyPr/>
                    <a:lstStyle/>
                    <a:p>
                      <a:r>
                        <a:rPr lang="en-CA" dirty="0"/>
                        <a:t>PMID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Phenotype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Tissue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Study population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Assocs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291914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34183656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HDL;LDL;TG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whole blood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16265 multi-ethnic adults from 21 cohorts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49;24;119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24496130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11K European adults from 12 cohorts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74;15;86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00747378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4.5K African American adults from 7 cohorts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7;5;43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803302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 Hispanic adults from 2 cohorts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2;2;4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06873706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31811260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hippocampal volume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whole blood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3337 individuals from 11 cohorts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96195059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thalamus volume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4740806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nucleus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accumbens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volume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54712000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34170065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prosocial behavior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cord blood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2100 infants (PACE meta-analysis)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51717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9886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EWAS of exposure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534F4DB-5FFD-47BE-B9BC-84765E6BA4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763483"/>
              </p:ext>
            </p:extLst>
          </p:nvPr>
        </p:nvGraphicFramePr>
        <p:xfrm>
          <a:off x="767409" y="1268416"/>
          <a:ext cx="10713392" cy="1353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7">
                  <a:extLst>
                    <a:ext uri="{9D8B030D-6E8A-4147-A177-3AD203B41FA5}">
                      <a16:colId xmlns:a16="http://schemas.microsoft.com/office/drawing/2014/main" val="4261870548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14947081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741407504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365880242"/>
                    </a:ext>
                  </a:extLst>
                </a:gridCol>
                <a:gridCol w="2144441">
                  <a:extLst>
                    <a:ext uri="{9D8B030D-6E8A-4147-A177-3AD203B41FA5}">
                      <a16:colId xmlns:a16="http://schemas.microsoft.com/office/drawing/2014/main" val="3324579113"/>
                    </a:ext>
                  </a:extLst>
                </a:gridCol>
              </a:tblGrid>
              <a:tr h="360384">
                <a:tc>
                  <a:txBody>
                    <a:bodyPr/>
                    <a:lstStyle/>
                    <a:p>
                      <a:r>
                        <a:rPr lang="en-CA" dirty="0"/>
                        <a:t>PMID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Phenotype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Tissue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Study population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Assocs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291914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34265559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polycyclic aromatic hydrocarbons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whole blood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 Chinese non-smokers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24496130"/>
                  </a:ext>
                </a:extLst>
              </a:tr>
              <a:tr h="40157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34174944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GDM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cord blood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cases and 252 controls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1410 sites (cell-type specific using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CellDMC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r>
                        <a:rPr lang="en-GB" sz="1600" baseline="300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007473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71DB27-5E3F-442E-AC0D-5BD6E2287E7F}"/>
              </a:ext>
            </a:extLst>
          </p:cNvPr>
          <p:cNvSpPr txBox="1"/>
          <p:nvPr/>
        </p:nvSpPr>
        <p:spPr>
          <a:xfrm>
            <a:off x="911424" y="2996952"/>
            <a:ext cx="9649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aseline="30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4 sites associated with GDM in CD8 T cells and 6 in monocytes associated with BMI at age 3</a:t>
            </a:r>
            <a:r>
              <a:rPr lang="en-US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16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7875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960C-850D-427F-BC38-200002DC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new clock for fetal brains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E30E1-7D81-4692-A008-2BEA4644D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97200"/>
            <a:ext cx="478212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Steg, … Mill J, Hannon E. </a:t>
            </a:r>
            <a:r>
              <a:rPr lang="en-US" b="1" dirty="0"/>
              <a:t>Novel epigenetic clock for fetal brain development predicts prenatal age for cellular stem cell models and derived neurons</a:t>
            </a:r>
            <a:r>
              <a:rPr lang="en-US" dirty="0"/>
              <a:t>. Mol Brain. 2021 Jun 26;14(1):98.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B0ABF0-26A9-4946-B987-F69278F06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936" y="458791"/>
            <a:ext cx="5832648" cy="62628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04D6F0-3A3F-4751-9A03-CBAD7F211B8E}"/>
              </a:ext>
            </a:extLst>
          </p:cNvPr>
          <p:cNvSpPr txBox="1"/>
          <p:nvPr/>
        </p:nvSpPr>
        <p:spPr>
          <a:xfrm>
            <a:off x="9480376" y="332656"/>
            <a:ext cx="1191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C00000"/>
                </a:solidFill>
                <a:latin typeface="+mn-lt"/>
              </a:rPr>
              <a:t>(</a:t>
            </a:r>
            <a:r>
              <a:rPr lang="en-CA" sz="1400" b="1" dirty="0" err="1">
                <a:solidFill>
                  <a:srgbClr val="C00000"/>
                </a:solidFill>
                <a:latin typeface="+mn-lt"/>
              </a:rPr>
              <a:t>DNAmAge</a:t>
            </a:r>
            <a:r>
              <a:rPr lang="en-CA" sz="1400" b="1" dirty="0">
                <a:solidFill>
                  <a:srgbClr val="C00000"/>
                </a:solidFill>
                <a:latin typeface="+mn-lt"/>
              </a:rPr>
              <a:t>)</a:t>
            </a:r>
            <a:endParaRPr lang="en-US" sz="1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EA193-7601-4BBA-A0F6-CE79733923F0}"/>
              </a:ext>
            </a:extLst>
          </p:cNvPr>
          <p:cNvSpPr txBox="1"/>
          <p:nvPr/>
        </p:nvSpPr>
        <p:spPr>
          <a:xfrm>
            <a:off x="6744072" y="3284984"/>
            <a:ext cx="1830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C00000"/>
                </a:solidFill>
                <a:latin typeface="+mn-lt"/>
              </a:rPr>
              <a:t>(Knight’s GA clock)</a:t>
            </a:r>
            <a:endParaRPr lang="en-US" sz="1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16629B-37B4-4822-AF15-D091D826D11E}"/>
              </a:ext>
            </a:extLst>
          </p:cNvPr>
          <p:cNvSpPr txBox="1"/>
          <p:nvPr/>
        </p:nvSpPr>
        <p:spPr>
          <a:xfrm>
            <a:off x="9379300" y="3284984"/>
            <a:ext cx="2837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C00000"/>
                </a:solidFill>
                <a:latin typeface="+mn-lt"/>
              </a:rPr>
              <a:t>(Lee’s Control Placental Clock)</a:t>
            </a:r>
            <a:endParaRPr lang="en-US" sz="1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A9E7EC-12E9-45E4-A2C7-B56F6067F1AE}"/>
              </a:ext>
            </a:extLst>
          </p:cNvPr>
          <p:cNvSpPr txBox="1"/>
          <p:nvPr/>
        </p:nvSpPr>
        <p:spPr>
          <a:xfrm>
            <a:off x="618482" y="4509120"/>
            <a:ext cx="42870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2000" dirty="0">
                <a:latin typeface="+mn-lt"/>
              </a:rPr>
              <a:t>Also: “</a:t>
            </a:r>
            <a:r>
              <a:rPr lang="en-CA" sz="2000" dirty="0" err="1">
                <a:latin typeface="+mn-lt"/>
              </a:rPr>
              <a:t>i</a:t>
            </a:r>
            <a:r>
              <a:rPr lang="en-US" sz="2000" dirty="0">
                <a:latin typeface="+mn-lt"/>
              </a:rPr>
              <a:t>PSC-neurons are still predicted as having an early fetal age”</a:t>
            </a:r>
          </a:p>
        </p:txBody>
      </p:sp>
    </p:spTree>
    <p:extLst>
      <p:ext uri="{BB962C8B-B14F-4D97-AF65-F5344CB8AC3E}">
        <p14:creationId xmlns:p14="http://schemas.microsoft.com/office/powerpoint/2010/main" val="3650141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20A0-57D7-4682-AFE9-52C10763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8791"/>
            <a:ext cx="5342384" cy="809625"/>
          </a:xfrm>
        </p:spPr>
        <p:txBody>
          <a:bodyPr/>
          <a:lstStyle/>
          <a:p>
            <a:r>
              <a:rPr lang="en-CA" dirty="0"/>
              <a:t>GWAS of 4 epigenetic clocks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75653-4C2A-4CB4-A232-508B5516E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97200"/>
            <a:ext cx="11304662" cy="30580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McCartney DL, Min JL, Richmond RC,  … </a:t>
            </a:r>
            <a:r>
              <a:rPr lang="en-US" dirty="0" err="1"/>
              <a:t>Relton</a:t>
            </a:r>
            <a:r>
              <a:rPr lang="en-US" dirty="0"/>
              <a:t> CL, Horvath S, </a:t>
            </a:r>
            <a:r>
              <a:rPr lang="en-US" dirty="0" err="1"/>
              <a:t>Marioni</a:t>
            </a:r>
            <a:r>
              <a:rPr lang="en-US" dirty="0"/>
              <a:t> RE. </a:t>
            </a:r>
            <a:r>
              <a:rPr lang="en-US" b="1" dirty="0"/>
              <a:t>Genome-wide association studies identify 137 genetic loci for DNA methylation biomarkers of aging.</a:t>
            </a:r>
            <a:r>
              <a:rPr lang="en-US" dirty="0"/>
              <a:t> Genome Biol. 2021 Jun 29;22(1):194.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N=40,000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137 genetic associations (113 novel) </a:t>
            </a:r>
          </a:p>
          <a:p>
            <a:pPr marL="0" indent="0">
              <a:buNone/>
            </a:pPr>
            <a:r>
              <a:rPr lang="en-US" dirty="0"/>
              <a:t>with IEAA, Hannum, </a:t>
            </a:r>
            <a:r>
              <a:rPr lang="en-US" dirty="0" err="1"/>
              <a:t>PhenoAge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 err="1"/>
              <a:t>GrimAge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FF69DBE-E6C0-4593-B0E8-82BD2639E5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00"/>
          <a:stretch/>
        </p:blipFill>
        <p:spPr bwMode="auto">
          <a:xfrm>
            <a:off x="5269650" y="3203008"/>
            <a:ext cx="6610350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DCD459-FD73-4C64-BD36-2B3C3A64B92B}"/>
              </a:ext>
            </a:extLst>
          </p:cNvPr>
          <p:cNvSpPr txBox="1"/>
          <p:nvPr/>
        </p:nvSpPr>
        <p:spPr>
          <a:xfrm>
            <a:off x="7464152" y="3018342"/>
            <a:ext cx="255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b="1" dirty="0">
                <a:latin typeface="+mn-lt"/>
              </a:rPr>
              <a:t>Polygenic risk scores</a:t>
            </a:r>
            <a:endParaRPr lang="en-US" sz="1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745238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4C8B720-1BCF-42E6-A4C0-0AECC6E41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02470"/>
            <a:ext cx="5924637" cy="58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C41CA4-B1D9-434E-BBBF-C14BEFB4D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8791"/>
            <a:ext cx="8438728" cy="809625"/>
          </a:xfrm>
        </p:spPr>
        <p:txBody>
          <a:bodyPr/>
          <a:lstStyle/>
          <a:p>
            <a:r>
              <a:rPr lang="en-CA" dirty="0" err="1"/>
              <a:t>GrimAge</a:t>
            </a:r>
            <a:r>
              <a:rPr lang="en-CA" dirty="0"/>
              <a:t> the most ‘interesting’ functionally</a:t>
            </a:r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9E99211-DF4F-4F8C-9301-AD78F2B658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52100" r="9587"/>
          <a:stretch/>
        </p:blipFill>
        <p:spPr bwMode="auto">
          <a:xfrm>
            <a:off x="0" y="2238629"/>
            <a:ext cx="5807968" cy="32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45A53C-C56B-46BF-9E62-9CDD4D03D2D2}"/>
              </a:ext>
            </a:extLst>
          </p:cNvPr>
          <p:cNvSpPr txBox="1"/>
          <p:nvPr/>
        </p:nvSpPr>
        <p:spPr>
          <a:xfrm>
            <a:off x="969092" y="1700808"/>
            <a:ext cx="431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b="1" dirty="0" err="1">
                <a:latin typeface="+mn-lt"/>
              </a:rPr>
              <a:t>GrimAge</a:t>
            </a:r>
            <a:r>
              <a:rPr lang="en-CA" sz="1800" b="1" dirty="0">
                <a:latin typeface="+mn-lt"/>
              </a:rPr>
              <a:t> PRS associations with traits</a:t>
            </a:r>
            <a:endParaRPr lang="en-US" sz="1800" b="1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A58431-D011-46D1-9803-EF98606A2BD8}"/>
              </a:ext>
            </a:extLst>
          </p:cNvPr>
          <p:cNvSpPr txBox="1"/>
          <p:nvPr/>
        </p:nvSpPr>
        <p:spPr>
          <a:xfrm>
            <a:off x="7715691" y="246912"/>
            <a:ext cx="3957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dirty="0">
                <a:latin typeface="+mn-lt"/>
              </a:rPr>
              <a:t>Causal effects of traits on </a:t>
            </a:r>
            <a:r>
              <a:rPr lang="en-CA" sz="1800" b="1" dirty="0" err="1">
                <a:latin typeface="+mn-lt"/>
              </a:rPr>
              <a:t>GrimAge</a:t>
            </a:r>
            <a:r>
              <a:rPr lang="en-CA" sz="1800" b="1" dirty="0">
                <a:latin typeface="+mn-lt"/>
              </a:rPr>
              <a:t> acceleration</a:t>
            </a:r>
            <a:endParaRPr lang="en-US" sz="1800" b="1" dirty="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7D4221-832D-47A1-93AB-D962B9BE3120}"/>
              </a:ext>
            </a:extLst>
          </p:cNvPr>
          <p:cNvSpPr txBox="1"/>
          <p:nvPr/>
        </p:nvSpPr>
        <p:spPr>
          <a:xfrm>
            <a:off x="8081459" y="4931044"/>
            <a:ext cx="3957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800" b="1" dirty="0">
                <a:solidFill>
                  <a:srgbClr val="C00000"/>
                </a:solidFill>
                <a:latin typeface="+mn-lt"/>
              </a:rPr>
              <a:t>Note: little or no evidence that </a:t>
            </a:r>
            <a:r>
              <a:rPr lang="en-CA" sz="1800" b="1" dirty="0" err="1">
                <a:solidFill>
                  <a:srgbClr val="C00000"/>
                </a:solidFill>
                <a:latin typeface="+mn-lt"/>
              </a:rPr>
              <a:t>DNAm</a:t>
            </a:r>
            <a:r>
              <a:rPr lang="en-CA" sz="1800" b="1" dirty="0">
                <a:solidFill>
                  <a:srgbClr val="C00000"/>
                </a:solidFill>
                <a:latin typeface="+mn-lt"/>
              </a:rPr>
              <a:t> age estimates have causal effects </a:t>
            </a:r>
            <a:endParaRPr lang="en-US" sz="18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69500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E96D-77B0-46CF-A6AF-DA44A406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DNAm</a:t>
            </a:r>
            <a:r>
              <a:rPr lang="en-CA" dirty="0"/>
              <a:t> can estimate epithelial cell content in saliva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92135-2FB9-4BAF-BB0C-764BEE2F4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Wong YT, Tayeb MA, Stone TC, Lovat LB, </a:t>
            </a:r>
            <a:r>
              <a:rPr lang="en-US" dirty="0" err="1"/>
              <a:t>Teschendorff</a:t>
            </a:r>
            <a:r>
              <a:rPr lang="en-US" dirty="0"/>
              <a:t> AE, </a:t>
            </a:r>
            <a:r>
              <a:rPr lang="en-US" dirty="0" err="1"/>
              <a:t>Iwasiow</a:t>
            </a:r>
            <a:r>
              <a:rPr lang="en-US" dirty="0"/>
              <a:t> R, Craig JM. </a:t>
            </a:r>
            <a:r>
              <a:rPr lang="en-US" b="1" dirty="0"/>
              <a:t>A comparison of epithelial cell content of oral samples estimated using cytology and DNA methylation</a:t>
            </a:r>
            <a:r>
              <a:rPr lang="en-US" dirty="0"/>
              <a:t>. Epigenetics. 2021 Jul 13:1-8.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29B484-BD78-4327-85EE-346A1EB55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729" y="3542066"/>
            <a:ext cx="2808312" cy="32503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A8B7F7-E7FD-4685-BDE4-F54526431C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983432" y="3408711"/>
            <a:ext cx="4058816" cy="29291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31AC7D-DBE3-4D84-A8EE-AE2430E02815}"/>
              </a:ext>
            </a:extLst>
          </p:cNvPr>
          <p:cNvSpPr txBox="1"/>
          <p:nvPr/>
        </p:nvSpPr>
        <p:spPr>
          <a:xfrm rot="16200000">
            <a:off x="5202010" y="4684366"/>
            <a:ext cx="1415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+mn-lt"/>
              </a:rPr>
              <a:t>EPIDISH</a:t>
            </a:r>
            <a:endParaRPr lang="en-US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E5839D-05D7-461E-AD34-4544A917451E}"/>
              </a:ext>
            </a:extLst>
          </p:cNvPr>
          <p:cNvSpPr txBox="1"/>
          <p:nvPr/>
        </p:nvSpPr>
        <p:spPr>
          <a:xfrm>
            <a:off x="1219170" y="3049663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>
                <a:latin typeface="+mn-lt"/>
              </a:rPr>
              <a:t>% epithelial cells changes with age</a:t>
            </a:r>
            <a:endParaRPr lang="en-US" sz="1800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1F9EA9-7327-49EC-AD66-A9E90A9E5313}"/>
              </a:ext>
            </a:extLst>
          </p:cNvPr>
          <p:cNvSpPr txBox="1"/>
          <p:nvPr/>
        </p:nvSpPr>
        <p:spPr>
          <a:xfrm>
            <a:off x="5519936" y="3059668"/>
            <a:ext cx="4493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>
                <a:latin typeface="+mn-lt"/>
              </a:rPr>
              <a:t>EPIDISH and cytology estimate correlated</a:t>
            </a:r>
            <a:endParaRPr lang="en-US" sz="1800" dirty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D4BFAC-A368-4735-A078-B64428A9019D}"/>
              </a:ext>
            </a:extLst>
          </p:cNvPr>
          <p:cNvSpPr txBox="1"/>
          <p:nvPr/>
        </p:nvSpPr>
        <p:spPr>
          <a:xfrm>
            <a:off x="9033814" y="3918048"/>
            <a:ext cx="30673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600" dirty="0">
                <a:latin typeface="+mn-lt"/>
              </a:rPr>
              <a:t>EPIDISH uses DHS to select appropriate cell type references and then robust partial correlation to estimate cell-type content. </a:t>
            </a:r>
          </a:p>
          <a:p>
            <a:pPr algn="l"/>
            <a:endParaRPr lang="en-CA" sz="1600" dirty="0">
              <a:latin typeface="+mn-lt"/>
            </a:endParaRPr>
          </a:p>
          <a:p>
            <a:pPr algn="l"/>
            <a:r>
              <a:rPr lang="en-CA" sz="1600" dirty="0">
                <a:latin typeface="+mn-lt"/>
              </a:rPr>
              <a:t>References come from </a:t>
            </a:r>
          </a:p>
          <a:p>
            <a:pPr algn="l"/>
            <a:r>
              <a:rPr lang="en-CA" sz="1600" dirty="0">
                <a:latin typeface="+mn-lt"/>
              </a:rPr>
              <a:t>11 epithelial cell lines, </a:t>
            </a:r>
          </a:p>
          <a:p>
            <a:pPr algn="l"/>
            <a:r>
              <a:rPr lang="en-CA" sz="1600" dirty="0">
                <a:latin typeface="+mn-lt"/>
              </a:rPr>
              <a:t>7 fibroblast cell lines, </a:t>
            </a:r>
          </a:p>
          <a:p>
            <a:pPr algn="l"/>
            <a:r>
              <a:rPr lang="en-CA" sz="1600" dirty="0">
                <a:latin typeface="+mn-lt"/>
              </a:rPr>
              <a:t>7 blood cell types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695794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9FE5-649E-482F-AC24-E84E02BD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Human atlas of 5-hydroxymethylcytosine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25520-3E02-4984-9E93-78213D94C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97200"/>
            <a:ext cx="6854552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 B, et al. </a:t>
            </a:r>
            <a:r>
              <a:rPr lang="en-US" b="1" dirty="0"/>
              <a:t>Tissue-specific 5-hydroxymethylcytosine landscape of the human genome</a:t>
            </a:r>
            <a:r>
              <a:rPr lang="en-US" dirty="0"/>
              <a:t>. Nat </a:t>
            </a:r>
            <a:r>
              <a:rPr lang="en-US" dirty="0" err="1"/>
              <a:t>Commun</a:t>
            </a:r>
            <a:r>
              <a:rPr lang="en-US" dirty="0"/>
              <a:t>. 2021 Jul 12;12(1):4249.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Whole genomes of 19 human tissues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Prefers gene bodies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Stronger associations with gene expression than 5mC in gene bodies (R~0.3 vs 0.15)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Highly tissue-specific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 unfortunately, no blood.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D12AF86-76A4-439C-B454-0426AC6041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34" r="53785" b="19932"/>
          <a:stretch/>
        </p:blipFill>
        <p:spPr bwMode="auto">
          <a:xfrm>
            <a:off x="7608168" y="332656"/>
            <a:ext cx="4392488" cy="323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6DFCD1B-B177-4FC2-91B0-9177D65FFA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61" b="75200"/>
          <a:stretch/>
        </p:blipFill>
        <p:spPr bwMode="auto">
          <a:xfrm>
            <a:off x="7464151" y="3696188"/>
            <a:ext cx="4508021" cy="246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53398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EU WARM GRAY Powerpoint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Powerpoint_template_CT_WG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template_CT_WG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template_CT_WG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RC slides template">
  <a:themeElements>
    <a:clrScheme name="MRC">
      <a:dk1>
        <a:sysClr val="windowText" lastClr="000000"/>
      </a:dk1>
      <a:lt1>
        <a:sysClr val="window" lastClr="FFFFFF"/>
      </a:lt1>
      <a:dk2>
        <a:srgbClr val="21677E"/>
      </a:dk2>
      <a:lt2>
        <a:srgbClr val="EEECE1"/>
      </a:lt2>
      <a:accent1>
        <a:srgbClr val="8A7967"/>
      </a:accent1>
      <a:accent2>
        <a:srgbClr val="21677E"/>
      </a:accent2>
      <a:accent3>
        <a:srgbClr val="6A3B77"/>
      </a:accent3>
      <a:accent4>
        <a:srgbClr val="822F5A"/>
      </a:accent4>
      <a:accent5>
        <a:srgbClr val="D07232"/>
      </a:accent5>
      <a:accent6>
        <a:srgbClr val="B5D334"/>
      </a:accent6>
      <a:hlink>
        <a:srgbClr val="21677E"/>
      </a:hlink>
      <a:folHlink>
        <a:srgbClr val="6A3B7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" charset="0"/>
          </a:defRPr>
        </a:defPPr>
      </a:lstStyle>
    </a:lnDef>
  </a:objectDefaults>
  <a:extraClrSchemeLst>
    <a:extraClrScheme>
      <a:clrScheme name="MRC slides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RC slides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RC slides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93F08E06F4AA448AC00C0C02C94845" ma:contentTypeVersion="4" ma:contentTypeDescription="Create a new document." ma:contentTypeScope="" ma:versionID="8ae8c0bcb362956bfd30c2611ca3a1f1">
  <xsd:schema xmlns:xsd="http://www.w3.org/2001/XMLSchema" xmlns:xs="http://www.w3.org/2001/XMLSchema" xmlns:p="http://schemas.microsoft.com/office/2006/metadata/properties" xmlns:ns2="2335683b-688a-4d49-ab37-bd32983a32ac" targetNamespace="http://schemas.microsoft.com/office/2006/metadata/properties" ma:root="true" ma:fieldsID="3c27dae60892398fbb9ade460898c2bd" ns2:_="">
    <xsd:import namespace="2335683b-688a-4d49-ab37-bd32983a32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35683b-688a-4d49-ab37-bd32983a32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1BB8E0-F7E5-448E-9DB1-27528C7937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35683b-688a-4d49-ab37-bd32983a32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A12886-63C9-4300-8B68-1ADB493415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8A2EA8-4641-42F6-A17F-431287DED99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4560</TotalTime>
  <Words>850</Words>
  <Application>Microsoft Office PowerPoint</Application>
  <PresentationFormat>Widescreen</PresentationFormat>
  <Paragraphs>136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-apple-system</vt:lpstr>
      <vt:lpstr>Arial</vt:lpstr>
      <vt:lpstr>Calibri</vt:lpstr>
      <vt:lpstr>Independent</vt:lpstr>
      <vt:lpstr>inherit</vt:lpstr>
      <vt:lpstr>interfaceregular</vt:lpstr>
      <vt:lpstr>Times</vt:lpstr>
      <vt:lpstr>Times New Roman</vt:lpstr>
      <vt:lpstr>Verdana</vt:lpstr>
      <vt:lpstr>EU WARM GRAY Powerpoint Template</vt:lpstr>
      <vt:lpstr>MRC slides template</vt:lpstr>
      <vt:lpstr>PowerPoint Presentation</vt:lpstr>
      <vt:lpstr>EWAS of disease risk</vt:lpstr>
      <vt:lpstr>EWAS of phenotype</vt:lpstr>
      <vt:lpstr>EWAS of exposure</vt:lpstr>
      <vt:lpstr>A new clock for fetal brains</vt:lpstr>
      <vt:lpstr>GWAS of 4 epigenetic clocks</vt:lpstr>
      <vt:lpstr>GrimAge the most ‘interesting’ functionally</vt:lpstr>
      <vt:lpstr>DNAm can estimate epithelial cell content in saliva</vt:lpstr>
      <vt:lpstr>Human atlas of 5-hydroxymethylcytosine</vt:lpstr>
      <vt:lpstr>Improved adjustment for multiple tests?</vt:lpstr>
      <vt:lpstr>Allow me to introduce you to BANP …</vt:lpstr>
      <vt:lpstr>Appraisal of prediction models for covid-19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 Kumar</dc:creator>
  <cp:lastModifiedBy>Matthew Suderman</cp:lastModifiedBy>
  <cp:revision>69</cp:revision>
  <cp:lastPrinted>2002-07-16T15:27:40Z</cp:lastPrinted>
  <dcterms:created xsi:type="dcterms:W3CDTF">2016-07-26T20:00:27Z</dcterms:created>
  <dcterms:modified xsi:type="dcterms:W3CDTF">2021-08-02T10:58:45Z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0x010100A793F08E06F4AA448AC00C0C02C94845</vt:lpwstr>
  </property>
</Properties>
</file>