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7" r:id="rId4"/>
    <p:sldId id="258" r:id="rId5"/>
    <p:sldId id="260" r:id="rId6"/>
    <p:sldId id="259" r:id="rId7"/>
    <p:sldId id="273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48C765-1C2B-4BF0-BA83-6877342D34A6}" v="43" dt="2019-04-01T09:37:11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uderman" userId="2709995e-3ea8-4fb0-9b62-eb8034dec529" providerId="ADAL" clId="{BB48C765-1C2B-4BF0-BA83-6877342D34A6}"/>
    <pc:docChg chg="custSel addSld modSld sldOrd">
      <pc:chgData name="Matthew Suderman" userId="2709995e-3ea8-4fb0-9b62-eb8034dec529" providerId="ADAL" clId="{BB48C765-1C2B-4BF0-BA83-6877342D34A6}" dt="2019-04-01T09:37:24.729" v="1225" actId="20577"/>
      <pc:docMkLst>
        <pc:docMk/>
      </pc:docMkLst>
      <pc:sldChg chg="addSp delSp modSp add">
        <pc:chgData name="Matthew Suderman" userId="2709995e-3ea8-4fb0-9b62-eb8034dec529" providerId="ADAL" clId="{BB48C765-1C2B-4BF0-BA83-6877342D34A6}" dt="2019-04-01T09:04:40.966" v="16" actId="6549"/>
        <pc:sldMkLst>
          <pc:docMk/>
          <pc:sldMk cId="1782681396" sldId="256"/>
        </pc:sldMkLst>
        <pc:spChg chg="del">
          <ac:chgData name="Matthew Suderman" userId="2709995e-3ea8-4fb0-9b62-eb8034dec529" providerId="ADAL" clId="{BB48C765-1C2B-4BF0-BA83-6877342D34A6}" dt="2019-04-01T09:04:02.466" v="1"/>
          <ac:spMkLst>
            <pc:docMk/>
            <pc:sldMk cId="1782681396" sldId="256"/>
            <ac:spMk id="2" creationId="{6B739024-B365-43C0-A187-F119BBD4A9A9}"/>
          </ac:spMkLst>
        </pc:spChg>
        <pc:spChg chg="del">
          <ac:chgData name="Matthew Suderman" userId="2709995e-3ea8-4fb0-9b62-eb8034dec529" providerId="ADAL" clId="{BB48C765-1C2B-4BF0-BA83-6877342D34A6}" dt="2019-04-01T09:04:02.466" v="1"/>
          <ac:spMkLst>
            <pc:docMk/>
            <pc:sldMk cId="1782681396" sldId="256"/>
            <ac:spMk id="3" creationId="{CC9D4930-61A6-4BBF-9638-C90C4E448D37}"/>
          </ac:spMkLst>
        </pc:spChg>
        <pc:spChg chg="add mod">
          <ac:chgData name="Matthew Suderman" userId="2709995e-3ea8-4fb0-9b62-eb8034dec529" providerId="ADAL" clId="{BB48C765-1C2B-4BF0-BA83-6877342D34A6}" dt="2019-04-01T09:04:35.816" v="8" actId="20577"/>
          <ac:spMkLst>
            <pc:docMk/>
            <pc:sldMk cId="1782681396" sldId="256"/>
            <ac:spMk id="4" creationId="{70581682-0DEF-4EE4-B92B-5814ECDE8D3D}"/>
          </ac:spMkLst>
        </pc:spChg>
        <pc:spChg chg="add mod">
          <ac:chgData name="Matthew Suderman" userId="2709995e-3ea8-4fb0-9b62-eb8034dec529" providerId="ADAL" clId="{BB48C765-1C2B-4BF0-BA83-6877342D34A6}" dt="2019-04-01T09:04:40.966" v="16" actId="6549"/>
          <ac:spMkLst>
            <pc:docMk/>
            <pc:sldMk cId="1782681396" sldId="256"/>
            <ac:spMk id="5" creationId="{2A85CDB1-20D6-49B2-B355-E0642F61E5F4}"/>
          </ac:spMkLst>
        </pc:spChg>
      </pc:sldChg>
      <pc:sldChg chg="modSp add">
        <pc:chgData name="Matthew Suderman" userId="2709995e-3ea8-4fb0-9b62-eb8034dec529" providerId="ADAL" clId="{BB48C765-1C2B-4BF0-BA83-6877342D34A6}" dt="2019-04-01T09:05:06.011" v="27" actId="20577"/>
        <pc:sldMkLst>
          <pc:docMk/>
          <pc:sldMk cId="1170378983" sldId="257"/>
        </pc:sldMkLst>
        <pc:spChg chg="mod">
          <ac:chgData name="Matthew Suderman" userId="2709995e-3ea8-4fb0-9b62-eb8034dec529" providerId="ADAL" clId="{BB48C765-1C2B-4BF0-BA83-6877342D34A6}" dt="2019-04-01T09:04:59.683" v="22" actId="20577"/>
          <ac:spMkLst>
            <pc:docMk/>
            <pc:sldMk cId="1170378983" sldId="257"/>
            <ac:spMk id="2" creationId="{9F791875-E8DA-4A0A-B81A-B6D1CCA5AD2E}"/>
          </ac:spMkLst>
        </pc:spChg>
        <pc:spChg chg="mod">
          <ac:chgData name="Matthew Suderman" userId="2709995e-3ea8-4fb0-9b62-eb8034dec529" providerId="ADAL" clId="{BB48C765-1C2B-4BF0-BA83-6877342D34A6}" dt="2019-04-01T09:05:06.011" v="27" actId="20577"/>
          <ac:spMkLst>
            <pc:docMk/>
            <pc:sldMk cId="1170378983" sldId="257"/>
            <ac:spMk id="3" creationId="{9ADC73F2-7A33-4748-8011-0ED41DFF7507}"/>
          </ac:spMkLst>
        </pc:spChg>
      </pc:sldChg>
      <pc:sldChg chg="modSp add">
        <pc:chgData name="Matthew Suderman" userId="2709995e-3ea8-4fb0-9b62-eb8034dec529" providerId="ADAL" clId="{BB48C765-1C2B-4BF0-BA83-6877342D34A6}" dt="2019-04-01T09:06:47.613" v="95" actId="114"/>
        <pc:sldMkLst>
          <pc:docMk/>
          <pc:sldMk cId="92167099" sldId="258"/>
        </pc:sldMkLst>
        <pc:spChg chg="mod">
          <ac:chgData name="Matthew Suderman" userId="2709995e-3ea8-4fb0-9b62-eb8034dec529" providerId="ADAL" clId="{BB48C765-1C2B-4BF0-BA83-6877342D34A6}" dt="2019-04-01T09:05:37.127" v="36" actId="20577"/>
          <ac:spMkLst>
            <pc:docMk/>
            <pc:sldMk cId="92167099" sldId="258"/>
            <ac:spMk id="2" creationId="{660945F4-D98A-4752-BF06-44A7F3FEC8A3}"/>
          </ac:spMkLst>
        </pc:spChg>
        <pc:spChg chg="mod">
          <ac:chgData name="Matthew Suderman" userId="2709995e-3ea8-4fb0-9b62-eb8034dec529" providerId="ADAL" clId="{BB48C765-1C2B-4BF0-BA83-6877342D34A6}" dt="2019-04-01T09:06:47.613" v="95" actId="114"/>
          <ac:spMkLst>
            <pc:docMk/>
            <pc:sldMk cId="92167099" sldId="258"/>
            <ac:spMk id="3" creationId="{3B1BA8FF-C41D-4C01-B70B-933F2F8B4527}"/>
          </ac:spMkLst>
        </pc:spChg>
      </pc:sldChg>
      <pc:sldChg chg="modSp add">
        <pc:chgData name="Matthew Suderman" userId="2709995e-3ea8-4fb0-9b62-eb8034dec529" providerId="ADAL" clId="{BB48C765-1C2B-4BF0-BA83-6877342D34A6}" dt="2019-04-01T09:16:36.324" v="229" actId="20577"/>
        <pc:sldMkLst>
          <pc:docMk/>
          <pc:sldMk cId="2050453457" sldId="259"/>
        </pc:sldMkLst>
        <pc:spChg chg="mod">
          <ac:chgData name="Matthew Suderman" userId="2709995e-3ea8-4fb0-9b62-eb8034dec529" providerId="ADAL" clId="{BB48C765-1C2B-4BF0-BA83-6877342D34A6}" dt="2019-04-01T09:07:40.034" v="123" actId="20577"/>
          <ac:spMkLst>
            <pc:docMk/>
            <pc:sldMk cId="2050453457" sldId="259"/>
            <ac:spMk id="2" creationId="{9D92239F-8000-4E96-B77D-DA8D9135799B}"/>
          </ac:spMkLst>
        </pc:spChg>
        <pc:spChg chg="mod">
          <ac:chgData name="Matthew Suderman" userId="2709995e-3ea8-4fb0-9b62-eb8034dec529" providerId="ADAL" clId="{BB48C765-1C2B-4BF0-BA83-6877342D34A6}" dt="2019-04-01T09:16:36.324" v="229" actId="20577"/>
          <ac:spMkLst>
            <pc:docMk/>
            <pc:sldMk cId="2050453457" sldId="259"/>
            <ac:spMk id="3" creationId="{48B69113-0243-48EA-8830-2CF94165B325}"/>
          </ac:spMkLst>
        </pc:spChg>
      </pc:sldChg>
      <pc:sldChg chg="modSp add ord">
        <pc:chgData name="Matthew Suderman" userId="2709995e-3ea8-4fb0-9b62-eb8034dec529" providerId="ADAL" clId="{BB48C765-1C2B-4BF0-BA83-6877342D34A6}" dt="2019-04-01T09:18:39.763" v="286"/>
        <pc:sldMkLst>
          <pc:docMk/>
          <pc:sldMk cId="3735396973" sldId="260"/>
        </pc:sldMkLst>
        <pc:spChg chg="mod">
          <ac:chgData name="Matthew Suderman" userId="2709995e-3ea8-4fb0-9b62-eb8034dec529" providerId="ADAL" clId="{BB48C765-1C2B-4BF0-BA83-6877342D34A6}" dt="2019-04-01T09:09:08.276" v="223" actId="20577"/>
          <ac:spMkLst>
            <pc:docMk/>
            <pc:sldMk cId="3735396973" sldId="260"/>
            <ac:spMk id="2" creationId="{CD3004F8-B95B-42BD-9F10-3FB6D1E10658}"/>
          </ac:spMkLst>
        </pc:spChg>
        <pc:spChg chg="mod">
          <ac:chgData name="Matthew Suderman" userId="2709995e-3ea8-4fb0-9b62-eb8034dec529" providerId="ADAL" clId="{BB48C765-1C2B-4BF0-BA83-6877342D34A6}" dt="2019-04-01T09:08:53.390" v="179"/>
          <ac:spMkLst>
            <pc:docMk/>
            <pc:sldMk cId="3735396973" sldId="260"/>
            <ac:spMk id="3" creationId="{27DD87FC-5CB3-45D1-BBB0-AECD83E17F9A}"/>
          </ac:spMkLst>
        </pc:spChg>
      </pc:sldChg>
      <pc:sldChg chg="modSp add ord">
        <pc:chgData name="Matthew Suderman" userId="2709995e-3ea8-4fb0-9b62-eb8034dec529" providerId="ADAL" clId="{BB48C765-1C2B-4BF0-BA83-6877342D34A6}" dt="2019-04-01T09:37:24.729" v="1225" actId="20577"/>
        <pc:sldMkLst>
          <pc:docMk/>
          <pc:sldMk cId="1318280905" sldId="272"/>
        </pc:sldMkLst>
        <pc:spChg chg="mod">
          <ac:chgData name="Matthew Suderman" userId="2709995e-3ea8-4fb0-9b62-eb8034dec529" providerId="ADAL" clId="{BB48C765-1C2B-4BF0-BA83-6877342D34A6}" dt="2019-04-01T09:37:24.729" v="1225" actId="20577"/>
          <ac:spMkLst>
            <pc:docMk/>
            <pc:sldMk cId="1318280905" sldId="272"/>
            <ac:spMk id="2" creationId="{8AD405DB-92A5-4A80-907C-A11E28476CA8}"/>
          </ac:spMkLst>
        </pc:spChg>
      </pc:sldChg>
      <pc:sldChg chg="addSp delSp modSp add">
        <pc:chgData name="Matthew Suderman" userId="2709995e-3ea8-4fb0-9b62-eb8034dec529" providerId="ADAL" clId="{BB48C765-1C2B-4BF0-BA83-6877342D34A6}" dt="2019-04-01T09:36:59.707" v="1223" actId="20577"/>
        <pc:sldMkLst>
          <pc:docMk/>
          <pc:sldMk cId="2364957827" sldId="273"/>
        </pc:sldMkLst>
        <pc:spChg chg="del">
          <ac:chgData name="Matthew Suderman" userId="2709995e-3ea8-4fb0-9b62-eb8034dec529" providerId="ADAL" clId="{BB48C765-1C2B-4BF0-BA83-6877342D34A6}" dt="2019-04-01T09:16:49.137" v="230"/>
          <ac:spMkLst>
            <pc:docMk/>
            <pc:sldMk cId="2364957827" sldId="273"/>
            <ac:spMk id="2" creationId="{628FAE59-BD23-40C8-9090-8CDB90C25E67}"/>
          </ac:spMkLst>
        </pc:spChg>
        <pc:spChg chg="del">
          <ac:chgData name="Matthew Suderman" userId="2709995e-3ea8-4fb0-9b62-eb8034dec529" providerId="ADAL" clId="{BB48C765-1C2B-4BF0-BA83-6877342D34A6}" dt="2019-04-01T09:16:49.137" v="230"/>
          <ac:spMkLst>
            <pc:docMk/>
            <pc:sldMk cId="2364957827" sldId="273"/>
            <ac:spMk id="3" creationId="{A1F93107-5A16-42DE-8EAC-D06A4DF1E528}"/>
          </ac:spMkLst>
        </pc:spChg>
        <pc:spChg chg="add mod">
          <ac:chgData name="Matthew Suderman" userId="2709995e-3ea8-4fb0-9b62-eb8034dec529" providerId="ADAL" clId="{BB48C765-1C2B-4BF0-BA83-6877342D34A6}" dt="2019-04-01T09:36:59.707" v="1223" actId="20577"/>
          <ac:spMkLst>
            <pc:docMk/>
            <pc:sldMk cId="2364957827" sldId="273"/>
            <ac:spMk id="5" creationId="{45E66612-C3F6-47F2-AA73-F3588C7BF93A}"/>
          </ac:spMkLst>
        </pc:spChg>
        <pc:picChg chg="add mod modCrop">
          <ac:chgData name="Matthew Suderman" userId="2709995e-3ea8-4fb0-9b62-eb8034dec529" providerId="ADAL" clId="{BB48C765-1C2B-4BF0-BA83-6877342D34A6}" dt="2019-04-01T09:18:09.965" v="236" actId="1076"/>
          <ac:picMkLst>
            <pc:docMk/>
            <pc:sldMk cId="2364957827" sldId="273"/>
            <ac:picMk id="4" creationId="{0606803E-0450-4DA5-9F03-16E5F95A52E1}"/>
          </ac:picMkLst>
        </pc:picChg>
        <pc:picChg chg="add del">
          <ac:chgData name="Matthew Suderman" userId="2709995e-3ea8-4fb0-9b62-eb8034dec529" providerId="ADAL" clId="{BB48C765-1C2B-4BF0-BA83-6877342D34A6}" dt="2019-04-01T09:19:40.544" v="288"/>
          <ac:picMkLst>
            <pc:docMk/>
            <pc:sldMk cId="2364957827" sldId="273"/>
            <ac:picMk id="1026" creationId="{FAD87986-CED6-4CBF-815D-739F68D9517C}"/>
          </ac:picMkLst>
        </pc:picChg>
      </pc:sldChg>
      <pc:sldChg chg="addSp delSp modSp add">
        <pc:chgData name="Matthew Suderman" userId="2709995e-3ea8-4fb0-9b62-eb8034dec529" providerId="ADAL" clId="{BB48C765-1C2B-4BF0-BA83-6877342D34A6}" dt="2019-04-01T09:33:47.279" v="838" actId="20577"/>
        <pc:sldMkLst>
          <pc:docMk/>
          <pc:sldMk cId="1239705828" sldId="274"/>
        </pc:sldMkLst>
        <pc:spChg chg="add del mod">
          <ac:chgData name="Matthew Suderman" userId="2709995e-3ea8-4fb0-9b62-eb8034dec529" providerId="ADAL" clId="{BB48C765-1C2B-4BF0-BA83-6877342D34A6}" dt="2019-04-01T09:25:34.626" v="319"/>
          <ac:spMkLst>
            <pc:docMk/>
            <pc:sldMk cId="1239705828" sldId="274"/>
            <ac:spMk id="3" creationId="{7BFCFBA8-22CB-4C03-B1C2-5272CF10ABF0}"/>
          </ac:spMkLst>
        </pc:spChg>
        <pc:spChg chg="add mod">
          <ac:chgData name="Matthew Suderman" userId="2709995e-3ea8-4fb0-9b62-eb8034dec529" providerId="ADAL" clId="{BB48C765-1C2B-4BF0-BA83-6877342D34A6}" dt="2019-04-01T09:25:51.040" v="336" actId="122"/>
          <ac:spMkLst>
            <pc:docMk/>
            <pc:sldMk cId="1239705828" sldId="274"/>
            <ac:spMk id="4" creationId="{C0B58022-0D3D-46C7-8617-F6F8637F7CD8}"/>
          </ac:spMkLst>
        </pc:spChg>
        <pc:spChg chg="add mod">
          <ac:chgData name="Matthew Suderman" userId="2709995e-3ea8-4fb0-9b62-eb8034dec529" providerId="ADAL" clId="{BB48C765-1C2B-4BF0-BA83-6877342D34A6}" dt="2019-04-01T09:33:47.279" v="838" actId="20577"/>
          <ac:spMkLst>
            <pc:docMk/>
            <pc:sldMk cId="1239705828" sldId="274"/>
            <ac:spMk id="5" creationId="{252F727A-2085-4D72-BEF5-8101FE82F2ED}"/>
          </ac:spMkLst>
        </pc:spChg>
        <pc:picChg chg="add mod">
          <ac:chgData name="Matthew Suderman" userId="2709995e-3ea8-4fb0-9b62-eb8034dec529" providerId="ADAL" clId="{BB48C765-1C2B-4BF0-BA83-6877342D34A6}" dt="2019-04-01T09:28:48.784" v="339" actId="14100"/>
          <ac:picMkLst>
            <pc:docMk/>
            <pc:sldMk cId="1239705828" sldId="274"/>
            <ac:picMk id="2" creationId="{3CB499F7-09D8-41E9-A343-1343B246FB47}"/>
          </ac:picMkLst>
        </pc:picChg>
        <pc:picChg chg="add mod">
          <ac:chgData name="Matthew Suderman" userId="2709995e-3ea8-4fb0-9b62-eb8034dec529" providerId="ADAL" clId="{BB48C765-1C2B-4BF0-BA83-6877342D34A6}" dt="2019-04-01T09:20:43.504" v="316" actId="1076"/>
          <ac:picMkLst>
            <pc:docMk/>
            <pc:sldMk cId="1239705828" sldId="274"/>
            <ac:picMk id="2050" creationId="{E55E42EC-3043-42A9-98F1-110CE55A7E0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E52C-B4E9-4A2F-992F-EFFE30A8A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AA33B-BDEC-46B7-8552-49E31A078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2C20-A9C4-4DEF-9294-F143FAB1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42E0-EAEC-4939-985B-5D98D6A7A267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1C81F-FAE1-42ED-B47D-A2DF9D8D1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23DA0-AFBC-47FC-B026-C63D2E1A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B556-E309-410A-8F32-6BA26DAF4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49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CDD0F-D858-48DF-A0A5-AC069FD64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E4516-455F-4370-8E56-2B80EBEB2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6B91E-CEB5-4462-9158-06B1D83D1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42E0-EAEC-4939-985B-5D98D6A7A267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B6E6A-C03E-4FAF-AA4E-E3C2E75B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42F74-0AD9-4628-A7CF-8928644D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B556-E309-410A-8F32-6BA26DAF4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55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395D40-D869-413A-A789-B593CCCB3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935F9-1C41-4116-8911-7ABEC042D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47B36-EB96-4682-8744-427258332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42E0-EAEC-4939-985B-5D98D6A7A267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E84BE-E954-4A15-8D8F-8C8E4034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27A74-0D94-4628-A062-AD7A08E6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B556-E309-410A-8F32-6BA26DAF4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05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3FBD-D3B4-43BC-AF19-E852803C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D396E-61C9-4511-805B-A852946B9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CC432-A3C9-4023-B23B-FE6EC32A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42E0-EAEC-4939-985B-5D98D6A7A267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00D90-C68D-4FE6-BA34-69A4E050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7A25B-226D-439D-81C7-850F96EC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B556-E309-410A-8F32-6BA26DAF4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41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0133-B0C2-4805-B6FB-4C23A87A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C4FE4-0A74-4974-A8AB-290B3216A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2E8D5-D33A-473F-833F-E2124B18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42E0-EAEC-4939-985B-5D98D6A7A267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FCE35-77F4-4858-9B18-19FE0F665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97B40-B60F-4A73-A681-67FD1353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B556-E309-410A-8F32-6BA26DAF4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75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6DA5-CB46-46C0-9A14-B5F909E8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45E2A-5DBD-40E1-936B-DE7D92E14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0732B-565A-4DEC-A1D2-3E1871128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1981B-A8F0-4492-9A5B-5B6382548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42E0-EAEC-4939-985B-5D98D6A7A267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303AE-74D6-4E51-97F2-478E92EE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50E9D-6DC7-44ED-940D-5AC41A67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B556-E309-410A-8F32-6BA26DAF4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91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D13C-39D7-45B2-95D6-24DF84204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01BD5-51D0-4277-A368-BC93E263B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B447F-E0C3-42AE-9D9F-2DB43CE59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2AF9D-CA4C-4875-AD00-D6B05CA1A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3DE2F-3467-4CAA-B7DE-B5638BBA5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F1B479-B8D6-491C-86B8-60247692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42E0-EAEC-4939-985B-5D98D6A7A267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62E555-5618-4B62-BBB5-2CEE9D568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0437E9-59F7-4030-9A60-ED62B56E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B556-E309-410A-8F32-6BA26DAF4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62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699D-CA50-447D-938A-BBB092129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DB023-B275-4A97-93BC-993AED9E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42E0-EAEC-4939-985B-5D98D6A7A267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A02ED-6F5B-491A-9C1F-C2CE6CAA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7528C-E22F-46AC-AC9B-585DC808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B556-E309-410A-8F32-6BA26DAF4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47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C5F56-C31D-4CB2-A534-45F657F1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42E0-EAEC-4939-985B-5D98D6A7A267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FC9EF1-70A6-4B19-9F1C-2934ECC0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287F9-3C22-421B-9C39-1ABF93040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B556-E309-410A-8F32-6BA26DAF4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32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1E9DF-4F5A-4BCE-B770-5D4413206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CD08F-80C7-4CB2-968B-7FE3A73F3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73E08-DFAC-4CF6-82E8-7B25A101E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642B4-30BA-438A-9BF0-CD7696CC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42E0-EAEC-4939-985B-5D98D6A7A267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108EB-D501-4480-B82E-34ABF0BB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C4A52-F5DD-442E-8601-97E94D48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B556-E309-410A-8F32-6BA26DAF4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04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EC407-964B-4BB3-93CF-74FE4C27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CD818E-A136-46B7-9EFF-05AE9630A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BB716-992B-4796-B0C4-16E4FFD3E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206DF-0189-4095-B954-3E3A4060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42E0-EAEC-4939-985B-5D98D6A7A267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104B4-7E9C-4F18-9387-7E4FEA83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77A7C-4B6F-4FAF-8F3C-6A2EE837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B556-E309-410A-8F32-6BA26DAF4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82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04A907-FD0D-4C55-A603-9E0492219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2788F-F991-41BB-8B8F-138C6AEAC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F3B00-8D1D-4711-BD25-D5A8E391F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42E0-EAEC-4939-985B-5D98D6A7A267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BC2F4-B1EB-4AA3-AEE8-BFD4EFA25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73B00-AF9C-4FC7-9546-2419190AE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4B556-E309-410A-8F32-6BA26DAF4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3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ubmed/3092676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ubmed/3091824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30925934" TargetMode="External"/><Relationship Id="rId7" Type="http://schemas.openxmlformats.org/officeDocument/2006/relationships/hyperlink" Target="https://www.ncbi.nlm.nih.gov/pubmed/30909978" TargetMode="External"/><Relationship Id="rId2" Type="http://schemas.openxmlformats.org/officeDocument/2006/relationships/hyperlink" Target="https://www.ncbi.nlm.nih.gov/pubmed/3091588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bi.nlm.nih.gov/pubmed/30913233" TargetMode="External"/><Relationship Id="rId5" Type="http://schemas.openxmlformats.org/officeDocument/2006/relationships/hyperlink" Target="https://www.ncbi.nlm.nih.gov/pubmed/30913238" TargetMode="External"/><Relationship Id="rId4" Type="http://schemas.openxmlformats.org/officeDocument/2006/relationships/hyperlink" Target="https://www.ncbi.nlm.nih.gov/pubmed/30906879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ubmed/3091472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ubmed/3090538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05DB-92A5-4A80-907C-A11E2847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Epigenetics journal club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E22AA-DDFB-45D1-8452-DF2B75F5B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To keep up with the research community</a:t>
            </a:r>
          </a:p>
          <a:p>
            <a:r>
              <a:rPr lang="en-US" dirty="0">
                <a:cs typeface="Calibri"/>
              </a:rPr>
              <a:t>To identify and anticipate new directions</a:t>
            </a:r>
          </a:p>
          <a:p>
            <a:r>
              <a:rPr lang="en-US" dirty="0">
                <a:cs typeface="Calibri"/>
              </a:rPr>
              <a:t>To develop a common knowledge and vocabulary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… With minimal time and effort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828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581682-0DEF-4EE4-B92B-5814ECDE8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85CDB1-20D6-49B2-B355-E0642F61E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CpG sites associated with longevity included several associated with BMI and with age in patients with metabolic disorders, "</a:t>
            </a:r>
            <a:r>
              <a:rPr lang="en-GB" dirty="0">
                <a:hlinkClick r:id="rId2"/>
              </a:rPr>
              <a:t>suggesting a role of </a:t>
            </a:r>
            <a:r>
              <a:rPr lang="en-GB" dirty="0" err="1">
                <a:hlinkClick r:id="rId2"/>
              </a:rPr>
              <a:t>DNAm</a:t>
            </a:r>
            <a:r>
              <a:rPr lang="en-GB" dirty="0">
                <a:hlinkClick r:id="rId2"/>
              </a:rPr>
              <a:t> in aging-related metabolic alterations</a:t>
            </a:r>
            <a:r>
              <a:rPr lang="en-GB" dirty="0"/>
              <a:t>".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268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1875-E8DA-4A0A-B81A-B6D1CCA5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Parent of origin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73F2-7A33-4748-8011-0ED41DFF7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Parent of origin effects</a:t>
            </a:r>
            <a:r>
              <a:rPr lang="en-GB" dirty="0"/>
              <a:t> in DNA methylation observed at 171 novel loci. A </a:t>
            </a:r>
            <a:r>
              <a:rPr lang="en-GB" dirty="0" err="1"/>
              <a:t>PheWAS</a:t>
            </a:r>
            <a:r>
              <a:rPr lang="en-GB" dirty="0"/>
              <a:t> identified "a previously unidentified imprinted locus associated with waist circumference". 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37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45F4-D98A-4752-BF06-44A7F3FE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EWAS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BA8FF-C41D-4C01-B70B-933F2F8B4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DNA methylation in saliva of </a:t>
            </a:r>
            <a:r>
              <a:rPr lang="en-GB" dirty="0">
                <a:hlinkClick r:id="rId2"/>
              </a:rPr>
              <a:t>African Americans associated with smoking</a:t>
            </a:r>
            <a:r>
              <a:rPr lang="en-GB" dirty="0"/>
              <a:t>, six novel sites identified and replicated.</a:t>
            </a:r>
            <a:br>
              <a:rPr lang="en-GB" dirty="0"/>
            </a:br>
            <a:endParaRPr lang="en-GB" dirty="0"/>
          </a:p>
          <a:p>
            <a:r>
              <a:rPr lang="en-GB" dirty="0"/>
              <a:t>DNA methylation in cord blood is associated with </a:t>
            </a:r>
            <a:r>
              <a:rPr lang="en-GB" dirty="0">
                <a:hlinkClick r:id="rId3"/>
              </a:rPr>
              <a:t>maternal antidepressant use in pregnancy</a:t>
            </a:r>
            <a:r>
              <a:rPr lang="en-GB" dirty="0"/>
              <a:t>.</a:t>
            </a:r>
            <a:br>
              <a:rPr lang="en-GB" dirty="0"/>
            </a:br>
            <a:endParaRPr lang="en-GB" dirty="0"/>
          </a:p>
          <a:p>
            <a:r>
              <a:rPr lang="en-GB" dirty="0"/>
              <a:t>DNA methylation in cord and peripheral blood in childhood is weakly associated with </a:t>
            </a:r>
            <a:r>
              <a:rPr lang="en-GB" dirty="0">
                <a:hlinkClick r:id="rId4"/>
              </a:rPr>
              <a:t>radon exposure</a:t>
            </a:r>
            <a:r>
              <a:rPr lang="en-GB" dirty="0"/>
              <a:t>. 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return of </a:t>
            </a:r>
            <a:r>
              <a:rPr lang="en-GB" i="1" dirty="0"/>
              <a:t>small</a:t>
            </a:r>
            <a:r>
              <a:rPr lang="en-GB" dirty="0"/>
              <a:t> EWAS?</a:t>
            </a:r>
            <a:br>
              <a:rPr lang="en-GB" dirty="0"/>
            </a:br>
            <a:endParaRPr lang="en-GB" dirty="0"/>
          </a:p>
          <a:p>
            <a:r>
              <a:rPr lang="en-GB" dirty="0"/>
              <a:t>DNA methylation in blood is different between children raised in families vs </a:t>
            </a:r>
            <a:r>
              <a:rPr lang="en-GB" dirty="0">
                <a:hlinkClick r:id="rId5"/>
              </a:rPr>
              <a:t>orphanages</a:t>
            </a:r>
            <a:r>
              <a:rPr lang="en-GB" dirty="0"/>
              <a:t> (n=58).</a:t>
            </a:r>
            <a:br>
              <a:rPr lang="en-GB" dirty="0"/>
            </a:br>
            <a:endParaRPr lang="en-GB" dirty="0"/>
          </a:p>
          <a:p>
            <a:r>
              <a:rPr lang="en-GB" dirty="0"/>
              <a:t>DNA methylation in blood is different between </a:t>
            </a:r>
            <a:r>
              <a:rPr lang="en-GB" dirty="0">
                <a:hlinkClick r:id="rId6"/>
              </a:rPr>
              <a:t>new and incumbent firefighters</a:t>
            </a:r>
            <a:r>
              <a:rPr lang="en-GB" dirty="0"/>
              <a:t> (n=86). </a:t>
            </a:r>
            <a:br>
              <a:rPr lang="en-GB" dirty="0"/>
            </a:br>
            <a:endParaRPr lang="en-GB" dirty="0"/>
          </a:p>
          <a:p>
            <a:r>
              <a:rPr lang="en-GB" dirty="0"/>
              <a:t>DNA methylation in blood at 13 years is associated with </a:t>
            </a:r>
            <a:r>
              <a:rPr lang="en-GB" dirty="0">
                <a:hlinkClick r:id="rId7"/>
              </a:rPr>
              <a:t>obesity</a:t>
            </a:r>
            <a:r>
              <a:rPr lang="en-GB" dirty="0"/>
              <a:t> but not prenatal maternal stress (n=31). 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167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04F8-B95B-42BD-9F10-3FB6D1E1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forms of DNA methylation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D87FC-5CB3-45D1-BBB0-AECD83E17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N-6 methylated deoxyadenosine (m6dA)</a:t>
            </a:r>
            <a:r>
              <a:rPr lang="en-GB" dirty="0"/>
              <a:t> was recently discovered in humans and other eukaryotes.  It is somewhat rare but consistent within cell types, and it is associated with higher gene expression.</a:t>
            </a:r>
          </a:p>
        </p:txBody>
      </p:sp>
    </p:spTree>
    <p:extLst>
      <p:ext uri="{BB962C8B-B14F-4D97-AF65-F5344CB8AC3E}">
        <p14:creationId xmlns:p14="http://schemas.microsoft.com/office/powerpoint/2010/main" val="373539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239F-8000-4E96-B77D-DA8D9135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Non-standard EWAS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69113-0243-48EA-8830-2CF94165B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DNA methylation at 7 years is associated with </a:t>
            </a:r>
            <a:r>
              <a:rPr lang="en-GB" dirty="0">
                <a:hlinkClick r:id="rId2"/>
              </a:rPr>
              <a:t>childhood adversity</a:t>
            </a:r>
            <a:r>
              <a:rPr lang="en-GB" dirty="0"/>
              <a:t>, mainly before age 3.</a:t>
            </a:r>
          </a:p>
        </p:txBody>
      </p:sp>
    </p:spTree>
    <p:extLst>
      <p:ext uri="{BB962C8B-B14F-4D97-AF65-F5344CB8AC3E}">
        <p14:creationId xmlns:p14="http://schemas.microsoft.com/office/powerpoint/2010/main" val="205045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06803E-0450-4DA5-9F03-16E5F95A52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77" t="9855" r="21332" b="4203"/>
          <a:stretch/>
        </p:blipFill>
        <p:spPr>
          <a:xfrm>
            <a:off x="496957" y="482047"/>
            <a:ext cx="6997148" cy="58939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E66612-C3F6-47F2-AA73-F3588C7BF93A}"/>
              </a:ext>
            </a:extLst>
          </p:cNvPr>
          <p:cNvSpPr txBox="1"/>
          <p:nvPr/>
        </p:nvSpPr>
        <p:spPr>
          <a:xfrm>
            <a:off x="7732644" y="482047"/>
            <a:ext cx="42922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Structure life-course models</a:t>
            </a:r>
          </a:p>
          <a:p>
            <a:endParaRPr lang="en-GB" dirty="0"/>
          </a:p>
          <a:p>
            <a:pPr lvl="1"/>
            <a:r>
              <a:rPr lang="en-GB" dirty="0"/>
              <a:t>methylation at 7y ~ adversity 1-2y </a:t>
            </a:r>
          </a:p>
          <a:p>
            <a:pPr lvl="1"/>
            <a:r>
              <a:rPr lang="en-GB" dirty="0"/>
              <a:t>                                   + adversity 3-5y </a:t>
            </a:r>
          </a:p>
          <a:p>
            <a:pPr lvl="1"/>
            <a:r>
              <a:rPr lang="en-GB" dirty="0"/>
              <a:t>                                   + adversity 5-7y</a:t>
            </a:r>
          </a:p>
          <a:p>
            <a:pPr lvl="1"/>
            <a:r>
              <a:rPr lang="en-GB" dirty="0"/>
              <a:t>                                   + covariates</a:t>
            </a:r>
          </a:p>
          <a:p>
            <a:endParaRPr lang="en-GB" dirty="0"/>
          </a:p>
          <a:p>
            <a:r>
              <a:rPr lang="en-GB" dirty="0"/>
              <a:t>Models fit using least angle regression and a covariance test.</a:t>
            </a:r>
          </a:p>
          <a:p>
            <a:endParaRPr lang="en-GB" dirty="0"/>
          </a:p>
          <a:p>
            <a:r>
              <a:rPr lang="en-GB" dirty="0"/>
              <a:t>Also considered ‘recency’ models and ‘accumulation’ models:</a:t>
            </a:r>
          </a:p>
          <a:p>
            <a:endParaRPr lang="en-GB" dirty="0"/>
          </a:p>
          <a:p>
            <a:pPr lvl="1"/>
            <a:r>
              <a:rPr lang="en-GB" dirty="0"/>
              <a:t>methylation at 7y ~ adversity </a:t>
            </a:r>
            <a:br>
              <a:rPr lang="en-GB" dirty="0"/>
            </a:br>
            <a:r>
              <a:rPr lang="en-GB" dirty="0"/>
              <a:t>                                   + covariates</a:t>
            </a:r>
          </a:p>
          <a:p>
            <a:endParaRPr lang="en-GB" dirty="0"/>
          </a:p>
          <a:p>
            <a:r>
              <a:rPr lang="en-GB" b="1" dirty="0"/>
              <a:t>Accumulation</a:t>
            </a:r>
            <a:r>
              <a:rPr lang="en-GB" dirty="0"/>
              <a:t> simply sums up all events.</a:t>
            </a:r>
          </a:p>
          <a:p>
            <a:endParaRPr lang="en-GB" dirty="0"/>
          </a:p>
          <a:p>
            <a:r>
              <a:rPr lang="en-GB" b="1" dirty="0"/>
              <a:t>Recency</a:t>
            </a:r>
            <a:r>
              <a:rPr lang="en-GB" dirty="0"/>
              <a:t> places more weight on recent events.</a:t>
            </a:r>
          </a:p>
        </p:txBody>
      </p:sp>
    </p:spTree>
    <p:extLst>
      <p:ext uri="{BB962C8B-B14F-4D97-AF65-F5344CB8AC3E}">
        <p14:creationId xmlns:p14="http://schemas.microsoft.com/office/powerpoint/2010/main" val="2364957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ars.els-cdn.com/content/image/1-s2.0-S0006322319300381-gr3.jpg">
            <a:extLst>
              <a:ext uri="{FF2B5EF4-FFF2-40B4-BE49-F238E27FC236}">
                <a16:creationId xmlns:a16="http://schemas.microsoft.com/office/drawing/2014/main" id="{3CB499F7-09D8-41E9-A343-1343B246FB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6985053" y="880608"/>
            <a:ext cx="4940501" cy="398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ars.els-cdn.com/content/image/1-s2.0-S0006322319300381-gr4.jpg">
            <a:extLst>
              <a:ext uri="{FF2B5EF4-FFF2-40B4-BE49-F238E27FC236}">
                <a16:creationId xmlns:a16="http://schemas.microsoft.com/office/drawing/2014/main" id="{E55E42EC-3043-42A9-98F1-110CE55A7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81" y="943182"/>
            <a:ext cx="5454906" cy="456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B58022-0D3D-46C7-8617-F6F8637F7CD8}"/>
              </a:ext>
            </a:extLst>
          </p:cNvPr>
          <p:cNvSpPr txBox="1"/>
          <p:nvPr/>
        </p:nvSpPr>
        <p:spPr>
          <a:xfrm>
            <a:off x="875072" y="511277"/>
            <a:ext cx="295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SLCMA vs EWAS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F727A-2085-4D72-BEF5-8101FE82F2ED}"/>
              </a:ext>
            </a:extLst>
          </p:cNvPr>
          <p:cNvSpPr txBox="1"/>
          <p:nvPr/>
        </p:nvSpPr>
        <p:spPr>
          <a:xfrm>
            <a:off x="6739246" y="511276"/>
            <a:ext cx="437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38 CpG associations with Bonferroni p &lt; 0.05</a:t>
            </a:r>
          </a:p>
        </p:txBody>
      </p:sp>
    </p:spTree>
    <p:extLst>
      <p:ext uri="{BB962C8B-B14F-4D97-AF65-F5344CB8AC3E}">
        <p14:creationId xmlns:p14="http://schemas.microsoft.com/office/powerpoint/2010/main" val="1239705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324236B5B1F44CA352B02574DFACAC" ma:contentTypeVersion="4" ma:contentTypeDescription="Create a new document." ma:contentTypeScope="" ma:versionID="391aa7177baf3e6e281a5c9c2282dcd8">
  <xsd:schema xmlns:xsd="http://www.w3.org/2001/XMLSchema" xmlns:xs="http://www.w3.org/2001/XMLSchema" xmlns:p="http://schemas.microsoft.com/office/2006/metadata/properties" xmlns:ns2="5437daf8-e155-4260-9992-e8434af7a544" xmlns:ns3="4625581b-bb4e-4558-bbdb-f9e75e9989bb" targetNamespace="http://schemas.microsoft.com/office/2006/metadata/properties" ma:root="true" ma:fieldsID="cd462ddb54f28554e91789c910245b0f" ns2:_="" ns3:_="">
    <xsd:import namespace="5437daf8-e155-4260-9992-e8434af7a544"/>
    <xsd:import namespace="4625581b-bb4e-4558-bbdb-f9e75e9989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37daf8-e155-4260-9992-e8434af7a5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25581b-bb4e-4558-bbdb-f9e75e9989b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B54F39-CB84-4A6A-926D-A3E5D33CEF27}"/>
</file>

<file path=customXml/itemProps2.xml><?xml version="1.0" encoding="utf-8"?>
<ds:datastoreItem xmlns:ds="http://schemas.openxmlformats.org/officeDocument/2006/customXml" ds:itemID="{76E7B0F5-88A2-4BFD-982D-26AED15A3058}"/>
</file>

<file path=customXml/itemProps3.xml><?xml version="1.0" encoding="utf-8"?>
<ds:datastoreItem xmlns:ds="http://schemas.openxmlformats.org/officeDocument/2006/customXml" ds:itemID="{71CABEB2-EDC1-4AA7-B98D-FFD02E2E6BC3}"/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155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Epigenetics journal club goals</vt:lpstr>
      <vt:lpstr>Age</vt:lpstr>
      <vt:lpstr>Parent of origin effects</vt:lpstr>
      <vt:lpstr>EWAS</vt:lpstr>
      <vt:lpstr>Other forms of DNA methylation</vt:lpstr>
      <vt:lpstr>Non-standard EWAS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Epigenetics journal club goals</dc:title>
  <dc:creator>Matthew Suderman</dc:creator>
  <cp:lastModifiedBy>Matthew Suderman</cp:lastModifiedBy>
  <cp:revision>1</cp:revision>
  <dcterms:created xsi:type="dcterms:W3CDTF">2019-04-01T09:03:31Z</dcterms:created>
  <dcterms:modified xsi:type="dcterms:W3CDTF">2019-04-01T09:37:26Z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2048">
    <vt:lpwstr>25</vt:lpwstr>
  </property>
  <property fmtid="{D5CDD505-2E9C-101B-9397-08002B2CF9AE}" pid="3" name="ContentTypeId">
    <vt:lpwstr>0x010100FC324236B5B1F44CA352B02574DFACAC</vt:lpwstr>
  </property>
</Properties>
</file>