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68" r:id="rId8"/>
    <p:sldId id="257" r:id="rId9"/>
    <p:sldId id="261" r:id="rId10"/>
    <p:sldId id="269" r:id="rId11"/>
    <p:sldId id="270" r:id="rId12"/>
    <p:sldId id="271" r:id="rId13"/>
    <p:sldId id="266" r:id="rId14"/>
    <p:sldId id="263" r:id="rId15"/>
    <p:sldId id="262" r:id="rId16"/>
    <p:sldId id="265" r:id="rId17"/>
    <p:sldId id="25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Suderman" initials="MS" lastIdx="1" clrIdx="0">
    <p:extLst>
      <p:ext uri="{19B8F6BF-5375-455C-9EA6-DF929625EA0E}">
        <p15:presenceInfo xmlns:p15="http://schemas.microsoft.com/office/powerpoint/2012/main" userId="S::ms13525@bristol.ac.uk::2709995e-3ea8-4fb0-9b62-eb8034dec5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2CA29-92CF-49CC-8A16-0CCF8725BDE0}" v="222" dt="2019-07-21T23:26:3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40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374ED366-913D-40C8-9263-BB9E86BA2D3A}"/>
    <pc:docChg chg="addSld modSld">
      <pc:chgData name="Matthew Suderman" userId="S::ms13525@bristol.ac.uk::2709995e-3ea8-4fb0-9b62-eb8034dec529" providerId="AD" clId="Web-{374ED366-913D-40C8-9263-BB9E86BA2D3A}" dt="2019-07-21T14:58:18.936" v="209" actId="20577"/>
      <pc:docMkLst>
        <pc:docMk/>
      </pc:docMkLst>
      <pc:sldChg chg="addSp delSp modSp">
        <pc:chgData name="Matthew Suderman" userId="S::ms13525@bristol.ac.uk::2709995e-3ea8-4fb0-9b62-eb8034dec529" providerId="AD" clId="Web-{374ED366-913D-40C8-9263-BB9E86BA2D3A}" dt="2019-07-21T14:58:07.342" v="199" actId="1076"/>
        <pc:sldMkLst>
          <pc:docMk/>
          <pc:sldMk cId="109857222" sldId="256"/>
        </pc:sldMkLst>
        <pc:spChg chg="mod">
          <ac:chgData name="Matthew Suderman" userId="S::ms13525@bristol.ac.uk::2709995e-3ea8-4fb0-9b62-eb8034dec529" providerId="AD" clId="Web-{374ED366-913D-40C8-9263-BB9E86BA2D3A}" dt="2019-07-21T14:52:25.652" v="20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tthew Suderman" userId="S::ms13525@bristol.ac.uk::2709995e-3ea8-4fb0-9b62-eb8034dec529" providerId="AD" clId="Web-{374ED366-913D-40C8-9263-BB9E86BA2D3A}" dt="2019-07-21T14:52:33.293" v="23"/>
          <ac:spMkLst>
            <pc:docMk/>
            <pc:sldMk cId="109857222" sldId="256"/>
            <ac:spMk id="3" creationId="{00000000-0000-0000-0000-000000000000}"/>
          </ac:spMkLst>
        </pc:spChg>
        <pc:graphicFrameChg chg="add del mod">
          <ac:chgData name="Matthew Suderman" userId="S::ms13525@bristol.ac.uk::2709995e-3ea8-4fb0-9b62-eb8034dec529" providerId="AD" clId="Web-{374ED366-913D-40C8-9263-BB9E86BA2D3A}" dt="2019-07-21T14:56:47.998" v="143"/>
          <ac:graphicFrameMkLst>
            <pc:docMk/>
            <pc:sldMk cId="109857222" sldId="256"/>
            <ac:graphicFrameMk id="5" creationId="{A186AAE9-C161-4EDA-AC79-1625E470E0F2}"/>
          </ac:graphicFrameMkLst>
        </pc:graphicFrameChg>
        <pc:graphicFrameChg chg="add mod modGraphic">
          <ac:chgData name="Matthew Suderman" userId="S::ms13525@bristol.ac.uk::2709995e-3ea8-4fb0-9b62-eb8034dec529" providerId="AD" clId="Web-{374ED366-913D-40C8-9263-BB9E86BA2D3A}" dt="2019-07-21T14:58:07.342" v="199" actId="1076"/>
          <ac:graphicFrameMkLst>
            <pc:docMk/>
            <pc:sldMk cId="109857222" sldId="256"/>
            <ac:graphicFrameMk id="6" creationId="{5C886188-BEE5-4C02-9628-1561DF8E0EFB}"/>
          </ac:graphicFrameMkLst>
        </pc:graphicFrameChg>
      </pc:sldChg>
      <pc:sldChg chg="modSp new">
        <pc:chgData name="Matthew Suderman" userId="S::ms13525@bristol.ac.uk::2709995e-3ea8-4fb0-9b62-eb8034dec529" providerId="AD" clId="Web-{374ED366-913D-40C8-9263-BB9E86BA2D3A}" dt="2019-07-21T14:58:18.686" v="207" actId="20577"/>
        <pc:sldMkLst>
          <pc:docMk/>
          <pc:sldMk cId="3891630597" sldId="257"/>
        </pc:sldMkLst>
        <pc:spChg chg="mod">
          <ac:chgData name="Matthew Suderman" userId="S::ms13525@bristol.ac.uk::2709995e-3ea8-4fb0-9b62-eb8034dec529" providerId="AD" clId="Web-{374ED366-913D-40C8-9263-BB9E86BA2D3A}" dt="2019-07-21T14:58:18.686" v="207" actId="20577"/>
          <ac:spMkLst>
            <pc:docMk/>
            <pc:sldMk cId="3891630597" sldId="257"/>
            <ac:spMk id="2" creationId="{101E4C40-D5F9-4FF5-B394-21A5569A18DA}"/>
          </ac:spMkLst>
        </pc:spChg>
      </pc:sldChg>
    </pc:docChg>
  </pc:docChgLst>
  <pc:docChgLst>
    <pc:chgData name="Matthew Suderman" userId="2709995e-3ea8-4fb0-9b62-eb8034dec529" providerId="ADAL" clId="{AA12CA29-92CF-49CC-8A16-0CCF8725BDE0}"/>
    <pc:docChg chg="undo custSel mod addSld delSld modSld sldOrd modMainMaster">
      <pc:chgData name="Matthew Suderman" userId="2709995e-3ea8-4fb0-9b62-eb8034dec529" providerId="ADAL" clId="{AA12CA29-92CF-49CC-8A16-0CCF8725BDE0}" dt="2019-07-21T23:33:17.783" v="4423" actId="13926"/>
      <pc:docMkLst>
        <pc:docMk/>
      </pc:docMkLst>
      <pc:sldChg chg="modSp">
        <pc:chgData name="Matthew Suderman" userId="2709995e-3ea8-4fb0-9b62-eb8034dec529" providerId="ADAL" clId="{AA12CA29-92CF-49CC-8A16-0CCF8725BDE0}" dt="2019-07-21T15:30:52.811" v="774" actId="207"/>
        <pc:sldMkLst>
          <pc:docMk/>
          <pc:sldMk cId="109857222" sldId="256"/>
        </pc:sldMkLst>
        <pc:graphicFrameChg chg="modGraphic">
          <ac:chgData name="Matthew Suderman" userId="2709995e-3ea8-4fb0-9b62-eb8034dec529" providerId="ADAL" clId="{AA12CA29-92CF-49CC-8A16-0CCF8725BDE0}" dt="2019-07-21T15:30:52.811" v="774" actId="207"/>
          <ac:graphicFrameMkLst>
            <pc:docMk/>
            <pc:sldMk cId="109857222" sldId="256"/>
            <ac:graphicFrameMk id="6" creationId="{5C886188-BEE5-4C02-9628-1561DF8E0EFB}"/>
          </ac:graphicFrameMkLst>
        </pc:graphicFrameChg>
      </pc:sldChg>
      <pc:sldChg chg="modSp ord modAnim">
        <pc:chgData name="Matthew Suderman" userId="2709995e-3ea8-4fb0-9b62-eb8034dec529" providerId="ADAL" clId="{AA12CA29-92CF-49CC-8A16-0CCF8725BDE0}" dt="2019-07-21T20:34:54.005" v="796" actId="27636"/>
        <pc:sldMkLst>
          <pc:docMk/>
          <pc:sldMk cId="3891630597" sldId="257"/>
        </pc:sldMkLst>
        <pc:spChg chg="mod">
          <ac:chgData name="Matthew Suderman" userId="2709995e-3ea8-4fb0-9b62-eb8034dec529" providerId="ADAL" clId="{AA12CA29-92CF-49CC-8A16-0CCF8725BDE0}" dt="2019-07-21T20:34:54.005" v="796" actId="27636"/>
          <ac:spMkLst>
            <pc:docMk/>
            <pc:sldMk cId="3891630597" sldId="257"/>
            <ac:spMk id="3" creationId="{BFA6ED3F-E220-444B-AB71-CF19A626ECFC}"/>
          </ac:spMkLst>
        </pc:spChg>
      </pc:sldChg>
      <pc:sldChg chg="addSp modSp add ord">
        <pc:chgData name="Matthew Suderman" userId="2709995e-3ea8-4fb0-9b62-eb8034dec529" providerId="ADAL" clId="{AA12CA29-92CF-49CC-8A16-0CCF8725BDE0}" dt="2019-07-21T22:13:45.433" v="1763" actId="13926"/>
        <pc:sldMkLst>
          <pc:docMk/>
          <pc:sldMk cId="3305074378" sldId="258"/>
        </pc:sldMkLst>
        <pc:spChg chg="mod">
          <ac:chgData name="Matthew Suderman" userId="2709995e-3ea8-4fb0-9b62-eb8034dec529" providerId="ADAL" clId="{AA12CA29-92CF-49CC-8A16-0CCF8725BDE0}" dt="2019-07-21T22:13:45.433" v="1763" actId="13926"/>
          <ac:spMkLst>
            <pc:docMk/>
            <pc:sldMk cId="3305074378" sldId="258"/>
            <ac:spMk id="2" creationId="{E18F57A1-B9C1-4924-8200-3B4329173D77}"/>
          </ac:spMkLst>
        </pc:spChg>
        <pc:spChg chg="mod">
          <ac:chgData name="Matthew Suderman" userId="2709995e-3ea8-4fb0-9b62-eb8034dec529" providerId="ADAL" clId="{AA12CA29-92CF-49CC-8A16-0CCF8725BDE0}" dt="2019-07-21T15:09:41.710" v="98"/>
          <ac:spMkLst>
            <pc:docMk/>
            <pc:sldMk cId="3305074378" sldId="258"/>
            <ac:spMk id="3" creationId="{C6D2FB58-2B9D-4860-AD4E-114C30BE0954}"/>
          </ac:spMkLst>
        </pc:spChg>
        <pc:spChg chg="add mod">
          <ac:chgData name="Matthew Suderman" userId="2709995e-3ea8-4fb0-9b62-eb8034dec529" providerId="ADAL" clId="{AA12CA29-92CF-49CC-8A16-0CCF8725BDE0}" dt="2019-07-21T22:00:42.268" v="1144" actId="1076"/>
          <ac:spMkLst>
            <pc:docMk/>
            <pc:sldMk cId="3305074378" sldId="258"/>
            <ac:spMk id="6" creationId="{F57F6414-D9CD-4446-8C75-3F5C26068EBD}"/>
          </ac:spMkLst>
        </pc:spChg>
        <pc:spChg chg="add mod">
          <ac:chgData name="Matthew Suderman" userId="2709995e-3ea8-4fb0-9b62-eb8034dec529" providerId="ADAL" clId="{AA12CA29-92CF-49CC-8A16-0CCF8725BDE0}" dt="2019-07-21T22:13:25.754" v="1736" actId="122"/>
          <ac:spMkLst>
            <pc:docMk/>
            <pc:sldMk cId="3305074378" sldId="258"/>
            <ac:spMk id="7" creationId="{FE087792-7354-45B4-93BD-A5FB79E1453D}"/>
          </ac:spMkLst>
        </pc:spChg>
        <pc:picChg chg="add mod">
          <ac:chgData name="Matthew Suderman" userId="2709995e-3ea8-4fb0-9b62-eb8034dec529" providerId="ADAL" clId="{AA12CA29-92CF-49CC-8A16-0CCF8725BDE0}" dt="2019-07-21T22:00:19.479" v="1130" actId="1076"/>
          <ac:picMkLst>
            <pc:docMk/>
            <pc:sldMk cId="3305074378" sldId="258"/>
            <ac:picMk id="4" creationId="{0B28268E-95C8-4729-AF55-D09ABCAD5F8E}"/>
          </ac:picMkLst>
        </pc:picChg>
        <pc:picChg chg="add mod">
          <ac:chgData name="Matthew Suderman" userId="2709995e-3ea8-4fb0-9b62-eb8034dec529" providerId="ADAL" clId="{AA12CA29-92CF-49CC-8A16-0CCF8725BDE0}" dt="2019-07-21T22:13:34.009" v="1762" actId="1035"/>
          <ac:picMkLst>
            <pc:docMk/>
            <pc:sldMk cId="3305074378" sldId="258"/>
            <ac:picMk id="5" creationId="{93B14BC0-2EA4-458A-BADF-349EE26284BF}"/>
          </ac:picMkLst>
        </pc:picChg>
      </pc:sldChg>
      <pc:sldChg chg="modSp add ord modAnim">
        <pc:chgData name="Matthew Suderman" userId="2709995e-3ea8-4fb0-9b62-eb8034dec529" providerId="ADAL" clId="{AA12CA29-92CF-49CC-8A16-0CCF8725BDE0}" dt="2019-07-21T20:29:02.761" v="780"/>
        <pc:sldMkLst>
          <pc:docMk/>
          <pc:sldMk cId="485113360" sldId="259"/>
        </pc:sldMkLst>
        <pc:spChg chg="mod">
          <ac:chgData name="Matthew Suderman" userId="2709995e-3ea8-4fb0-9b62-eb8034dec529" providerId="ADAL" clId="{AA12CA29-92CF-49CC-8A16-0CCF8725BDE0}" dt="2019-07-21T15:05:12.172" v="36" actId="20577"/>
          <ac:spMkLst>
            <pc:docMk/>
            <pc:sldMk cId="485113360" sldId="259"/>
            <ac:spMk id="2" creationId="{ACB2A8B4-520C-4AF5-8798-F009C922ECF8}"/>
          </ac:spMkLst>
        </pc:spChg>
        <pc:spChg chg="mod">
          <ac:chgData name="Matthew Suderman" userId="2709995e-3ea8-4fb0-9b62-eb8034dec529" providerId="ADAL" clId="{AA12CA29-92CF-49CC-8A16-0CCF8725BDE0}" dt="2019-07-21T20:28:17.544" v="776" actId="27636"/>
          <ac:spMkLst>
            <pc:docMk/>
            <pc:sldMk cId="485113360" sldId="259"/>
            <ac:spMk id="3" creationId="{ECDD9EC1-E052-489A-915C-838063E7EE8C}"/>
          </ac:spMkLst>
        </pc:spChg>
      </pc:sldChg>
      <pc:sldChg chg="modSp add modAnim">
        <pc:chgData name="Matthew Suderman" userId="2709995e-3ea8-4fb0-9b62-eb8034dec529" providerId="ADAL" clId="{AA12CA29-92CF-49CC-8A16-0CCF8725BDE0}" dt="2019-07-21T15:26:24.472" v="670"/>
        <pc:sldMkLst>
          <pc:docMk/>
          <pc:sldMk cId="2362332750" sldId="260"/>
        </pc:sldMkLst>
        <pc:spChg chg="mod">
          <ac:chgData name="Matthew Suderman" userId="2709995e-3ea8-4fb0-9b62-eb8034dec529" providerId="ADAL" clId="{AA12CA29-92CF-49CC-8A16-0CCF8725BDE0}" dt="2019-07-21T15:08:21.229" v="92" actId="20577"/>
          <ac:spMkLst>
            <pc:docMk/>
            <pc:sldMk cId="2362332750" sldId="260"/>
            <ac:spMk id="2" creationId="{712A2033-E07D-4332-B325-D05925F0BE63}"/>
          </ac:spMkLst>
        </pc:spChg>
        <pc:spChg chg="mod">
          <ac:chgData name="Matthew Suderman" userId="2709995e-3ea8-4fb0-9b62-eb8034dec529" providerId="ADAL" clId="{AA12CA29-92CF-49CC-8A16-0CCF8725BDE0}" dt="2019-07-21T15:15:40.539" v="340" actId="20577"/>
          <ac:spMkLst>
            <pc:docMk/>
            <pc:sldMk cId="2362332750" sldId="260"/>
            <ac:spMk id="3" creationId="{E91CB63A-04D7-49F8-B097-4C7E4A612F2F}"/>
          </ac:spMkLst>
        </pc:spChg>
      </pc:sldChg>
      <pc:sldChg chg="addSp modSp add">
        <pc:chgData name="Matthew Suderman" userId="2709995e-3ea8-4fb0-9b62-eb8034dec529" providerId="ADAL" clId="{AA12CA29-92CF-49CC-8A16-0CCF8725BDE0}" dt="2019-07-21T23:33:17.783" v="4423" actId="13926"/>
        <pc:sldMkLst>
          <pc:docMk/>
          <pc:sldMk cId="3803652154" sldId="261"/>
        </pc:sldMkLst>
        <pc:spChg chg="mod">
          <ac:chgData name="Matthew Suderman" userId="2709995e-3ea8-4fb0-9b62-eb8034dec529" providerId="ADAL" clId="{AA12CA29-92CF-49CC-8A16-0CCF8725BDE0}" dt="2019-07-21T23:33:17.783" v="4423" actId="13926"/>
          <ac:spMkLst>
            <pc:docMk/>
            <pc:sldMk cId="3803652154" sldId="261"/>
            <ac:spMk id="2" creationId="{28FBEE23-280D-4211-9C1E-5CD09EDD1CCE}"/>
          </ac:spMkLst>
        </pc:spChg>
        <pc:spChg chg="mod">
          <ac:chgData name="Matthew Suderman" userId="2709995e-3ea8-4fb0-9b62-eb8034dec529" providerId="ADAL" clId="{AA12CA29-92CF-49CC-8A16-0CCF8725BDE0}" dt="2019-07-21T22:35:59.420" v="2880" actId="27636"/>
          <ac:spMkLst>
            <pc:docMk/>
            <pc:sldMk cId="3803652154" sldId="261"/>
            <ac:spMk id="3" creationId="{3B99F46A-624A-407C-BB16-DD4F1040E799}"/>
          </ac:spMkLst>
        </pc:spChg>
        <pc:picChg chg="add mod modCrop">
          <ac:chgData name="Matthew Suderman" userId="2709995e-3ea8-4fb0-9b62-eb8034dec529" providerId="ADAL" clId="{AA12CA29-92CF-49CC-8A16-0CCF8725BDE0}" dt="2019-07-21T22:33:24.378" v="2713" actId="732"/>
          <ac:picMkLst>
            <pc:docMk/>
            <pc:sldMk cId="3803652154" sldId="261"/>
            <ac:picMk id="4" creationId="{89A697A2-EC0D-4AEF-84F6-E81BF50671AE}"/>
          </ac:picMkLst>
        </pc:picChg>
      </pc:sldChg>
      <pc:sldChg chg="modSp add modAnim">
        <pc:chgData name="Matthew Suderman" userId="2709995e-3ea8-4fb0-9b62-eb8034dec529" providerId="ADAL" clId="{AA12CA29-92CF-49CC-8A16-0CCF8725BDE0}" dt="2019-07-21T15:27:26.020" v="677"/>
        <pc:sldMkLst>
          <pc:docMk/>
          <pc:sldMk cId="82274678" sldId="262"/>
        </pc:sldMkLst>
        <pc:spChg chg="mod">
          <ac:chgData name="Matthew Suderman" userId="2709995e-3ea8-4fb0-9b62-eb8034dec529" providerId="ADAL" clId="{AA12CA29-92CF-49CC-8A16-0CCF8725BDE0}" dt="2019-07-21T15:12:33.147" v="177" actId="20577"/>
          <ac:spMkLst>
            <pc:docMk/>
            <pc:sldMk cId="82274678" sldId="262"/>
            <ac:spMk id="2" creationId="{D786690C-A479-41CB-AB4B-2814E88FB13B}"/>
          </ac:spMkLst>
        </pc:spChg>
        <pc:spChg chg="mod">
          <ac:chgData name="Matthew Suderman" userId="2709995e-3ea8-4fb0-9b62-eb8034dec529" providerId="ADAL" clId="{AA12CA29-92CF-49CC-8A16-0CCF8725BDE0}" dt="2019-07-21T15:13:11.986" v="187" actId="12"/>
          <ac:spMkLst>
            <pc:docMk/>
            <pc:sldMk cId="82274678" sldId="262"/>
            <ac:spMk id="3" creationId="{22F850FD-E19A-4572-B757-10B39D312845}"/>
          </ac:spMkLst>
        </pc:spChg>
      </pc:sldChg>
      <pc:sldChg chg="modSp add modAnim">
        <pc:chgData name="Matthew Suderman" userId="2709995e-3ea8-4fb0-9b62-eb8034dec529" providerId="ADAL" clId="{AA12CA29-92CF-49CC-8A16-0CCF8725BDE0}" dt="2019-07-21T21:08:27.751" v="1054"/>
        <pc:sldMkLst>
          <pc:docMk/>
          <pc:sldMk cId="698905598" sldId="263"/>
        </pc:sldMkLst>
        <pc:spChg chg="mod">
          <ac:chgData name="Matthew Suderman" userId="2709995e-3ea8-4fb0-9b62-eb8034dec529" providerId="ADAL" clId="{AA12CA29-92CF-49CC-8A16-0CCF8725BDE0}" dt="2019-07-21T15:29:00.668" v="714" actId="20577"/>
          <ac:spMkLst>
            <pc:docMk/>
            <pc:sldMk cId="698905598" sldId="263"/>
            <ac:spMk id="2" creationId="{87D1DC25-7995-4502-B595-5526FC1F45DD}"/>
          </ac:spMkLst>
        </pc:spChg>
        <pc:spChg chg="mod">
          <ac:chgData name="Matthew Suderman" userId="2709995e-3ea8-4fb0-9b62-eb8034dec529" providerId="ADAL" clId="{AA12CA29-92CF-49CC-8A16-0CCF8725BDE0}" dt="2019-07-21T21:08:10.816" v="1051" actId="12"/>
          <ac:spMkLst>
            <pc:docMk/>
            <pc:sldMk cId="698905598" sldId="263"/>
            <ac:spMk id="3" creationId="{FE94B2D4-A232-4911-A97D-05E2BBFAFA10}"/>
          </ac:spMkLst>
        </pc:spChg>
      </pc:sldChg>
      <pc:sldChg chg="modSp add del">
        <pc:chgData name="Matthew Suderman" userId="2709995e-3ea8-4fb0-9b62-eb8034dec529" providerId="ADAL" clId="{AA12CA29-92CF-49CC-8A16-0CCF8725BDE0}" dt="2019-07-21T15:25:47.320" v="666" actId="2696"/>
        <pc:sldMkLst>
          <pc:docMk/>
          <pc:sldMk cId="97110986" sldId="264"/>
        </pc:sldMkLst>
        <pc:spChg chg="mod">
          <ac:chgData name="Matthew Suderman" userId="2709995e-3ea8-4fb0-9b62-eb8034dec529" providerId="ADAL" clId="{AA12CA29-92CF-49CC-8A16-0CCF8725BDE0}" dt="2019-07-21T15:21:12.621" v="506" actId="20577"/>
          <ac:spMkLst>
            <pc:docMk/>
            <pc:sldMk cId="97110986" sldId="264"/>
            <ac:spMk id="2" creationId="{4C66971A-67E3-4D7C-BE01-2B890020744C}"/>
          </ac:spMkLst>
        </pc:spChg>
        <pc:spChg chg="mod">
          <ac:chgData name="Matthew Suderman" userId="2709995e-3ea8-4fb0-9b62-eb8034dec529" providerId="ADAL" clId="{AA12CA29-92CF-49CC-8A16-0CCF8725BDE0}" dt="2019-07-21T15:25:30.991" v="658"/>
          <ac:spMkLst>
            <pc:docMk/>
            <pc:sldMk cId="97110986" sldId="264"/>
            <ac:spMk id="3" creationId="{40B94C29-BC3E-41F2-BCA4-ED0E4B7AC794}"/>
          </ac:spMkLst>
        </pc:spChg>
      </pc:sldChg>
      <pc:sldChg chg="modSp add modAnim">
        <pc:chgData name="Matthew Suderman" userId="2709995e-3ea8-4fb0-9b62-eb8034dec529" providerId="ADAL" clId="{AA12CA29-92CF-49CC-8A16-0CCF8725BDE0}" dt="2019-07-21T15:28:10.545" v="682"/>
        <pc:sldMkLst>
          <pc:docMk/>
          <pc:sldMk cId="3120709639" sldId="265"/>
        </pc:sldMkLst>
        <pc:spChg chg="mod">
          <ac:chgData name="Matthew Suderman" userId="2709995e-3ea8-4fb0-9b62-eb8034dec529" providerId="ADAL" clId="{AA12CA29-92CF-49CC-8A16-0CCF8725BDE0}" dt="2019-07-21T15:23:56.848" v="636" actId="20577"/>
          <ac:spMkLst>
            <pc:docMk/>
            <pc:sldMk cId="3120709639" sldId="265"/>
            <ac:spMk id="2" creationId="{1C8DEA85-C6D5-4ACE-9BC9-892190A1C45C}"/>
          </ac:spMkLst>
        </pc:spChg>
        <pc:spChg chg="mod">
          <ac:chgData name="Matthew Suderman" userId="2709995e-3ea8-4fb0-9b62-eb8034dec529" providerId="ADAL" clId="{AA12CA29-92CF-49CC-8A16-0CCF8725BDE0}" dt="2019-07-21T15:25:03.234" v="657" actId="12"/>
          <ac:spMkLst>
            <pc:docMk/>
            <pc:sldMk cId="3120709639" sldId="265"/>
            <ac:spMk id="3" creationId="{FE3D9195-0574-4B7C-94B5-FF0D3A70D662}"/>
          </ac:spMkLst>
        </pc:spChg>
      </pc:sldChg>
      <pc:sldChg chg="modSp add ord">
        <pc:chgData name="Matthew Suderman" userId="2709995e-3ea8-4fb0-9b62-eb8034dec529" providerId="ADAL" clId="{AA12CA29-92CF-49CC-8A16-0CCF8725BDE0}" dt="2019-07-21T21:02:49.152" v="811"/>
        <pc:sldMkLst>
          <pc:docMk/>
          <pc:sldMk cId="3872934753" sldId="266"/>
        </pc:sldMkLst>
        <pc:spChg chg="mod">
          <ac:chgData name="Matthew Suderman" userId="2709995e-3ea8-4fb0-9b62-eb8034dec529" providerId="ADAL" clId="{AA12CA29-92CF-49CC-8A16-0CCF8725BDE0}" dt="2019-07-21T21:02:33.315" v="809" actId="20577"/>
          <ac:spMkLst>
            <pc:docMk/>
            <pc:sldMk cId="3872934753" sldId="266"/>
            <ac:spMk id="2" creationId="{5506AE1A-5E78-43BA-97F6-F43A7F09484F}"/>
          </ac:spMkLst>
        </pc:spChg>
        <pc:spChg chg="mod">
          <ac:chgData name="Matthew Suderman" userId="2709995e-3ea8-4fb0-9b62-eb8034dec529" providerId="ADAL" clId="{AA12CA29-92CF-49CC-8A16-0CCF8725BDE0}" dt="2019-07-21T21:02:26.359" v="799"/>
          <ac:spMkLst>
            <pc:docMk/>
            <pc:sldMk cId="3872934753" sldId="266"/>
            <ac:spMk id="3" creationId="{BECD195F-BE7E-4EB8-AD58-FBA0DB5B551B}"/>
          </ac:spMkLst>
        </pc:spChg>
      </pc:sldChg>
      <pc:sldChg chg="add del">
        <pc:chgData name="Matthew Suderman" userId="2709995e-3ea8-4fb0-9b62-eb8034dec529" providerId="ADAL" clId="{AA12CA29-92CF-49CC-8A16-0CCF8725BDE0}" dt="2019-07-21T21:09:05.804" v="1056" actId="2696"/>
        <pc:sldMkLst>
          <pc:docMk/>
          <pc:sldMk cId="1606791934" sldId="267"/>
        </pc:sldMkLst>
      </pc:sldChg>
      <pc:sldChg chg="addSp delSp modSp add del">
        <pc:chgData name="Matthew Suderman" userId="2709995e-3ea8-4fb0-9b62-eb8034dec529" providerId="ADAL" clId="{AA12CA29-92CF-49CC-8A16-0CCF8725BDE0}" dt="2019-07-21T22:01:54.347" v="1153" actId="2696"/>
        <pc:sldMkLst>
          <pc:docMk/>
          <pc:sldMk cId="3664118048" sldId="267"/>
        </pc:sldMkLst>
        <pc:spChg chg="del">
          <ac:chgData name="Matthew Suderman" userId="2709995e-3ea8-4fb0-9b62-eb8034dec529" providerId="ADAL" clId="{AA12CA29-92CF-49CC-8A16-0CCF8725BDE0}" dt="2019-07-21T21:54:19.652" v="1060" actId="478"/>
          <ac:spMkLst>
            <pc:docMk/>
            <pc:sldMk cId="3664118048" sldId="267"/>
            <ac:spMk id="3" creationId="{ABBF58C8-313E-475E-965A-108D425BADC0}"/>
          </ac:spMkLst>
        </pc:spChg>
        <pc:picChg chg="add del mod modCrop">
          <ac:chgData name="Matthew Suderman" userId="2709995e-3ea8-4fb0-9b62-eb8034dec529" providerId="ADAL" clId="{AA12CA29-92CF-49CC-8A16-0CCF8725BDE0}" dt="2019-07-21T22:00:08.319" v="1127"/>
          <ac:picMkLst>
            <pc:docMk/>
            <pc:sldMk cId="3664118048" sldId="267"/>
            <ac:picMk id="4" creationId="{A41A2625-6C1F-4A6C-AD97-A14EA8AF9891}"/>
          </ac:picMkLst>
        </pc:picChg>
      </pc:sldChg>
      <pc:sldChg chg="addSp delSp modSp add">
        <pc:chgData name="Matthew Suderman" userId="2709995e-3ea8-4fb0-9b62-eb8034dec529" providerId="ADAL" clId="{AA12CA29-92CF-49CC-8A16-0CCF8725BDE0}" dt="2019-07-21T22:08:46.013" v="1649" actId="20577"/>
        <pc:sldMkLst>
          <pc:docMk/>
          <pc:sldMk cId="227915834" sldId="268"/>
        </pc:sldMkLst>
        <pc:spChg chg="mod">
          <ac:chgData name="Matthew Suderman" userId="2709995e-3ea8-4fb0-9b62-eb8034dec529" providerId="ADAL" clId="{AA12CA29-92CF-49CC-8A16-0CCF8725BDE0}" dt="2019-07-21T21:58:32.298" v="1103" actId="20577"/>
          <ac:spMkLst>
            <pc:docMk/>
            <pc:sldMk cId="227915834" sldId="268"/>
            <ac:spMk id="2" creationId="{EFEFED24-F298-45C1-8694-1704C48BACA0}"/>
          </ac:spMkLst>
        </pc:spChg>
        <pc:spChg chg="del">
          <ac:chgData name="Matthew Suderman" userId="2709995e-3ea8-4fb0-9b62-eb8034dec529" providerId="ADAL" clId="{AA12CA29-92CF-49CC-8A16-0CCF8725BDE0}" dt="2019-07-21T21:57:47.198" v="1065" actId="478"/>
          <ac:spMkLst>
            <pc:docMk/>
            <pc:sldMk cId="227915834" sldId="268"/>
            <ac:spMk id="3" creationId="{1FAE556B-3A6C-497C-BC5C-63E74D11AC48}"/>
          </ac:spMkLst>
        </pc:spChg>
        <pc:spChg chg="add mod">
          <ac:chgData name="Matthew Suderman" userId="2709995e-3ea8-4fb0-9b62-eb8034dec529" providerId="ADAL" clId="{AA12CA29-92CF-49CC-8A16-0CCF8725BDE0}" dt="2019-07-21T22:08:46.013" v="1649" actId="20577"/>
          <ac:spMkLst>
            <pc:docMk/>
            <pc:sldMk cId="227915834" sldId="268"/>
            <ac:spMk id="5" creationId="{C3FC993C-5CA5-4DDD-BDDC-9B6EE80CC2EA}"/>
          </ac:spMkLst>
        </pc:spChg>
        <pc:picChg chg="add mod">
          <ac:chgData name="Matthew Suderman" userId="2709995e-3ea8-4fb0-9b62-eb8034dec529" providerId="ADAL" clId="{AA12CA29-92CF-49CC-8A16-0CCF8725BDE0}" dt="2019-07-21T22:08:11.007" v="1556" actId="1037"/>
          <ac:picMkLst>
            <pc:docMk/>
            <pc:sldMk cId="227915834" sldId="268"/>
            <ac:picMk id="4" creationId="{3A2AD98A-4B8A-4C5F-BD57-823931FD0D12}"/>
          </ac:picMkLst>
        </pc:picChg>
      </pc:sldChg>
      <pc:sldChg chg="addSp delSp modSp add">
        <pc:chgData name="Matthew Suderman" userId="2709995e-3ea8-4fb0-9b62-eb8034dec529" providerId="ADAL" clId="{AA12CA29-92CF-49CC-8A16-0CCF8725BDE0}" dt="2019-07-21T23:30:08.559" v="4422" actId="1038"/>
        <pc:sldMkLst>
          <pc:docMk/>
          <pc:sldMk cId="1240626593" sldId="269"/>
        </pc:sldMkLst>
        <pc:spChg chg="mod">
          <ac:chgData name="Matthew Suderman" userId="2709995e-3ea8-4fb0-9b62-eb8034dec529" providerId="ADAL" clId="{AA12CA29-92CF-49CC-8A16-0CCF8725BDE0}" dt="2019-07-21T22:21:10.928" v="1850" actId="20577"/>
          <ac:spMkLst>
            <pc:docMk/>
            <pc:sldMk cId="1240626593" sldId="269"/>
            <ac:spMk id="2" creationId="{60089E81-5118-4E00-A2F1-3F6FAC80427B}"/>
          </ac:spMkLst>
        </pc:spChg>
        <pc:spChg chg="del">
          <ac:chgData name="Matthew Suderman" userId="2709995e-3ea8-4fb0-9b62-eb8034dec529" providerId="ADAL" clId="{AA12CA29-92CF-49CC-8A16-0CCF8725BDE0}" dt="2019-07-21T22:20:03.423" v="1765" actId="478"/>
          <ac:spMkLst>
            <pc:docMk/>
            <pc:sldMk cId="1240626593" sldId="269"/>
            <ac:spMk id="3" creationId="{8F54EB55-D718-4789-A642-AEDA746A582C}"/>
          </ac:spMkLst>
        </pc:spChg>
        <pc:spChg chg="add mod">
          <ac:chgData name="Matthew Suderman" userId="2709995e-3ea8-4fb0-9b62-eb8034dec529" providerId="ADAL" clId="{AA12CA29-92CF-49CC-8A16-0CCF8725BDE0}" dt="2019-07-21T22:37:56.914" v="2950" actId="1035"/>
          <ac:spMkLst>
            <pc:docMk/>
            <pc:sldMk cId="1240626593" sldId="269"/>
            <ac:spMk id="5" creationId="{4E48E5DC-61E8-4572-A0ED-D36B32DDF120}"/>
          </ac:spMkLst>
        </pc:spChg>
        <pc:spChg chg="add mod">
          <ac:chgData name="Matthew Suderman" userId="2709995e-3ea8-4fb0-9b62-eb8034dec529" providerId="ADAL" clId="{AA12CA29-92CF-49CC-8A16-0CCF8725BDE0}" dt="2019-07-21T23:30:08.559" v="4422" actId="1038"/>
          <ac:spMkLst>
            <pc:docMk/>
            <pc:sldMk cId="1240626593" sldId="269"/>
            <ac:spMk id="6" creationId="{3971DD70-10EA-4CA5-9B7B-7D8AB7A1866F}"/>
          </ac:spMkLst>
        </pc:spChg>
        <pc:spChg chg="add mod">
          <ac:chgData name="Matthew Suderman" userId="2709995e-3ea8-4fb0-9b62-eb8034dec529" providerId="ADAL" clId="{AA12CA29-92CF-49CC-8A16-0CCF8725BDE0}" dt="2019-07-21T22:38:02.175" v="2951" actId="1076"/>
          <ac:spMkLst>
            <pc:docMk/>
            <pc:sldMk cId="1240626593" sldId="269"/>
            <ac:spMk id="7" creationId="{8F951477-BBB0-4819-AB78-8180C139F029}"/>
          </ac:spMkLst>
        </pc:spChg>
        <pc:picChg chg="add mod">
          <ac:chgData name="Matthew Suderman" userId="2709995e-3ea8-4fb0-9b62-eb8034dec529" providerId="ADAL" clId="{AA12CA29-92CF-49CC-8A16-0CCF8725BDE0}" dt="2019-07-21T22:21:42.570" v="1871" actId="1038"/>
          <ac:picMkLst>
            <pc:docMk/>
            <pc:sldMk cId="1240626593" sldId="269"/>
            <ac:picMk id="4" creationId="{EEE47E11-EE11-42D7-AF75-E05FC69EF760}"/>
          </ac:picMkLst>
        </pc:picChg>
      </pc:sldChg>
      <pc:sldChg chg="addSp delSp modSp add mod setBg modAnim">
        <pc:chgData name="Matthew Suderman" userId="2709995e-3ea8-4fb0-9b62-eb8034dec529" providerId="ADAL" clId="{AA12CA29-92CF-49CC-8A16-0CCF8725BDE0}" dt="2019-07-21T22:58:53.104" v="3531"/>
        <pc:sldMkLst>
          <pc:docMk/>
          <pc:sldMk cId="1042820932" sldId="270"/>
        </pc:sldMkLst>
        <pc:spChg chg="mod">
          <ac:chgData name="Matthew Suderman" userId="2709995e-3ea8-4fb0-9b62-eb8034dec529" providerId="ADAL" clId="{AA12CA29-92CF-49CC-8A16-0CCF8725BDE0}" dt="2019-07-21T22:41:59.055" v="3164" actId="20577"/>
          <ac:spMkLst>
            <pc:docMk/>
            <pc:sldMk cId="1042820932" sldId="270"/>
            <ac:spMk id="2" creationId="{2945B265-FAF9-44E9-8F1A-108E743CF9AC}"/>
          </ac:spMkLst>
        </pc:spChg>
        <pc:spChg chg="del">
          <ac:chgData name="Matthew Suderman" userId="2709995e-3ea8-4fb0-9b62-eb8034dec529" providerId="ADAL" clId="{AA12CA29-92CF-49CC-8A16-0CCF8725BDE0}" dt="2019-07-21T22:41:21.638" v="3103" actId="478"/>
          <ac:spMkLst>
            <pc:docMk/>
            <pc:sldMk cId="1042820932" sldId="270"/>
            <ac:spMk id="3" creationId="{6E1C13DD-CB11-45FF-AD61-337890551096}"/>
          </ac:spMkLst>
        </pc:spChg>
        <pc:spChg chg="add mod">
          <ac:chgData name="Matthew Suderman" userId="2709995e-3ea8-4fb0-9b62-eb8034dec529" providerId="ADAL" clId="{AA12CA29-92CF-49CC-8A16-0CCF8725BDE0}" dt="2019-07-21T22:44:14.145" v="3230" actId="1036"/>
          <ac:spMkLst>
            <pc:docMk/>
            <pc:sldMk cId="1042820932" sldId="270"/>
            <ac:spMk id="5" creationId="{C4345CEB-F0F7-4BD5-8553-E4FAD083D930}"/>
          </ac:spMkLst>
        </pc:spChg>
        <pc:spChg chg="add mod">
          <ac:chgData name="Matthew Suderman" userId="2709995e-3ea8-4fb0-9b62-eb8034dec529" providerId="ADAL" clId="{AA12CA29-92CF-49CC-8A16-0CCF8725BDE0}" dt="2019-07-21T22:46:29.057" v="3233" actId="2085"/>
          <ac:spMkLst>
            <pc:docMk/>
            <pc:sldMk cId="1042820932" sldId="270"/>
            <ac:spMk id="6" creationId="{AC038009-27E7-4ADF-834F-EE66E9EF1ADD}"/>
          </ac:spMkLst>
        </pc:spChg>
        <pc:spChg chg="add del">
          <ac:chgData name="Matthew Suderman" userId="2709995e-3ea8-4fb0-9b62-eb8034dec529" providerId="ADAL" clId="{AA12CA29-92CF-49CC-8A16-0CCF8725BDE0}" dt="2019-07-21T22:41:40.130" v="3109" actId="26606"/>
          <ac:spMkLst>
            <pc:docMk/>
            <pc:sldMk cId="1042820932" sldId="270"/>
            <ac:spMk id="9" creationId="{823AC064-BC96-4F32-8AE1-B2FD38754823}"/>
          </ac:spMkLst>
        </pc:spChg>
        <pc:spChg chg="add mod">
          <ac:chgData name="Matthew Suderman" userId="2709995e-3ea8-4fb0-9b62-eb8034dec529" providerId="ADAL" clId="{AA12CA29-92CF-49CC-8A16-0CCF8725BDE0}" dt="2019-07-21T22:47:08.959" v="3258" actId="14100"/>
          <ac:spMkLst>
            <pc:docMk/>
            <pc:sldMk cId="1042820932" sldId="270"/>
            <ac:spMk id="10" creationId="{DE240464-70DC-4959-8A28-A1302561FBA9}"/>
          </ac:spMkLst>
        </pc:spChg>
        <pc:spChg chg="add mod">
          <ac:chgData name="Matthew Suderman" userId="2709995e-3ea8-4fb0-9b62-eb8034dec529" providerId="ADAL" clId="{AA12CA29-92CF-49CC-8A16-0CCF8725BDE0}" dt="2019-07-21T22:47:27.382" v="3270" actId="1035"/>
          <ac:spMkLst>
            <pc:docMk/>
            <pc:sldMk cId="1042820932" sldId="270"/>
            <ac:spMk id="12" creationId="{91199451-A143-46F2-AECF-585EF3868A4E}"/>
          </ac:spMkLst>
        </pc:spChg>
        <pc:spChg chg="add mod">
          <ac:chgData name="Matthew Suderman" userId="2709995e-3ea8-4fb0-9b62-eb8034dec529" providerId="ADAL" clId="{AA12CA29-92CF-49CC-8A16-0CCF8725BDE0}" dt="2019-07-21T22:47:38.955" v="3278" actId="1036"/>
          <ac:spMkLst>
            <pc:docMk/>
            <pc:sldMk cId="1042820932" sldId="270"/>
            <ac:spMk id="13" creationId="{75BD8369-735F-48E6-BFCD-350E2C1D6556}"/>
          </ac:spMkLst>
        </pc:spChg>
        <pc:spChg chg="add mod">
          <ac:chgData name="Matthew Suderman" userId="2709995e-3ea8-4fb0-9b62-eb8034dec529" providerId="ADAL" clId="{AA12CA29-92CF-49CC-8A16-0CCF8725BDE0}" dt="2019-07-21T22:47:47.105" v="3281" actId="1036"/>
          <ac:spMkLst>
            <pc:docMk/>
            <pc:sldMk cId="1042820932" sldId="270"/>
            <ac:spMk id="14" creationId="{31C49BE1-1CCC-4087-986B-0CD8C2D2C8D8}"/>
          </ac:spMkLst>
        </pc:spChg>
        <pc:spChg chg="add mod">
          <ac:chgData name="Matthew Suderman" userId="2709995e-3ea8-4fb0-9b62-eb8034dec529" providerId="ADAL" clId="{AA12CA29-92CF-49CC-8A16-0CCF8725BDE0}" dt="2019-07-21T22:47:54.053" v="3285" actId="1035"/>
          <ac:spMkLst>
            <pc:docMk/>
            <pc:sldMk cId="1042820932" sldId="270"/>
            <ac:spMk id="15" creationId="{672513E8-C8A6-4422-BB98-F93712DE8C0E}"/>
          </ac:spMkLst>
        </pc:spChg>
        <pc:spChg chg="add mod">
          <ac:chgData name="Matthew Suderman" userId="2709995e-3ea8-4fb0-9b62-eb8034dec529" providerId="ADAL" clId="{AA12CA29-92CF-49CC-8A16-0CCF8725BDE0}" dt="2019-07-21T22:48:07.076" v="3290" actId="1035"/>
          <ac:spMkLst>
            <pc:docMk/>
            <pc:sldMk cId="1042820932" sldId="270"/>
            <ac:spMk id="16" creationId="{7465DDDB-F0BF-408D-9E22-19A377356E7D}"/>
          </ac:spMkLst>
        </pc:spChg>
        <pc:spChg chg="add mod">
          <ac:chgData name="Matthew Suderman" userId="2709995e-3ea8-4fb0-9b62-eb8034dec529" providerId="ADAL" clId="{AA12CA29-92CF-49CC-8A16-0CCF8725BDE0}" dt="2019-07-21T22:48:35.905" v="3304" actId="1035"/>
          <ac:spMkLst>
            <pc:docMk/>
            <pc:sldMk cId="1042820932" sldId="270"/>
            <ac:spMk id="17" creationId="{8C21DB08-11A4-4192-A18B-8B9521B80398}"/>
          </ac:spMkLst>
        </pc:spChg>
        <pc:spChg chg="add mod">
          <ac:chgData name="Matthew Suderman" userId="2709995e-3ea8-4fb0-9b62-eb8034dec529" providerId="ADAL" clId="{AA12CA29-92CF-49CC-8A16-0CCF8725BDE0}" dt="2019-07-21T22:48:29.988" v="3300" actId="1076"/>
          <ac:spMkLst>
            <pc:docMk/>
            <pc:sldMk cId="1042820932" sldId="270"/>
            <ac:spMk id="18" creationId="{45AEBDEA-850F-406A-8387-D498770B9814}"/>
          </ac:spMkLst>
        </pc:spChg>
        <pc:spChg chg="add mod">
          <ac:chgData name="Matthew Suderman" userId="2709995e-3ea8-4fb0-9b62-eb8034dec529" providerId="ADAL" clId="{AA12CA29-92CF-49CC-8A16-0CCF8725BDE0}" dt="2019-07-21T22:48:54.338" v="3313" actId="1076"/>
          <ac:spMkLst>
            <pc:docMk/>
            <pc:sldMk cId="1042820932" sldId="270"/>
            <ac:spMk id="19" creationId="{F75F1A07-FB31-44B1-96F8-2682235E0A40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0" creationId="{8148E9FB-3528-4A31-B070-D9B80734B9A9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1" creationId="{6E6076CD-E3B1-47F1-86D6-84278C5DC390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2" creationId="{C3944F4E-4254-4F05-AE94-E797A49FB9B6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3" creationId="{C30F86DF-29E8-4D1F-84C3-2181FDB7697E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4" creationId="{BAD3B1C0-43A9-4CEA-AD96-6372FF34FB58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5" creationId="{877F2F2D-C01C-48DD-985A-95D2151BE711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6" creationId="{76B0E151-3318-4FBD-A0CC-3982DBE6AC6A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7" creationId="{BBC42215-6CBB-40ED-8C67-70912DC26553}"/>
          </ac:spMkLst>
        </pc:spChg>
        <pc:spChg chg="add mod">
          <ac:chgData name="Matthew Suderman" userId="2709995e-3ea8-4fb0-9b62-eb8034dec529" providerId="ADAL" clId="{AA12CA29-92CF-49CC-8A16-0CCF8725BDE0}" dt="2019-07-21T22:49:51.287" v="3364" actId="1038"/>
          <ac:spMkLst>
            <pc:docMk/>
            <pc:sldMk cId="1042820932" sldId="270"/>
            <ac:spMk id="28" creationId="{13125DB9-6069-439B-A53C-F19B36F866AF}"/>
          </ac:spMkLst>
        </pc:spChg>
        <pc:spChg chg="add mod">
          <ac:chgData name="Matthew Suderman" userId="2709995e-3ea8-4fb0-9b62-eb8034dec529" providerId="ADAL" clId="{AA12CA29-92CF-49CC-8A16-0CCF8725BDE0}" dt="2019-07-21T22:57:14.115" v="3471" actId="14100"/>
          <ac:spMkLst>
            <pc:docMk/>
            <pc:sldMk cId="1042820932" sldId="270"/>
            <ac:spMk id="29" creationId="{FFB2FCBF-FF17-4742-8E66-9BB25893215C}"/>
          </ac:spMkLst>
        </pc:spChg>
        <pc:picChg chg="add mod">
          <ac:chgData name="Matthew Suderman" userId="2709995e-3ea8-4fb0-9b62-eb8034dec529" providerId="ADAL" clId="{AA12CA29-92CF-49CC-8A16-0CCF8725BDE0}" dt="2019-07-21T22:41:48.788" v="3111" actId="1076"/>
          <ac:picMkLst>
            <pc:docMk/>
            <pc:sldMk cId="1042820932" sldId="270"/>
            <ac:picMk id="4" creationId="{D113AF15-DC60-43A3-9D88-D388B33D7FCC}"/>
          </ac:picMkLst>
        </pc:picChg>
        <pc:cxnChg chg="add del">
          <ac:chgData name="Matthew Suderman" userId="2709995e-3ea8-4fb0-9b62-eb8034dec529" providerId="ADAL" clId="{AA12CA29-92CF-49CC-8A16-0CCF8725BDE0}" dt="2019-07-21T22:41:40.130" v="3109" actId="26606"/>
          <ac:cxnSpMkLst>
            <pc:docMk/>
            <pc:sldMk cId="1042820932" sldId="270"/>
            <ac:cxnSpMk id="11" creationId="{7E7C77BC-7138-40B1-A15B-20F57A494629}"/>
          </ac:cxnSpMkLst>
        </pc:cxnChg>
      </pc:sldChg>
      <pc:sldChg chg="addSp delSp modSp add">
        <pc:chgData name="Matthew Suderman" userId="2709995e-3ea8-4fb0-9b62-eb8034dec529" providerId="ADAL" clId="{AA12CA29-92CF-49CC-8A16-0CCF8725BDE0}" dt="2019-07-21T23:21:28.956" v="3860" actId="14100"/>
        <pc:sldMkLst>
          <pc:docMk/>
          <pc:sldMk cId="3486576971" sldId="271"/>
        </pc:sldMkLst>
        <pc:spChg chg="del">
          <ac:chgData name="Matthew Suderman" userId="2709995e-3ea8-4fb0-9b62-eb8034dec529" providerId="ADAL" clId="{AA12CA29-92CF-49CC-8A16-0CCF8725BDE0}" dt="2019-07-21T23:13:08.040" v="3548" actId="478"/>
          <ac:spMkLst>
            <pc:docMk/>
            <pc:sldMk cId="3486576971" sldId="271"/>
            <ac:spMk id="2" creationId="{E337A27C-6D19-4696-88FD-9D230DC7CD2D}"/>
          </ac:spMkLst>
        </pc:spChg>
        <pc:spChg chg="del">
          <ac:chgData name="Matthew Suderman" userId="2709995e-3ea8-4fb0-9b62-eb8034dec529" providerId="ADAL" clId="{AA12CA29-92CF-49CC-8A16-0CCF8725BDE0}" dt="2019-07-21T23:10:18.910" v="3533" actId="478"/>
          <ac:spMkLst>
            <pc:docMk/>
            <pc:sldMk cId="3486576971" sldId="271"/>
            <ac:spMk id="3" creationId="{22F6F0F1-E357-45A6-93B9-585A3DA15567}"/>
          </ac:spMkLst>
        </pc:spChg>
        <pc:spChg chg="add mod">
          <ac:chgData name="Matthew Suderman" userId="2709995e-3ea8-4fb0-9b62-eb8034dec529" providerId="ADAL" clId="{AA12CA29-92CF-49CC-8A16-0CCF8725BDE0}" dt="2019-07-21T23:17:02.374" v="3697" actId="20577"/>
          <ac:spMkLst>
            <pc:docMk/>
            <pc:sldMk cId="3486576971" sldId="271"/>
            <ac:spMk id="6" creationId="{722FD219-980C-48E7-99C7-241AF7AD0A1F}"/>
          </ac:spMkLst>
        </pc:spChg>
        <pc:spChg chg="add mod">
          <ac:chgData name="Matthew Suderman" userId="2709995e-3ea8-4fb0-9b62-eb8034dec529" providerId="ADAL" clId="{AA12CA29-92CF-49CC-8A16-0CCF8725BDE0}" dt="2019-07-21T23:21:28.956" v="3860" actId="14100"/>
          <ac:spMkLst>
            <pc:docMk/>
            <pc:sldMk cId="3486576971" sldId="271"/>
            <ac:spMk id="7" creationId="{196F0801-B813-445E-B237-CA28BA4F3F8E}"/>
          </ac:spMkLst>
        </pc:spChg>
        <pc:spChg chg="add mod">
          <ac:chgData name="Matthew Suderman" userId="2709995e-3ea8-4fb0-9b62-eb8034dec529" providerId="ADAL" clId="{AA12CA29-92CF-49CC-8A16-0CCF8725BDE0}" dt="2019-07-21T23:20:03.861" v="3717" actId="20577"/>
          <ac:spMkLst>
            <pc:docMk/>
            <pc:sldMk cId="3486576971" sldId="271"/>
            <ac:spMk id="8" creationId="{BD9D845F-6D1E-49C8-B7B8-85ABB036A391}"/>
          </ac:spMkLst>
        </pc:spChg>
        <pc:spChg chg="add mod">
          <ac:chgData name="Matthew Suderman" userId="2709995e-3ea8-4fb0-9b62-eb8034dec529" providerId="ADAL" clId="{AA12CA29-92CF-49CC-8A16-0CCF8725BDE0}" dt="2019-07-21T23:21:13.013" v="3819" actId="14100"/>
          <ac:spMkLst>
            <pc:docMk/>
            <pc:sldMk cId="3486576971" sldId="271"/>
            <ac:spMk id="9" creationId="{CDF0578B-306D-4C57-AC19-F5F3F3D60BE9}"/>
          </ac:spMkLst>
        </pc:spChg>
        <pc:picChg chg="add mod modCrop">
          <ac:chgData name="Matthew Suderman" userId="2709995e-3ea8-4fb0-9b62-eb8034dec529" providerId="ADAL" clId="{AA12CA29-92CF-49CC-8A16-0CCF8725BDE0}" dt="2019-07-21T23:14:08.409" v="3593" actId="14100"/>
          <ac:picMkLst>
            <pc:docMk/>
            <pc:sldMk cId="3486576971" sldId="271"/>
            <ac:picMk id="4" creationId="{AB57A445-2952-45D5-9693-CAE2F76058B9}"/>
          </ac:picMkLst>
        </pc:picChg>
        <pc:picChg chg="add mod modCrop">
          <ac:chgData name="Matthew Suderman" userId="2709995e-3ea8-4fb0-9b62-eb8034dec529" providerId="ADAL" clId="{AA12CA29-92CF-49CC-8A16-0CCF8725BDE0}" dt="2019-07-21T23:14:23.769" v="3595" actId="14100"/>
          <ac:picMkLst>
            <pc:docMk/>
            <pc:sldMk cId="3486576971" sldId="271"/>
            <ac:picMk id="5" creationId="{B433CFA4-32AC-45D2-B2FB-D516C80AADDF}"/>
          </ac:picMkLst>
        </pc:picChg>
      </pc:sldChg>
      <pc:sldMasterChg chg="modSldLayout">
        <pc:chgData name="Matthew Suderman" userId="2709995e-3ea8-4fb0-9b62-eb8034dec529" providerId="ADAL" clId="{AA12CA29-92CF-49CC-8A16-0CCF8725BDE0}" dt="2019-07-21T20:32:21.008" v="783" actId="207"/>
        <pc:sldMasterMkLst>
          <pc:docMk/>
          <pc:sldMasterMk cId="2460954070" sldId="2147483660"/>
        </pc:sldMasterMkLst>
        <pc:sldLayoutChg chg="modSp">
          <pc:chgData name="Matthew Suderman" userId="2709995e-3ea8-4fb0-9b62-eb8034dec529" providerId="ADAL" clId="{AA12CA29-92CF-49CC-8A16-0CCF8725BDE0}" dt="2019-07-21T20:32:21.008" v="783" actId="207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atthew Suderman" userId="2709995e-3ea8-4fb0-9b62-eb8034dec529" providerId="ADAL" clId="{AA12CA29-92CF-49CC-8A16-0CCF8725BDE0}" dt="2019-07-21T20:31:16.292" v="782" actId="207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Matthew Suderman" userId="2709995e-3ea8-4fb0-9b62-eb8034dec529" providerId="ADAL" clId="{AA12CA29-92CF-49CC-8A16-0CCF8725BDE0}" dt="2019-07-21T20:32:21.008" v="783" actId="207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Matthew Suderman" userId="S::ms13525@bristol.ac.uk::2709995e-3ea8-4fb0-9b62-eb8034dec529" providerId="AD" clId="Web-{53CEA065-A0FE-17CA-3B4B-D4E5EC812D09}"/>
    <pc:docChg chg="addSld delSld modSld">
      <pc:chgData name="Matthew Suderman" userId="S::ms13525@bristol.ac.uk::2709995e-3ea8-4fb0-9b62-eb8034dec529" providerId="AD" clId="Web-{53CEA065-A0FE-17CA-3B4B-D4E5EC812D09}" dt="2019-07-28T21:55:44.270" v="4" actId="20577"/>
      <pc:docMkLst>
        <pc:docMk/>
      </pc:docMkLst>
      <pc:sldChg chg="modSp">
        <pc:chgData name="Matthew Suderman" userId="S::ms13525@bristol.ac.uk::2709995e-3ea8-4fb0-9b62-eb8034dec529" providerId="AD" clId="Web-{53CEA065-A0FE-17CA-3B4B-D4E5EC812D09}" dt="2019-07-28T21:55:44.082" v="2" actId="20577"/>
        <pc:sldMkLst>
          <pc:docMk/>
          <pc:sldMk cId="3803652154" sldId="261"/>
        </pc:sldMkLst>
        <pc:spChg chg="mod">
          <ac:chgData name="Matthew Suderman" userId="S::ms13525@bristol.ac.uk::2709995e-3ea8-4fb0-9b62-eb8034dec529" providerId="AD" clId="Web-{53CEA065-A0FE-17CA-3B4B-D4E5EC812D09}" dt="2019-07-28T21:55:44.082" v="2" actId="20577"/>
          <ac:spMkLst>
            <pc:docMk/>
            <pc:sldMk cId="3803652154" sldId="261"/>
            <ac:spMk id="2" creationId="{28FBEE23-280D-4211-9C1E-5CD09EDD1CCE}"/>
          </ac:spMkLst>
        </pc:spChg>
      </pc:sldChg>
      <pc:sldChg chg="add del">
        <pc:chgData name="Matthew Suderman" userId="S::ms13525@bristol.ac.uk::2709995e-3ea8-4fb0-9b62-eb8034dec529" providerId="AD" clId="Web-{53CEA065-A0FE-17CA-3B4B-D4E5EC812D09}" dt="2019-07-28T21:33:11.011" v="1"/>
        <pc:sldMkLst>
          <pc:docMk/>
          <pc:sldMk cId="2243773122" sldId="272"/>
        </pc:sldMkLst>
      </pc:sldChg>
    </pc:docChg>
  </pc:docChgLst>
  <pc:docChgLst>
    <pc:chgData name="Matthew Suderman" userId="S::ms13525@bristol.ac.uk::2709995e-3ea8-4fb0-9b62-eb8034dec529" providerId="AD" clId="Web-{5DD4EEB6-802B-A8C8-F43F-E5261CB29FAF}"/>
    <pc:docChg chg="modSld">
      <pc:chgData name="Matthew Suderman" userId="S::ms13525@bristol.ac.uk::2709995e-3ea8-4fb0-9b62-eb8034dec529" providerId="AD" clId="Web-{5DD4EEB6-802B-A8C8-F43F-E5261CB29FAF}" dt="2019-07-22T14:03:59.726" v="2" actId="20577"/>
      <pc:docMkLst>
        <pc:docMk/>
      </pc:docMkLst>
      <pc:sldChg chg="modSp addCm">
        <pc:chgData name="Matthew Suderman" userId="S::ms13525@bristol.ac.uk::2709995e-3ea8-4fb0-9b62-eb8034dec529" providerId="AD" clId="Web-{5DD4EEB6-802B-A8C8-F43F-E5261CB29FAF}" dt="2019-07-22T14:03:59.726" v="1" actId="20577"/>
        <pc:sldMkLst>
          <pc:docMk/>
          <pc:sldMk cId="3803652154" sldId="261"/>
        </pc:sldMkLst>
        <pc:spChg chg="mod">
          <ac:chgData name="Matthew Suderman" userId="S::ms13525@bristol.ac.uk::2709995e-3ea8-4fb0-9b62-eb8034dec529" providerId="AD" clId="Web-{5DD4EEB6-802B-A8C8-F43F-E5261CB29FAF}" dt="2019-07-22T14:03:59.726" v="1" actId="20577"/>
          <ac:spMkLst>
            <pc:docMk/>
            <pc:sldMk cId="3803652154" sldId="261"/>
            <ac:spMk id="2" creationId="{28FBEE23-280D-4211-9C1E-5CD09EDD1CC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2T07:03:52.945" idx="1">
    <p:pos x="7143" y="224"/>
    <p:text>ended here july 22, 2019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July 22, 2019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886188-BEE5-4C02-9628-1561DF8E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8859"/>
              </p:ext>
            </p:extLst>
          </p:nvPr>
        </p:nvGraphicFramePr>
        <p:xfrm>
          <a:off x="4434158" y="3724883"/>
          <a:ext cx="2995890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6">
                  <a:extLst>
                    <a:ext uri="{9D8B030D-6E8A-4147-A177-3AD203B41FA5}">
                      <a16:colId xmlns:a16="http://schemas.microsoft.com/office/drawing/2014/main" val="3692853469"/>
                    </a:ext>
                  </a:extLst>
                </a:gridCol>
                <a:gridCol w="539294">
                  <a:extLst>
                    <a:ext uri="{9D8B030D-6E8A-4147-A177-3AD203B41FA5}">
                      <a16:colId xmlns:a16="http://schemas.microsoft.com/office/drawing/2014/main" val="279463744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Reviews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6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eQTLs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8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Somatic 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4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DNAm</a:t>
                      </a:r>
                      <a:r>
                        <a:rPr lang="en-GB" dirty="0"/>
                        <a:t>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9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AE1A-5E78-43BA-97F6-F43A7F09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195F-BE7E-4EB8-AD58-FBA0DB5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Jadhav, Bharati et al. “RNA-</a:t>
            </a:r>
            <a:r>
              <a:rPr lang="en-GB" dirty="0" err="1"/>
              <a:t>Seq</a:t>
            </a:r>
            <a:r>
              <a:rPr lang="en-GB" dirty="0"/>
              <a:t> in 296 phased trios provides a high-resolution map of genomic imprinting.” </a:t>
            </a:r>
            <a:r>
              <a:rPr lang="en-GB" i="1" dirty="0"/>
              <a:t>BMC biology</a:t>
            </a:r>
            <a:r>
              <a:rPr lang="en-GB" dirty="0"/>
              <a:t> vol. 17,1 50. 24 Jun. 2019, doi:10.1186/s12915-019-0674-0</a:t>
            </a:r>
          </a:p>
          <a:p>
            <a:pPr marL="457200" lvl="1" indent="0">
              <a:buNone/>
            </a:pPr>
            <a:r>
              <a:rPr lang="en-GB" dirty="0"/>
              <a:t>"7 [new] transcripts showing parental bias in gene expression"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93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DC25-7995-4502-B595-5526FC1F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eQTLs</a:t>
            </a:r>
            <a:r>
              <a:rPr lang="en-GB" dirty="0"/>
              <a:t> and </a:t>
            </a:r>
            <a:r>
              <a:rPr lang="en-GB" dirty="0" err="1"/>
              <a:t>differentation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B2D4-A232-4911-A97D-05E2BBFA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Strober BJ, </a:t>
            </a:r>
            <a:r>
              <a:rPr lang="en-GB" dirty="0" err="1"/>
              <a:t>Elorbany</a:t>
            </a:r>
            <a:r>
              <a:rPr lang="en-GB" dirty="0"/>
              <a:t> R, Rhodes K, Krishnan N, Tayeb K, Battle A, Gilad Y. Dynamic genetic regulation of gene expression during cellular differentiation. Science. 2019 Jun 28;364(6447):1287-1290.</a:t>
            </a:r>
          </a:p>
          <a:p>
            <a:pPr lvl="1"/>
            <a:r>
              <a:rPr lang="en-GB" dirty="0"/>
              <a:t>19 </a:t>
            </a:r>
            <a:r>
              <a:rPr lang="en-GB" dirty="0" err="1"/>
              <a:t>Yoruban</a:t>
            </a:r>
            <a:r>
              <a:rPr lang="en-GB" dirty="0"/>
              <a:t> individuals</a:t>
            </a:r>
          </a:p>
          <a:p>
            <a:pPr lvl="1"/>
            <a:r>
              <a:rPr lang="en-GB" dirty="0"/>
              <a:t>induced pluripotent stem cells</a:t>
            </a:r>
          </a:p>
          <a:p>
            <a:pPr lvl="1"/>
            <a:r>
              <a:rPr lang="en-GB" dirty="0"/>
              <a:t>16 time points during differentiation into cardiomyocytes</a:t>
            </a:r>
          </a:p>
        </p:txBody>
      </p:sp>
    </p:spTree>
    <p:extLst>
      <p:ext uri="{BB962C8B-B14F-4D97-AF65-F5344CB8AC3E}">
        <p14:creationId xmlns:p14="http://schemas.microsoft.com/office/powerpoint/2010/main" val="6989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690C-A479-41CB-AB4B-2814E88F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Somatic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50FD-E19A-4572-B757-10B39D31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Park, Jun Sung et al. “Brain somatic mutations observed in Alzheimer's disease associated with aging and dysregulation of tau phosphorylation.” </a:t>
            </a:r>
            <a:r>
              <a:rPr lang="en-GB" i="1" dirty="0"/>
              <a:t>Nature communications</a:t>
            </a:r>
            <a:r>
              <a:rPr lang="en-GB" dirty="0"/>
              <a:t> vol. 10,1 3090. 12 Jul. 2019, doi:10.1038/s41467-019-11000-7</a:t>
            </a:r>
          </a:p>
          <a:p>
            <a:pPr lvl="1"/>
            <a:r>
              <a:rPr lang="en-GB" dirty="0"/>
              <a:t>"deep whole-exome sequencing (average read depth 584×) in 111 </a:t>
            </a:r>
            <a:r>
              <a:rPr lang="en-GB" dirty="0" err="1"/>
              <a:t>postmortem</a:t>
            </a:r>
            <a:r>
              <a:rPr lang="en-GB" dirty="0"/>
              <a:t> hippocampal formation and matched blood samples from 52 patients with AD and 11 individuals not affected by AD." </a:t>
            </a:r>
          </a:p>
          <a:p>
            <a:pPr lvl="1"/>
            <a:r>
              <a:rPr lang="en-GB" dirty="0"/>
              <a:t>The amount of genetic variation increases with age in the brain but at 4.8-fold slower rate than in blood.  </a:t>
            </a:r>
          </a:p>
          <a:p>
            <a:pPr lvl="1"/>
            <a:r>
              <a:rPr lang="en-GB" dirty="0"/>
              <a:t>There is enrichment for variation accumulating near genes "known to contribute to hyperphosphorylation of tau". </a:t>
            </a:r>
          </a:p>
        </p:txBody>
      </p:sp>
    </p:spTree>
    <p:extLst>
      <p:ext uri="{BB962C8B-B14F-4D97-AF65-F5344CB8AC3E}">
        <p14:creationId xmlns:p14="http://schemas.microsoft.com/office/powerpoint/2010/main" val="82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EA85-C6D5-4ACE-9BC9-892190A1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9195-0574-4B7C-94B5-FF0D3A70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Ringh</a:t>
            </a:r>
            <a:r>
              <a:rPr lang="en-GB" dirty="0"/>
              <a:t>, Mikael V. et al. Tobacco smoking induces changes in true DNA methylation, </a:t>
            </a:r>
            <a:r>
              <a:rPr lang="en-GB" dirty="0" err="1"/>
              <a:t>hydroxymethylation</a:t>
            </a:r>
            <a:r>
              <a:rPr lang="en-GB" dirty="0"/>
              <a:t> and gene expression in bronchoalveolar lavage cells, </a:t>
            </a:r>
            <a:r>
              <a:rPr lang="en-GB" dirty="0" err="1"/>
              <a:t>EBioMedicine</a:t>
            </a:r>
            <a:r>
              <a:rPr lang="en-GB" dirty="0"/>
              <a:t>, </a:t>
            </a:r>
            <a:r>
              <a:rPr lang="pl-PL" dirty="0"/>
              <a:t>2019 Jul 11. pii: S2352-3964(19)30441-4.</a:t>
            </a:r>
            <a:endParaRPr lang="en-GB" dirty="0"/>
          </a:p>
          <a:p>
            <a:pPr lvl="1"/>
            <a:r>
              <a:rPr lang="en-GB" dirty="0"/>
              <a:t>"We identified 1667 total 5mC + 5hmC, 1756 5mC and 67 5hmC differentially methylated positions (DMPs) between smokers and non-smokers (FDR-adjusted P &lt;.05, absolute </a:t>
            </a:r>
            <a:r>
              <a:rPr lang="el-GR" dirty="0"/>
              <a:t>Δβ &gt;0.15)." </a:t>
            </a:r>
            <a:endParaRPr lang="en-GB" dirty="0"/>
          </a:p>
          <a:p>
            <a:pPr lvl="1"/>
            <a:r>
              <a:rPr lang="en-GB" dirty="0"/>
              <a:t>Most were novel for smoking differences.  </a:t>
            </a:r>
          </a:p>
          <a:p>
            <a:pPr lvl="1"/>
            <a:r>
              <a:rPr lang="en-GB" dirty="0"/>
              <a:t>Directions of 5mC and 5hmC differences indicated that smoking demethylated DNA via conversion to 5hmC.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7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8B4-520C-4AF5-8798-F009C922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DNAm</a:t>
            </a:r>
            <a:r>
              <a:rPr lang="en-GB" dirty="0"/>
              <a:t>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9EC1-E052-489A-915C-838063E7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Liu, </a:t>
            </a:r>
            <a:r>
              <a:rPr lang="en-GB" dirty="0" err="1"/>
              <a:t>Zuyun</a:t>
            </a:r>
            <a:r>
              <a:rPr lang="en-GB" dirty="0"/>
              <a:t> et al. “Associations of genetics, </a:t>
            </a:r>
            <a:r>
              <a:rPr lang="en-GB" dirty="0" err="1"/>
              <a:t>behaviors</a:t>
            </a:r>
            <a:r>
              <a:rPr lang="en-GB" dirty="0"/>
              <a:t>, and life course circumstances with a novel aging and </a:t>
            </a:r>
            <a:r>
              <a:rPr lang="en-GB" dirty="0" err="1"/>
              <a:t>healthspan</a:t>
            </a:r>
            <a:r>
              <a:rPr lang="en-GB" dirty="0"/>
              <a:t> measure: Evidence from the Health and Retirement Study.” </a:t>
            </a:r>
            <a:r>
              <a:rPr lang="en-GB" i="1" dirty="0" err="1"/>
              <a:t>PLoS</a:t>
            </a:r>
            <a:r>
              <a:rPr lang="en-GB" i="1" dirty="0"/>
              <a:t> medicine</a:t>
            </a:r>
            <a:r>
              <a:rPr lang="en-GB" dirty="0"/>
              <a:t> vol. 16,6 e1002827. 18 Jun. 2019, doi:10.1371/journal.pmed.1002827</a:t>
            </a:r>
          </a:p>
          <a:p>
            <a:pPr lvl="1"/>
            <a:r>
              <a:rPr lang="en-GB" dirty="0"/>
              <a:t>"Based on data from 2,339 adults (aged 51+ years, mean age 69.4 years, 56% female, and 93.9% non-Hispanic white) from the US Health and Retirement Study”</a:t>
            </a:r>
          </a:p>
          <a:p>
            <a:pPr lvl="1"/>
            <a:r>
              <a:rPr lang="en-GB" dirty="0"/>
              <a:t>“genetic, </a:t>
            </a:r>
            <a:r>
              <a:rPr lang="en-GB" dirty="0" err="1"/>
              <a:t>behavioral</a:t>
            </a:r>
            <a:r>
              <a:rPr lang="en-GB" dirty="0"/>
              <a:t>, and socioenvironmental circumstances during childhood and adulthood account for about 30% of differences in" </a:t>
            </a:r>
            <a:r>
              <a:rPr lang="en-GB" dirty="0" err="1"/>
              <a:t>PhenoAge</a:t>
            </a:r>
            <a:r>
              <a:rPr lang="en-GB" dirty="0"/>
              <a:t> variation. 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behaviors</a:t>
            </a:r>
            <a:r>
              <a:rPr lang="en-GB" dirty="0"/>
              <a:t> had the largest contribution to </a:t>
            </a:r>
            <a:r>
              <a:rPr lang="en-GB" dirty="0" err="1"/>
              <a:t>PhenoAge</a:t>
            </a:r>
            <a:r>
              <a:rPr lang="en-GB" dirty="0"/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4851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2033-E07D-4332-B325-D05925F0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B63A-04D7-49F8-B097-4C7E4A61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Lønning</a:t>
            </a:r>
            <a:r>
              <a:rPr lang="en-GB" dirty="0"/>
              <a:t>, Per E et al. “Constitutional Mosaic Epimutations - a hidden cause of cancer?.” </a:t>
            </a:r>
            <a:r>
              <a:rPr lang="en-GB" i="1" dirty="0"/>
              <a:t>Cell stress</a:t>
            </a:r>
            <a:r>
              <a:rPr lang="en-GB" dirty="0"/>
              <a:t> vol. 3,4 118-135. 22 Mar. 2019.</a:t>
            </a:r>
          </a:p>
          <a:p>
            <a:pPr marL="457200" lvl="1" indent="0">
              <a:buNone/>
            </a:pPr>
            <a:r>
              <a:rPr lang="en-GB" dirty="0"/>
              <a:t>Mosaic methylation of genes linked genetically to cancer risk may cause cancer and be useful as biomarkers. </a:t>
            </a:r>
          </a:p>
          <a:p>
            <a:pPr marL="0" indent="0">
              <a:buNone/>
            </a:pPr>
            <a:r>
              <a:rPr lang="en-GB" dirty="0" err="1"/>
              <a:t>Hawe</a:t>
            </a:r>
            <a:r>
              <a:rPr lang="en-GB" dirty="0"/>
              <a:t>, Johann S et al. “Inferring Interaction Networks From Multi-Omics Data.” Frontiers in genetics vol. 10 535. 12 Jun. 2019</a:t>
            </a:r>
          </a:p>
          <a:p>
            <a:pPr marL="457200" lvl="1" indent="0">
              <a:buNone/>
            </a:pPr>
            <a:r>
              <a:rPr lang="en-GB" dirty="0"/>
              <a:t>"we review state-of-the-art techniques for inferring the topology of interaction networks from functional multi-omics data“</a:t>
            </a:r>
          </a:p>
          <a:p>
            <a:pPr marL="0" indent="0">
              <a:buNone/>
            </a:pPr>
            <a:r>
              <a:rPr lang="en-GB" dirty="0"/>
              <a:t>Young, Alexander I. “Solving the missing heritability problem.” </a:t>
            </a:r>
            <a:r>
              <a:rPr lang="en-GB" i="1" dirty="0" err="1"/>
              <a:t>PLoS</a:t>
            </a:r>
            <a:r>
              <a:rPr lang="en-GB" i="1" dirty="0"/>
              <a:t> Genetics </a:t>
            </a:r>
            <a:r>
              <a:rPr lang="en-GB" dirty="0"/>
              <a:t>vol. 15,6 e1008222. 24 Jun. 2019</a:t>
            </a:r>
          </a:p>
          <a:p>
            <a:pPr marL="457200" lvl="1" indent="0">
              <a:buNone/>
            </a:pPr>
            <a:r>
              <a:rPr lang="en-GB" dirty="0"/>
              <a:t>A letter describing challenges of expanding analyses to the whole genome and suggesting solutions. </a:t>
            </a:r>
          </a:p>
        </p:txBody>
      </p:sp>
    </p:spTree>
    <p:extLst>
      <p:ext uri="{BB962C8B-B14F-4D97-AF65-F5344CB8AC3E}">
        <p14:creationId xmlns:p14="http://schemas.microsoft.com/office/powerpoint/2010/main" val="23623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57A1-B9C1-4924-8200-3B432917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FB58-2B9D-4860-AD4E-114C30BE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Xia B, </a:t>
            </a:r>
            <a:r>
              <a:rPr lang="en-GB" dirty="0" err="1"/>
              <a:t>Yanai</a:t>
            </a:r>
            <a:r>
              <a:rPr lang="en-GB" dirty="0"/>
              <a:t> I. A periodic table of cell types. Development. 2019 Jun 27;146(12). </a:t>
            </a:r>
            <a:r>
              <a:rPr lang="en-GB" dirty="0" err="1"/>
              <a:t>pii</a:t>
            </a:r>
            <a:r>
              <a:rPr lang="en-GB" dirty="0"/>
              <a:t>: dev169854. </a:t>
            </a:r>
          </a:p>
          <a:p>
            <a:pPr marL="457200" lvl="1" indent="0">
              <a:buNone/>
            </a:pPr>
            <a:r>
              <a:rPr lang="en-GB" dirty="0"/>
              <a:t>A framework for distinguishing between cell type and cell state in single-cell RNA-seq.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8268E-95C8-4729-AF55-D09ABCA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96" y="3915663"/>
            <a:ext cx="4763062" cy="226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14BC0-2EA4-458A-BADF-349EE2628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14"/>
          <a:stretch/>
        </p:blipFill>
        <p:spPr>
          <a:xfrm>
            <a:off x="6263284" y="4194399"/>
            <a:ext cx="5398277" cy="209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F6414-D9CD-4446-8C75-3F5C26068EBD}"/>
              </a:ext>
            </a:extLst>
          </p:cNvPr>
          <p:cNvSpPr txBox="1"/>
          <p:nvPr/>
        </p:nvSpPr>
        <p:spPr>
          <a:xfrm>
            <a:off x="2761767" y="3546331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Old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7792-7354-45B4-93BD-A5FB79E1453D}"/>
              </a:ext>
            </a:extLst>
          </p:cNvPr>
          <p:cNvSpPr txBox="1"/>
          <p:nvPr/>
        </p:nvSpPr>
        <p:spPr>
          <a:xfrm>
            <a:off x="6248400" y="3546331"/>
            <a:ext cx="528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 approach</a:t>
            </a:r>
            <a:br>
              <a:rPr lang="en-GB" dirty="0"/>
            </a:br>
            <a:r>
              <a:rPr lang="en-GB" dirty="0"/>
              <a:t>cell type = expression profile of transcription factors</a:t>
            </a:r>
          </a:p>
        </p:txBody>
      </p:sp>
    </p:spTree>
    <p:extLst>
      <p:ext uri="{BB962C8B-B14F-4D97-AF65-F5344CB8AC3E}">
        <p14:creationId xmlns:p14="http://schemas.microsoft.com/office/powerpoint/2010/main" val="33050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ED24-F298-45C1-8694-1704C48B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Draft periodic table of cell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AD98A-4B8A-4C5F-BD57-823931FD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6" y="1538698"/>
            <a:ext cx="7493000" cy="4926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C993C-5CA5-4DDD-BDDC-9B6EE80CC2EA}"/>
              </a:ext>
            </a:extLst>
          </p:cNvPr>
          <p:cNvSpPr txBox="1"/>
          <p:nvPr/>
        </p:nvSpPr>
        <p:spPr>
          <a:xfrm>
            <a:off x="8196944" y="1538698"/>
            <a:ext cx="3570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Limitations</a:t>
            </a:r>
          </a:p>
          <a:p>
            <a:r>
              <a:rPr lang="en-GB" dirty="0"/>
              <a:t>1. Different table for each species.</a:t>
            </a:r>
          </a:p>
          <a:p>
            <a:r>
              <a:rPr lang="en-GB" dirty="0"/>
              <a:t>2. Over-simplifies complexity of differentiation.</a:t>
            </a:r>
          </a:p>
          <a:p>
            <a:endParaRPr lang="en-GB" dirty="0"/>
          </a:p>
          <a:p>
            <a:r>
              <a:rPr lang="en-GB" dirty="0"/>
              <a:t>Advantages</a:t>
            </a:r>
          </a:p>
          <a:p>
            <a:r>
              <a:rPr lang="en-GB" dirty="0"/>
              <a:t>1. Systematically organizes what we know.</a:t>
            </a:r>
          </a:p>
          <a:p>
            <a:r>
              <a:rPr lang="en-GB" dirty="0"/>
              <a:t>2. Identifies cell types that are missing.</a:t>
            </a:r>
          </a:p>
          <a:p>
            <a:r>
              <a:rPr lang="en-GB" dirty="0"/>
              <a:t>3. Can be built from less complex to more complex organisms.</a:t>
            </a:r>
          </a:p>
        </p:txBody>
      </p:sp>
    </p:spTree>
    <p:extLst>
      <p:ext uri="{BB962C8B-B14F-4D97-AF65-F5344CB8AC3E}">
        <p14:creationId xmlns:p14="http://schemas.microsoft.com/office/powerpoint/2010/main" val="22791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4C40-D5F9-4FF5-B394-21A5569A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ED3F-E220-444B-AB71-CF19A626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Liu, </a:t>
            </a:r>
            <a:r>
              <a:rPr lang="en-GB" dirty="0" err="1"/>
              <a:t>Xiaomeng</a:t>
            </a:r>
            <a:r>
              <a:rPr lang="en-GB" dirty="0"/>
              <a:t> et al. “Comprehensive DNA methylation analysis of tissue of origin of plasma cell-free DNA by methylated CpG tandem amplification and sequencing (MCTA-</a:t>
            </a:r>
            <a:r>
              <a:rPr lang="en-GB" dirty="0" err="1"/>
              <a:t>Seq</a:t>
            </a:r>
            <a:r>
              <a:rPr lang="en-GB" dirty="0"/>
              <a:t>).” </a:t>
            </a:r>
            <a:r>
              <a:rPr lang="en-GB" i="1" dirty="0"/>
              <a:t>Clinical Epigenetics</a:t>
            </a:r>
            <a:r>
              <a:rPr lang="en-GB" dirty="0"/>
              <a:t> vol. 11,1 93. 24 Jun. 2019.</a:t>
            </a:r>
          </a:p>
          <a:p>
            <a:pPr marL="457200" lvl="1" indent="0">
              <a:buNone/>
            </a:pPr>
            <a:r>
              <a:rPr lang="en-GB" dirty="0"/>
              <a:t>Use DNA methylation patterns of circulating DNA to identify tissue-of-origin. </a:t>
            </a:r>
          </a:p>
          <a:p>
            <a:pPr marL="0" indent="0">
              <a:buNone/>
            </a:pPr>
            <a:r>
              <a:rPr lang="en-GB" dirty="0" err="1"/>
              <a:t>Anke</a:t>
            </a:r>
            <a:r>
              <a:rPr lang="en-GB" dirty="0"/>
              <a:t> </a:t>
            </a:r>
            <a:r>
              <a:rPr lang="en-GB" dirty="0" err="1"/>
              <a:t>Hüls</a:t>
            </a:r>
            <a:r>
              <a:rPr lang="en-GB" dirty="0"/>
              <a:t> &amp; Darina </a:t>
            </a:r>
            <a:r>
              <a:rPr lang="en-GB" dirty="0" err="1"/>
              <a:t>Czamara</a:t>
            </a:r>
            <a:r>
              <a:rPr lang="en-GB" dirty="0"/>
              <a:t> (2019) Methodological challenges in constructing DNA methylation risk scores, Epigenetics.</a:t>
            </a:r>
          </a:p>
          <a:p>
            <a:pPr marL="457200" lvl="1" indent="0">
              <a:buNone/>
            </a:pPr>
            <a:r>
              <a:rPr lang="en-GB" dirty="0"/>
              <a:t>Discusses differences between polygenic risk scores and </a:t>
            </a:r>
            <a:r>
              <a:rPr lang="en-GB" dirty="0" err="1"/>
              <a:t>DNAm</a:t>
            </a:r>
            <a:r>
              <a:rPr lang="en-GB" dirty="0"/>
              <a:t> scores.</a:t>
            </a:r>
          </a:p>
        </p:txBody>
      </p:sp>
    </p:spTree>
    <p:extLst>
      <p:ext uri="{BB962C8B-B14F-4D97-AF65-F5344CB8AC3E}">
        <p14:creationId xmlns:p14="http://schemas.microsoft.com/office/powerpoint/2010/main" val="38916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E23-280D-4211-9C1E-5CD09EDD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F46A-624A-407C-BB16-DD4F1040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Luo X, Yang C, Wei Y. Detection of cell-type-specific risk-CpG sites in epigenome-wide association studies. Nat </a:t>
            </a:r>
            <a:r>
              <a:rPr lang="en-GB" dirty="0" err="1"/>
              <a:t>Commun</a:t>
            </a:r>
            <a:r>
              <a:rPr lang="en-GB" dirty="0"/>
              <a:t>. 2019;10(1):3113. Published 2019 Jul 15. </a:t>
            </a:r>
          </a:p>
          <a:p>
            <a:pPr marL="457200" lvl="1" indent="0">
              <a:buNone/>
            </a:pPr>
            <a:r>
              <a:rPr lang="en-GB" dirty="0"/>
              <a:t>A method for improving power of EWAS in complex tissues.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Reference EWAS model essentially adjusts for cell type in order to identify an ‘aggregate’ effect across all cell types. It fits the following model for each CpG site: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O</a:t>
            </a:r>
            <a:r>
              <a:rPr lang="en-GB" baseline="-25000" dirty="0"/>
              <a:t>i</a:t>
            </a:r>
            <a:r>
              <a:rPr lang="en-GB" dirty="0"/>
              <a:t> = observed methylation for individual </a:t>
            </a:r>
            <a:r>
              <a:rPr lang="en-GB" dirty="0" err="1"/>
              <a:t>i</a:t>
            </a:r>
            <a:r>
              <a:rPr lang="en-GB" dirty="0"/>
              <a:t> at the CpG site</a:t>
            </a:r>
          </a:p>
          <a:p>
            <a:pPr marL="457200" lvl="1" indent="0">
              <a:buNone/>
            </a:pPr>
            <a:r>
              <a:rPr lang="en-GB" dirty="0"/>
              <a:t>T = effects of each phenotype on methylation</a:t>
            </a:r>
          </a:p>
          <a:p>
            <a:pPr marL="457200" lvl="1" indent="0">
              <a:buNone/>
            </a:pPr>
            <a:r>
              <a:rPr lang="en-GB" dirty="0"/>
              <a:t>x</a:t>
            </a:r>
            <a:r>
              <a:rPr lang="en-GB" baseline="-25000" dirty="0"/>
              <a:t>i</a:t>
            </a:r>
            <a:r>
              <a:rPr lang="en-GB" dirty="0"/>
              <a:t> = phenotype values for individual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M = cell-type specific methylation levels</a:t>
            </a:r>
          </a:p>
          <a:p>
            <a:pPr marL="457200" lvl="1" indent="0">
              <a:buNone/>
            </a:pPr>
            <a:r>
              <a:rPr lang="en-GB" dirty="0"/>
              <a:t>p</a:t>
            </a:r>
            <a:r>
              <a:rPr lang="en-GB" baseline="-25000" dirty="0"/>
              <a:t>i </a:t>
            </a:r>
            <a:r>
              <a:rPr lang="en-GB" dirty="0"/>
              <a:t>= cell-type proportions for individual 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697A2-EC0D-4AEF-84F6-E81BF5067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338" b="11741"/>
          <a:stretch/>
        </p:blipFill>
        <p:spPr>
          <a:xfrm>
            <a:off x="2403239" y="3834657"/>
            <a:ext cx="3181132" cy="5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E81-5118-4E00-A2F1-3F6FAC8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for cell-type specific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47E11-EE11-42D7-AF75-E05FC69E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1669686"/>
            <a:ext cx="7696200" cy="496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8E5DC-61E8-4572-A0ED-D36B32DDF120}"/>
              </a:ext>
            </a:extLst>
          </p:cNvPr>
          <p:cNvSpPr txBox="1"/>
          <p:nvPr/>
        </p:nvSpPr>
        <p:spPr>
          <a:xfrm>
            <a:off x="3309257" y="2834457"/>
            <a:ext cx="7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cell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1DD70-10EA-4CA5-9B7B-7D8AB7A1866F}"/>
              </a:ext>
            </a:extLst>
          </p:cNvPr>
          <p:cNvSpPr txBox="1"/>
          <p:nvPr/>
        </p:nvSpPr>
        <p:spPr>
          <a:xfrm>
            <a:off x="8435522" y="1351927"/>
            <a:ext cx="36412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 estimated by a generalized expectation-maximization algorithm.</a:t>
            </a:r>
          </a:p>
          <a:p>
            <a:endParaRPr lang="en-GB" dirty="0"/>
          </a:p>
          <a:p>
            <a:r>
              <a:rPr lang="en-GB" dirty="0"/>
              <a:t>Cell-type proportions are initially estimated using Houseman’s algorithm. </a:t>
            </a:r>
          </a:p>
          <a:p>
            <a:endParaRPr lang="en-GB" dirty="0"/>
          </a:p>
          <a:p>
            <a:r>
              <a:rPr lang="en-GB" dirty="0"/>
              <a:t>Cell-type specific baseline methylation profiles are initially estimated by simple linear regression.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individual (n)</a:t>
            </a:r>
          </a:p>
          <a:p>
            <a:r>
              <a:rPr lang="en-GB" dirty="0"/>
              <a:t>j = CpG site</a:t>
            </a:r>
          </a:p>
          <a:p>
            <a:r>
              <a:rPr lang="en-GB" dirty="0"/>
              <a:t>l = phenotype</a:t>
            </a:r>
          </a:p>
          <a:p>
            <a:r>
              <a:rPr lang="en-GB" dirty="0"/>
              <a:t>k = cell type</a:t>
            </a:r>
          </a:p>
          <a:p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pBIC</a:t>
            </a:r>
            <a:r>
              <a:rPr lang="en-GB" dirty="0"/>
              <a:t> used to select ‘optimal’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51477-BBB0-4819-AB78-8180C139F029}"/>
              </a:ext>
            </a:extLst>
          </p:cNvPr>
          <p:cNvSpPr txBox="1"/>
          <p:nvPr/>
        </p:nvSpPr>
        <p:spPr>
          <a:xfrm>
            <a:off x="1469572" y="1628179"/>
            <a:ext cx="43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Two-layer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124062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B265-FAF9-44E9-8F1A-108E743C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Performance of HIRE under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3AF15-DC60-43A3-9D88-D388B33D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90" y="1829673"/>
            <a:ext cx="9426220" cy="479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45CEB-F0F7-4BD5-8553-E4FAD083D930}"/>
              </a:ext>
            </a:extLst>
          </p:cNvPr>
          <p:cNvSpPr txBox="1"/>
          <p:nvPr/>
        </p:nvSpPr>
        <p:spPr>
          <a:xfrm rot="16200000">
            <a:off x="-753327" y="3775032"/>
            <a:ext cx="38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few associations  | No associations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38009-27E7-4ADF-834F-EE66E9EF1ADD}"/>
              </a:ext>
            </a:extLst>
          </p:cNvPr>
          <p:cNvSpPr/>
          <p:nvPr/>
        </p:nvSpPr>
        <p:spPr>
          <a:xfrm>
            <a:off x="5302102" y="2587256"/>
            <a:ext cx="5323368" cy="130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40464-70DC-4959-8A28-A1302561FBA9}"/>
              </a:ext>
            </a:extLst>
          </p:cNvPr>
          <p:cNvSpPr/>
          <p:nvPr/>
        </p:nvSpPr>
        <p:spPr>
          <a:xfrm>
            <a:off x="5302102" y="4030501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99451-A143-46F2-AECF-585EF3868A4E}"/>
              </a:ext>
            </a:extLst>
          </p:cNvPr>
          <p:cNvSpPr/>
          <p:nvPr/>
        </p:nvSpPr>
        <p:spPr>
          <a:xfrm>
            <a:off x="5302102" y="4321126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D8369-735F-48E6-BFCD-350E2C1D6556}"/>
              </a:ext>
            </a:extLst>
          </p:cNvPr>
          <p:cNvSpPr/>
          <p:nvPr/>
        </p:nvSpPr>
        <p:spPr>
          <a:xfrm>
            <a:off x="5302102" y="4620747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49BE1-1CCC-4087-986B-0CD8C2D2C8D8}"/>
              </a:ext>
            </a:extLst>
          </p:cNvPr>
          <p:cNvSpPr/>
          <p:nvPr/>
        </p:nvSpPr>
        <p:spPr>
          <a:xfrm>
            <a:off x="5302102" y="4903969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513E8-C8A6-4422-BB98-F93712DE8C0E}"/>
              </a:ext>
            </a:extLst>
          </p:cNvPr>
          <p:cNvSpPr/>
          <p:nvPr/>
        </p:nvSpPr>
        <p:spPr>
          <a:xfrm>
            <a:off x="5302102" y="5201682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5DDDB-F0BF-408D-9E22-19A377356E7D}"/>
              </a:ext>
            </a:extLst>
          </p:cNvPr>
          <p:cNvSpPr/>
          <p:nvPr/>
        </p:nvSpPr>
        <p:spPr>
          <a:xfrm>
            <a:off x="5302102" y="5492307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21DB08-11A4-4192-A18B-8B9521B80398}"/>
              </a:ext>
            </a:extLst>
          </p:cNvPr>
          <p:cNvSpPr/>
          <p:nvPr/>
        </p:nvSpPr>
        <p:spPr>
          <a:xfrm>
            <a:off x="5302102" y="5782932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EBDEA-850F-406A-8387-D498770B9814}"/>
              </a:ext>
            </a:extLst>
          </p:cNvPr>
          <p:cNvSpPr/>
          <p:nvPr/>
        </p:nvSpPr>
        <p:spPr>
          <a:xfrm>
            <a:off x="5302102" y="6371439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F1A07-FB31-44B1-96F8-2682235E0A40}"/>
              </a:ext>
            </a:extLst>
          </p:cNvPr>
          <p:cNvSpPr/>
          <p:nvPr/>
        </p:nvSpPr>
        <p:spPr>
          <a:xfrm>
            <a:off x="5302102" y="6073557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8E9FB-3528-4A31-B070-D9B80734B9A9}"/>
              </a:ext>
            </a:extLst>
          </p:cNvPr>
          <p:cNvSpPr/>
          <p:nvPr/>
        </p:nvSpPr>
        <p:spPr>
          <a:xfrm>
            <a:off x="5305645" y="3885192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076CD-E3B1-47F1-86D6-84278C5DC390}"/>
              </a:ext>
            </a:extLst>
          </p:cNvPr>
          <p:cNvSpPr/>
          <p:nvPr/>
        </p:nvSpPr>
        <p:spPr>
          <a:xfrm>
            <a:off x="5305645" y="4175817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4E-4254-4F05-AE94-E797A49FB9B6}"/>
              </a:ext>
            </a:extLst>
          </p:cNvPr>
          <p:cNvSpPr/>
          <p:nvPr/>
        </p:nvSpPr>
        <p:spPr>
          <a:xfrm>
            <a:off x="5305645" y="4475438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F86DF-29E8-4D1F-84C3-2181FDB7697E}"/>
              </a:ext>
            </a:extLst>
          </p:cNvPr>
          <p:cNvSpPr/>
          <p:nvPr/>
        </p:nvSpPr>
        <p:spPr>
          <a:xfrm>
            <a:off x="5305645" y="4758660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3B1C0-43A9-4CEA-AD96-6372FF34FB58}"/>
              </a:ext>
            </a:extLst>
          </p:cNvPr>
          <p:cNvSpPr/>
          <p:nvPr/>
        </p:nvSpPr>
        <p:spPr>
          <a:xfrm>
            <a:off x="5305645" y="5056373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7F2F2D-C01C-48DD-985A-95D2151BE711}"/>
              </a:ext>
            </a:extLst>
          </p:cNvPr>
          <p:cNvSpPr/>
          <p:nvPr/>
        </p:nvSpPr>
        <p:spPr>
          <a:xfrm>
            <a:off x="5305645" y="5346998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B0E151-3318-4FBD-A0CC-3982DBE6AC6A}"/>
              </a:ext>
            </a:extLst>
          </p:cNvPr>
          <p:cNvSpPr/>
          <p:nvPr/>
        </p:nvSpPr>
        <p:spPr>
          <a:xfrm>
            <a:off x="5305645" y="5637623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C42215-6CBB-40ED-8C67-70912DC26553}"/>
              </a:ext>
            </a:extLst>
          </p:cNvPr>
          <p:cNvSpPr/>
          <p:nvPr/>
        </p:nvSpPr>
        <p:spPr>
          <a:xfrm>
            <a:off x="5305645" y="6226130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125DB9-6069-439B-A53C-F19B36F866AF}"/>
              </a:ext>
            </a:extLst>
          </p:cNvPr>
          <p:cNvSpPr/>
          <p:nvPr/>
        </p:nvSpPr>
        <p:spPr>
          <a:xfrm>
            <a:off x="5305645" y="5928248"/>
            <a:ext cx="5323368" cy="17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2FCBF-FF17-4742-8E66-9BB25893215C}"/>
              </a:ext>
            </a:extLst>
          </p:cNvPr>
          <p:cNvSpPr/>
          <p:nvPr/>
        </p:nvSpPr>
        <p:spPr>
          <a:xfrm>
            <a:off x="5241847" y="3895443"/>
            <a:ext cx="5323368" cy="264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82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7A445-2952-45D5-9693-CAE2F7605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5324" r="30625" b="13148"/>
          <a:stretch/>
        </p:blipFill>
        <p:spPr>
          <a:xfrm>
            <a:off x="330200" y="428624"/>
            <a:ext cx="5372100" cy="640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3CFA4-32AC-45D2-B2FB-D516C80AA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87" t="5324" r="30625" b="14815"/>
          <a:stretch/>
        </p:blipFill>
        <p:spPr>
          <a:xfrm>
            <a:off x="5055510" y="428622"/>
            <a:ext cx="5545572" cy="627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FD219-980C-48E7-99C7-241AF7AD0A1F}"/>
              </a:ext>
            </a:extLst>
          </p:cNvPr>
          <p:cNvSpPr txBox="1"/>
          <p:nvPr/>
        </p:nvSpPr>
        <p:spPr>
          <a:xfrm>
            <a:off x="330200" y="59293"/>
            <a:ext cx="43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Simulated data with true associations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F0801-B813-445E-B237-CA28BA4F3F8E}"/>
              </a:ext>
            </a:extLst>
          </p:cNvPr>
          <p:cNvSpPr txBox="1"/>
          <p:nvPr/>
        </p:nvSpPr>
        <p:spPr>
          <a:xfrm>
            <a:off x="5055510" y="67786"/>
            <a:ext cx="655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Rheumatoid arthritis whole blood dataset (cases vs controls)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D845F-6D1E-49C8-B7B8-85ABB036A391}"/>
              </a:ext>
            </a:extLst>
          </p:cNvPr>
          <p:cNvSpPr/>
          <p:nvPr/>
        </p:nvSpPr>
        <p:spPr>
          <a:xfrm>
            <a:off x="7828296" y="437118"/>
            <a:ext cx="1952524" cy="1518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0578B-306D-4C57-AC19-F5F3F3D60BE9}"/>
              </a:ext>
            </a:extLst>
          </p:cNvPr>
          <p:cNvSpPr txBox="1"/>
          <p:nvPr/>
        </p:nvSpPr>
        <p:spPr>
          <a:xfrm>
            <a:off x="9442453" y="660400"/>
            <a:ext cx="24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1=CD4+</a:t>
            </a:r>
          </a:p>
          <a:p>
            <a:r>
              <a:rPr lang="en-GB" dirty="0"/>
              <a:t>2,4 = Neutrophils</a:t>
            </a:r>
          </a:p>
          <a:p>
            <a:r>
              <a:rPr lang="en-GB" dirty="0"/>
              <a:t>3 = ? (has the strongest associations)</a:t>
            </a:r>
          </a:p>
        </p:txBody>
      </p:sp>
    </p:spTree>
    <p:extLst>
      <p:ext uri="{BB962C8B-B14F-4D97-AF65-F5344CB8AC3E}">
        <p14:creationId xmlns:p14="http://schemas.microsoft.com/office/powerpoint/2010/main" val="348657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4AACE-4808-4AFD-AC9F-FC4409F1EA8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437daf8-e155-4260-9992-e8434af7a544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4D8D5FA-39D9-488D-89CC-1E4E1A4F2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920CB-24C6-46D6-91D1-122640AD4CC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583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July 22, 2019</vt:lpstr>
      <vt:lpstr>Reviews</vt:lpstr>
      <vt:lpstr>Reviews</vt:lpstr>
      <vt:lpstr>Draft periodic table of cell types</vt:lpstr>
      <vt:lpstr>Methods</vt:lpstr>
      <vt:lpstr>Methods</vt:lpstr>
      <vt:lpstr>EWAS for cell-type specific effects</vt:lpstr>
      <vt:lpstr>Performance of HIRE under simulations</vt:lpstr>
      <vt:lpstr>PowerPoint Presentation</vt:lpstr>
      <vt:lpstr>Imprinting</vt:lpstr>
      <vt:lpstr>eQTLs and differentation</vt:lpstr>
      <vt:lpstr>Somatic mutations</vt:lpstr>
      <vt:lpstr>EWAS</vt:lpstr>
      <vt:lpstr>DNAm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62</cp:revision>
  <dcterms:created xsi:type="dcterms:W3CDTF">2013-07-15T20:26:40Z</dcterms:created>
  <dcterms:modified xsi:type="dcterms:W3CDTF">2019-07-28T21:55:44Z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