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56" r:id="rId5"/>
    <p:sldId id="258" r:id="rId6"/>
    <p:sldId id="259" r:id="rId7"/>
    <p:sldId id="263" r:id="rId8"/>
    <p:sldId id="265" r:id="rId9"/>
    <p:sldId id="262" r:id="rId10"/>
    <p:sldId id="267" r:id="rId11"/>
    <p:sldId id="264" r:id="rId12"/>
    <p:sldId id="268" r:id="rId13"/>
    <p:sldId id="269" r:id="rId14"/>
  </p:sldIdLst>
  <p:sldSz cx="12192000" cy="6858000"/>
  <p:notesSz cx="6858000" cy="3571875"/>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4A0A73-670F-496A-9E65-94B501D63FA6}" v="4" dt="2019-11-18T11:35:43.845"/>
    <p1510:client id="{99B8569F-0382-D83E-CDD9-5CA2A73EF36E}" v="254" dt="2019-11-18T11:31:06.357"/>
    <p1510:client id="{A7E04E27-1E38-D578-6690-4121F0DE9292}" v="513" dt="2019-11-18T00:20:50.732"/>
    <p1510:client id="{F781FE86-DC9C-63D1-6DE5-464725940DA4}" v="623" dt="2019-12-09T00:02:20.3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57463" autoAdjust="0"/>
  </p:normalViewPr>
  <p:slideViewPr>
    <p:cSldViewPr snapToGrid="0">
      <p:cViewPr varScale="1">
        <p:scale>
          <a:sx n="63" d="100"/>
          <a:sy n="63" d="100"/>
        </p:scale>
        <p:origin x="130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S::ms13525@bristol.ac.uk::2709995e-3ea8-4fb0-9b62-eb8034dec529" providerId="AD" clId="Web-{F781FE86-DC9C-63D1-6DE5-464725940DA4}"/>
    <pc:docChg chg="delSld modSld sldOrd">
      <pc:chgData name="Matthew Suderman" userId="S::ms13525@bristol.ac.uk::2709995e-3ea8-4fb0-9b62-eb8034dec529" providerId="AD" clId="Web-{F781FE86-DC9C-63D1-6DE5-464725940DA4}" dt="2019-12-09T00:02:20.350" v="621" actId="20577"/>
      <pc:docMkLst>
        <pc:docMk/>
      </pc:docMkLst>
      <pc:sldChg chg="modSp">
        <pc:chgData name="Matthew Suderman" userId="S::ms13525@bristol.ac.uk::2709995e-3ea8-4fb0-9b62-eb8034dec529" providerId="AD" clId="Web-{F781FE86-DC9C-63D1-6DE5-464725940DA4}" dt="2019-12-08T22:48:43.659" v="179" actId="20577"/>
        <pc:sldMkLst>
          <pc:docMk/>
          <pc:sldMk cId="4066910428" sldId="259"/>
        </pc:sldMkLst>
        <pc:spChg chg="mod">
          <ac:chgData name="Matthew Suderman" userId="S::ms13525@bristol.ac.uk::2709995e-3ea8-4fb0-9b62-eb8034dec529" providerId="AD" clId="Web-{F781FE86-DC9C-63D1-6DE5-464725940DA4}" dt="2019-12-08T22:48:43.659" v="179" actId="20577"/>
          <ac:spMkLst>
            <pc:docMk/>
            <pc:sldMk cId="4066910428" sldId="259"/>
            <ac:spMk id="3" creationId="{784E00D2-8947-4BC0-B376-A387D60BAC35}"/>
          </ac:spMkLst>
        </pc:spChg>
      </pc:sldChg>
      <pc:sldChg chg="del">
        <pc:chgData name="Matthew Suderman" userId="S::ms13525@bristol.ac.uk::2709995e-3ea8-4fb0-9b62-eb8034dec529" providerId="AD" clId="Web-{F781FE86-DC9C-63D1-6DE5-464725940DA4}" dt="2019-12-08T23:08:58.546" v="181"/>
        <pc:sldMkLst>
          <pc:docMk/>
          <pc:sldMk cId="126314112" sldId="261"/>
        </pc:sldMkLst>
      </pc:sldChg>
      <pc:sldChg chg="modSp">
        <pc:chgData name="Matthew Suderman" userId="S::ms13525@bristol.ac.uk::2709995e-3ea8-4fb0-9b62-eb8034dec529" providerId="AD" clId="Web-{F781FE86-DC9C-63D1-6DE5-464725940DA4}" dt="2019-12-08T23:57:16.127" v="579" actId="20577"/>
        <pc:sldMkLst>
          <pc:docMk/>
          <pc:sldMk cId="4235463351" sldId="262"/>
        </pc:sldMkLst>
        <pc:spChg chg="mod">
          <ac:chgData name="Matthew Suderman" userId="S::ms13525@bristol.ac.uk::2709995e-3ea8-4fb0-9b62-eb8034dec529" providerId="AD" clId="Web-{F781FE86-DC9C-63D1-6DE5-464725940DA4}" dt="2019-12-08T23:57:16.127" v="579" actId="20577"/>
          <ac:spMkLst>
            <pc:docMk/>
            <pc:sldMk cId="4235463351" sldId="262"/>
            <ac:spMk id="3" creationId="{784E00D2-8947-4BC0-B376-A387D60BAC35}"/>
          </ac:spMkLst>
        </pc:spChg>
      </pc:sldChg>
      <pc:sldChg chg="modSp">
        <pc:chgData name="Matthew Suderman" userId="S::ms13525@bristol.ac.uk::2709995e-3ea8-4fb0-9b62-eb8034dec529" providerId="AD" clId="Web-{F781FE86-DC9C-63D1-6DE5-464725940DA4}" dt="2019-12-08T23:50:08.304" v="307" actId="20577"/>
        <pc:sldMkLst>
          <pc:docMk/>
          <pc:sldMk cId="4113659525" sldId="265"/>
        </pc:sldMkLst>
        <pc:spChg chg="mod">
          <ac:chgData name="Matthew Suderman" userId="S::ms13525@bristol.ac.uk::2709995e-3ea8-4fb0-9b62-eb8034dec529" providerId="AD" clId="Web-{F781FE86-DC9C-63D1-6DE5-464725940DA4}" dt="2019-12-08T23:50:08.304" v="307" actId="20577"/>
          <ac:spMkLst>
            <pc:docMk/>
            <pc:sldMk cId="4113659525" sldId="265"/>
            <ac:spMk id="5" creationId="{1A5F9184-9E56-4674-B417-7710E84F8A73}"/>
          </ac:spMkLst>
        </pc:spChg>
      </pc:sldChg>
      <pc:sldChg chg="ord">
        <pc:chgData name="Matthew Suderman" userId="S::ms13525@bristol.ac.uk::2709995e-3ea8-4fb0-9b62-eb8034dec529" providerId="AD" clId="Web-{F781FE86-DC9C-63D1-6DE5-464725940DA4}" dt="2019-12-08T23:59:36.033" v="581"/>
        <pc:sldMkLst>
          <pc:docMk/>
          <pc:sldMk cId="1660788894" sldId="267"/>
        </pc:sldMkLst>
      </pc:sldChg>
      <pc:sldChg chg="modSp">
        <pc:chgData name="Matthew Suderman" userId="S::ms13525@bristol.ac.uk::2709995e-3ea8-4fb0-9b62-eb8034dec529" providerId="AD" clId="Web-{F781FE86-DC9C-63D1-6DE5-464725940DA4}" dt="2019-12-09T00:02:06.007" v="619" actId="20577"/>
        <pc:sldMkLst>
          <pc:docMk/>
          <pc:sldMk cId="1144671406" sldId="268"/>
        </pc:sldMkLst>
        <pc:spChg chg="mod">
          <ac:chgData name="Matthew Suderman" userId="S::ms13525@bristol.ac.uk::2709995e-3ea8-4fb0-9b62-eb8034dec529" providerId="AD" clId="Web-{F781FE86-DC9C-63D1-6DE5-464725940DA4}" dt="2019-12-09T00:02:06.007" v="619" actId="20577"/>
          <ac:spMkLst>
            <pc:docMk/>
            <pc:sldMk cId="1144671406" sldId="268"/>
            <ac:spMk id="3" creationId="{784E00D2-8947-4BC0-B376-A387D60BAC35}"/>
          </ac:spMkLst>
        </pc:spChg>
      </pc:sldChg>
    </pc:docChg>
  </pc:docChgLst>
  <pc:docChgLst>
    <pc:chgData name="Matthew Suderman" userId="2709995e-3ea8-4fb0-9b62-eb8034dec529" providerId="ADAL" clId="{8C4A0A73-670F-496A-9E65-94B501D63FA6}"/>
    <pc:docChg chg="custSel modSld">
      <pc:chgData name="Matthew Suderman" userId="2709995e-3ea8-4fb0-9b62-eb8034dec529" providerId="ADAL" clId="{8C4A0A73-670F-496A-9E65-94B501D63FA6}" dt="2019-11-18T11:35:51.715" v="116"/>
      <pc:docMkLst>
        <pc:docMk/>
      </pc:docMkLst>
      <pc:sldChg chg="modSp modAnim">
        <pc:chgData name="Matthew Suderman" userId="2709995e-3ea8-4fb0-9b62-eb8034dec529" providerId="ADAL" clId="{8C4A0A73-670F-496A-9E65-94B501D63FA6}" dt="2019-11-18T11:33:49.490" v="96"/>
        <pc:sldMkLst>
          <pc:docMk/>
          <pc:sldMk cId="2897340594" sldId="258"/>
        </pc:sldMkLst>
        <pc:spChg chg="mod">
          <ac:chgData name="Matthew Suderman" userId="2709995e-3ea8-4fb0-9b62-eb8034dec529" providerId="ADAL" clId="{8C4A0A73-670F-496A-9E65-94B501D63FA6}" dt="2019-11-18T11:33:41.090" v="94" actId="20577"/>
          <ac:spMkLst>
            <pc:docMk/>
            <pc:sldMk cId="2897340594" sldId="258"/>
            <ac:spMk id="3" creationId="{784E00D2-8947-4BC0-B376-A387D60BAC35}"/>
          </ac:spMkLst>
        </pc:spChg>
      </pc:sldChg>
      <pc:sldChg chg="modAnim">
        <pc:chgData name="Matthew Suderman" userId="2709995e-3ea8-4fb0-9b62-eb8034dec529" providerId="ADAL" clId="{8C4A0A73-670F-496A-9E65-94B501D63FA6}" dt="2019-11-18T11:33:56.609" v="98"/>
        <pc:sldMkLst>
          <pc:docMk/>
          <pc:sldMk cId="4066910428" sldId="259"/>
        </pc:sldMkLst>
      </pc:sldChg>
      <pc:sldChg chg="modAnim">
        <pc:chgData name="Matthew Suderman" userId="2709995e-3ea8-4fb0-9b62-eb8034dec529" providerId="ADAL" clId="{8C4A0A73-670F-496A-9E65-94B501D63FA6}" dt="2019-11-18T11:34:38.737" v="102"/>
        <pc:sldMkLst>
          <pc:docMk/>
          <pc:sldMk cId="126314112" sldId="261"/>
        </pc:sldMkLst>
      </pc:sldChg>
      <pc:sldChg chg="modAnim">
        <pc:chgData name="Matthew Suderman" userId="2709995e-3ea8-4fb0-9b62-eb8034dec529" providerId="ADAL" clId="{8C4A0A73-670F-496A-9E65-94B501D63FA6}" dt="2019-11-18T11:34:45.770" v="104"/>
        <pc:sldMkLst>
          <pc:docMk/>
          <pc:sldMk cId="3442200406" sldId="263"/>
        </pc:sldMkLst>
      </pc:sldChg>
      <pc:sldChg chg="modAnim">
        <pc:chgData name="Matthew Suderman" userId="2709995e-3ea8-4fb0-9b62-eb8034dec529" providerId="ADAL" clId="{8C4A0A73-670F-496A-9E65-94B501D63FA6}" dt="2019-11-18T11:35:08.237" v="109"/>
        <pc:sldMkLst>
          <pc:docMk/>
          <pc:sldMk cId="1712890544" sldId="264"/>
        </pc:sldMkLst>
      </pc:sldChg>
      <pc:sldChg chg="modAnim">
        <pc:chgData name="Matthew Suderman" userId="2709995e-3ea8-4fb0-9b62-eb8034dec529" providerId="ADAL" clId="{8C4A0A73-670F-496A-9E65-94B501D63FA6}" dt="2019-11-18T11:34:59.232" v="107"/>
        <pc:sldMkLst>
          <pc:docMk/>
          <pc:sldMk cId="4113659525" sldId="265"/>
        </pc:sldMkLst>
      </pc:sldChg>
      <pc:sldChg chg="modAnim">
        <pc:chgData name="Matthew Suderman" userId="2709995e-3ea8-4fb0-9b62-eb8034dec529" providerId="ADAL" clId="{8C4A0A73-670F-496A-9E65-94B501D63FA6}" dt="2019-11-18T11:35:19.011" v="111"/>
        <pc:sldMkLst>
          <pc:docMk/>
          <pc:sldMk cId="1660788894" sldId="267"/>
        </pc:sldMkLst>
      </pc:sldChg>
      <pc:sldChg chg="modAnim">
        <pc:chgData name="Matthew Suderman" userId="2709995e-3ea8-4fb0-9b62-eb8034dec529" providerId="ADAL" clId="{8C4A0A73-670F-496A-9E65-94B501D63FA6}" dt="2019-11-18T11:35:43.845" v="114"/>
        <pc:sldMkLst>
          <pc:docMk/>
          <pc:sldMk cId="1144671406" sldId="268"/>
        </pc:sldMkLst>
      </pc:sldChg>
      <pc:sldChg chg="modAnim">
        <pc:chgData name="Matthew Suderman" userId="2709995e-3ea8-4fb0-9b62-eb8034dec529" providerId="ADAL" clId="{8C4A0A73-670F-496A-9E65-94B501D63FA6}" dt="2019-11-18T11:35:51.715" v="116"/>
        <pc:sldMkLst>
          <pc:docMk/>
          <pc:sldMk cId="1142597003" sldId="269"/>
        </pc:sldMkLst>
      </pc:sldChg>
    </pc:docChg>
  </pc:docChgLst>
  <pc:docChgLst>
    <pc:chgData name="Matthew Suderman" userId="S::ms13525@bristol.ac.uk::2709995e-3ea8-4fb0-9b62-eb8034dec529" providerId="AD" clId="Web-{A589FF39-8664-4590-9018-B3D5EBB2C1A6}"/>
    <pc:docChg chg="addSld delSld modSld">
      <pc:chgData name="Matthew Suderman" userId="S::ms13525@bristol.ac.uk::2709995e-3ea8-4fb0-9b62-eb8034dec529" providerId="AD" clId="Web-{A589FF39-8664-4590-9018-B3D5EBB2C1A6}" dt="2019-10-13T22:32:44.231" v="3075" actId="1076"/>
      <pc:docMkLst>
        <pc:docMk/>
      </pc:docMkLst>
      <pc:sldChg chg="addSp delSp modSp">
        <pc:chgData name="Matthew Suderman" userId="S::ms13525@bristol.ac.uk::2709995e-3ea8-4fb0-9b62-eb8034dec529" providerId="AD" clId="Web-{A589FF39-8664-4590-9018-B3D5EBB2C1A6}" dt="2019-10-13T22:32:44.231" v="3075" actId="1076"/>
        <pc:sldMkLst>
          <pc:docMk/>
          <pc:sldMk cId="109857222" sldId="256"/>
        </pc:sldMkLst>
        <pc:spChg chg="mod">
          <ac:chgData name="Matthew Suderman" userId="S::ms13525@bristol.ac.uk::2709995e-3ea8-4fb0-9b62-eb8034dec529" providerId="AD" clId="Web-{A589FF39-8664-4590-9018-B3D5EBB2C1A6}" dt="2019-10-13T22:32:28.012" v="3070" actId="1076"/>
          <ac:spMkLst>
            <pc:docMk/>
            <pc:sldMk cId="109857222" sldId="256"/>
            <ac:spMk id="2" creationId="{00000000-0000-0000-0000-000000000000}"/>
          </ac:spMkLst>
        </pc:spChg>
        <pc:spChg chg="del">
          <ac:chgData name="Matthew Suderman" userId="S::ms13525@bristol.ac.uk::2709995e-3ea8-4fb0-9b62-eb8034dec529" providerId="AD" clId="Web-{A589FF39-8664-4590-9018-B3D5EBB2C1A6}" dt="2019-10-13T22:29:44.293" v="2935"/>
          <ac:spMkLst>
            <pc:docMk/>
            <pc:sldMk cId="109857222" sldId="256"/>
            <ac:spMk id="3" creationId="{00000000-0000-0000-0000-000000000000}"/>
          </ac:spMkLst>
        </pc:spChg>
        <pc:graphicFrameChg chg="add mod modGraphic">
          <ac:chgData name="Matthew Suderman" userId="S::ms13525@bristol.ac.uk::2709995e-3ea8-4fb0-9b62-eb8034dec529" providerId="AD" clId="Web-{A589FF39-8664-4590-9018-B3D5EBB2C1A6}" dt="2019-10-13T22:32:44.231" v="3075" actId="1076"/>
          <ac:graphicFrameMkLst>
            <pc:docMk/>
            <pc:sldMk cId="109857222" sldId="256"/>
            <ac:graphicFrameMk id="4" creationId="{44BA0544-E9B3-4E6C-A2C7-C9AB17C34C21}"/>
          </ac:graphicFrameMkLst>
        </pc:graphicFrameChg>
      </pc:sldChg>
      <pc:sldChg chg="addSp modSp new">
        <pc:chgData name="Matthew Suderman" userId="S::ms13525@bristol.ac.uk::2709995e-3ea8-4fb0-9b62-eb8034dec529" providerId="AD" clId="Web-{A589FF39-8664-4590-9018-B3D5EBB2C1A6}" dt="2019-10-13T21:45:40.482" v="386"/>
        <pc:sldMkLst>
          <pc:docMk/>
          <pc:sldMk cId="3672509427" sldId="257"/>
        </pc:sldMkLst>
        <pc:spChg chg="mod">
          <ac:chgData name="Matthew Suderman" userId="S::ms13525@bristol.ac.uk::2709995e-3ea8-4fb0-9b62-eb8034dec529" providerId="AD" clId="Web-{A589FF39-8664-4590-9018-B3D5EBB2C1A6}" dt="2019-10-13T21:45:40.482" v="386"/>
          <ac:spMkLst>
            <pc:docMk/>
            <pc:sldMk cId="3672509427" sldId="257"/>
            <ac:spMk id="2" creationId="{A051AE55-C412-4F97-B8BC-7897E1B8FE80}"/>
          </ac:spMkLst>
        </pc:spChg>
        <pc:spChg chg="mod">
          <ac:chgData name="Matthew Suderman" userId="S::ms13525@bristol.ac.uk::2709995e-3ea8-4fb0-9b62-eb8034dec529" providerId="AD" clId="Web-{A589FF39-8664-4590-9018-B3D5EBB2C1A6}" dt="2019-10-13T21:30:49.899" v="135" actId="14100"/>
          <ac:spMkLst>
            <pc:docMk/>
            <pc:sldMk cId="3672509427" sldId="257"/>
            <ac:spMk id="3" creationId="{784E00D2-8947-4BC0-B376-A387D60BAC35}"/>
          </ac:spMkLst>
        </pc:spChg>
        <pc:spChg chg="add mod">
          <ac:chgData name="Matthew Suderman" userId="S::ms13525@bristol.ac.uk::2709995e-3ea8-4fb0-9b62-eb8034dec529" providerId="AD" clId="Web-{A589FF39-8664-4590-9018-B3D5EBB2C1A6}" dt="2019-10-13T21:27:24.038" v="14" actId="1076"/>
          <ac:spMkLst>
            <pc:docMk/>
            <pc:sldMk cId="3672509427" sldId="257"/>
            <ac:spMk id="4" creationId="{C6D6135E-B0E9-4A4D-A5E1-FC2244602EBB}"/>
          </ac:spMkLst>
        </pc:spChg>
      </pc:sldChg>
      <pc:sldChg chg="add del replId">
        <pc:chgData name="Matthew Suderman" userId="S::ms13525@bristol.ac.uk::2709995e-3ea8-4fb0-9b62-eb8034dec529" providerId="AD" clId="Web-{A589FF39-8664-4590-9018-B3D5EBB2C1A6}" dt="2019-10-13T21:30:43.086" v="134"/>
        <pc:sldMkLst>
          <pc:docMk/>
          <pc:sldMk cId="2165222675" sldId="258"/>
        </pc:sldMkLst>
      </pc:sldChg>
      <pc:sldChg chg="addSp modSp add replId">
        <pc:chgData name="Matthew Suderman" userId="S::ms13525@bristol.ac.uk::2709995e-3ea8-4fb0-9b62-eb8034dec529" providerId="AD" clId="Web-{A589FF39-8664-4590-9018-B3D5EBB2C1A6}" dt="2019-10-13T21:45:36.450" v="385"/>
        <pc:sldMkLst>
          <pc:docMk/>
          <pc:sldMk cId="3717943642" sldId="259"/>
        </pc:sldMkLst>
        <pc:spChg chg="mod">
          <ac:chgData name="Matthew Suderman" userId="S::ms13525@bristol.ac.uk::2709995e-3ea8-4fb0-9b62-eb8034dec529" providerId="AD" clId="Web-{A589FF39-8664-4590-9018-B3D5EBB2C1A6}" dt="2019-10-13T21:45:36.450" v="385"/>
          <ac:spMkLst>
            <pc:docMk/>
            <pc:sldMk cId="3717943642" sldId="259"/>
            <ac:spMk id="2" creationId="{A051AE55-C412-4F97-B8BC-7897E1B8FE80}"/>
          </ac:spMkLst>
        </pc:spChg>
        <pc:spChg chg="mod">
          <ac:chgData name="Matthew Suderman" userId="S::ms13525@bristol.ac.uk::2709995e-3ea8-4fb0-9b62-eb8034dec529" providerId="AD" clId="Web-{A589FF39-8664-4590-9018-B3D5EBB2C1A6}" dt="2019-10-13T21:31:30.602" v="144" actId="14100"/>
          <ac:spMkLst>
            <pc:docMk/>
            <pc:sldMk cId="3717943642" sldId="259"/>
            <ac:spMk id="3" creationId="{784E00D2-8947-4BC0-B376-A387D60BAC35}"/>
          </ac:spMkLst>
        </pc:spChg>
        <pc:spChg chg="add mod">
          <ac:chgData name="Matthew Suderman" userId="S::ms13525@bristol.ac.uk::2709995e-3ea8-4fb0-9b62-eb8034dec529" providerId="AD" clId="Web-{A589FF39-8664-4590-9018-B3D5EBB2C1A6}" dt="2019-10-13T21:35:50.072" v="161" actId="1076"/>
          <ac:spMkLst>
            <pc:docMk/>
            <pc:sldMk cId="3717943642" sldId="259"/>
            <ac:spMk id="7" creationId="{D9CC7706-F3CD-4389-8E65-19CA310A07BA}"/>
          </ac:spMkLst>
        </pc:spChg>
        <pc:picChg chg="add mod modCrop">
          <ac:chgData name="Matthew Suderman" userId="S::ms13525@bristol.ac.uk::2709995e-3ea8-4fb0-9b62-eb8034dec529" providerId="AD" clId="Web-{A589FF39-8664-4590-9018-B3D5EBB2C1A6}" dt="2019-10-13T21:35:52.604" v="162" actId="1076"/>
          <ac:picMkLst>
            <pc:docMk/>
            <pc:sldMk cId="3717943642" sldId="259"/>
            <ac:picMk id="5" creationId="{A1A40D9D-A6A6-4715-BBB3-434C2C7E03E7}"/>
          </ac:picMkLst>
        </pc:picChg>
      </pc:sldChg>
      <pc:sldChg chg="addSp delSp modSp add replId">
        <pc:chgData name="Matthew Suderman" userId="S::ms13525@bristol.ac.uk::2709995e-3ea8-4fb0-9b62-eb8034dec529" providerId="AD" clId="Web-{A589FF39-8664-4590-9018-B3D5EBB2C1A6}" dt="2019-10-13T21:45:31.982" v="384"/>
        <pc:sldMkLst>
          <pc:docMk/>
          <pc:sldMk cId="661623684" sldId="260"/>
        </pc:sldMkLst>
        <pc:spChg chg="mod">
          <ac:chgData name="Matthew Suderman" userId="S::ms13525@bristol.ac.uk::2709995e-3ea8-4fb0-9b62-eb8034dec529" providerId="AD" clId="Web-{A589FF39-8664-4590-9018-B3D5EBB2C1A6}" dt="2019-10-13T21:45:31.982" v="384"/>
          <ac:spMkLst>
            <pc:docMk/>
            <pc:sldMk cId="661623684" sldId="260"/>
            <ac:spMk id="2" creationId="{A051AE55-C412-4F97-B8BC-7897E1B8FE80}"/>
          </ac:spMkLst>
        </pc:spChg>
        <pc:spChg chg="mod">
          <ac:chgData name="Matthew Suderman" userId="S::ms13525@bristol.ac.uk::2709995e-3ea8-4fb0-9b62-eb8034dec529" providerId="AD" clId="Web-{A589FF39-8664-4590-9018-B3D5EBB2C1A6}" dt="2019-10-13T21:41:22.511" v="318" actId="20577"/>
          <ac:spMkLst>
            <pc:docMk/>
            <pc:sldMk cId="661623684" sldId="260"/>
            <ac:spMk id="3" creationId="{784E00D2-8947-4BC0-B376-A387D60BAC35}"/>
          </ac:spMkLst>
        </pc:spChg>
        <pc:spChg chg="del">
          <ac:chgData name="Matthew Suderman" userId="S::ms13525@bristol.ac.uk::2709995e-3ea8-4fb0-9b62-eb8034dec529" providerId="AD" clId="Web-{A589FF39-8664-4590-9018-B3D5EBB2C1A6}" dt="2019-10-13T21:36:33.901" v="170"/>
          <ac:spMkLst>
            <pc:docMk/>
            <pc:sldMk cId="661623684" sldId="260"/>
            <ac:spMk id="7" creationId="{D9CC7706-F3CD-4389-8E65-19CA310A07BA}"/>
          </ac:spMkLst>
        </pc:spChg>
        <pc:spChg chg="add mod">
          <ac:chgData name="Matthew Suderman" userId="S::ms13525@bristol.ac.uk::2709995e-3ea8-4fb0-9b62-eb8034dec529" providerId="AD" clId="Web-{A589FF39-8664-4590-9018-B3D5EBB2C1A6}" dt="2019-10-13T21:39:33.480" v="220" actId="1076"/>
          <ac:spMkLst>
            <pc:docMk/>
            <pc:sldMk cId="661623684" sldId="260"/>
            <ac:spMk id="9" creationId="{6DADE609-B819-4738-9A46-F84F6657959E}"/>
          </ac:spMkLst>
        </pc:spChg>
        <pc:spChg chg="add del mod">
          <ac:chgData name="Matthew Suderman" userId="S::ms13525@bristol.ac.uk::2709995e-3ea8-4fb0-9b62-eb8034dec529" providerId="AD" clId="Web-{A589FF39-8664-4590-9018-B3D5EBB2C1A6}" dt="2019-10-13T21:40:56.824" v="229"/>
          <ac:spMkLst>
            <pc:docMk/>
            <pc:sldMk cId="661623684" sldId="260"/>
            <ac:spMk id="10" creationId="{449BE7CD-0962-4C1B-83A4-CEF9AFD272D7}"/>
          </ac:spMkLst>
        </pc:spChg>
        <pc:picChg chg="del">
          <ac:chgData name="Matthew Suderman" userId="S::ms13525@bristol.ac.uk::2709995e-3ea8-4fb0-9b62-eb8034dec529" providerId="AD" clId="Web-{A589FF39-8664-4590-9018-B3D5EBB2C1A6}" dt="2019-10-13T21:36:26.776" v="166"/>
          <ac:picMkLst>
            <pc:docMk/>
            <pc:sldMk cId="661623684" sldId="260"/>
            <ac:picMk id="5" creationId="{A1A40D9D-A6A6-4715-BBB3-434C2C7E03E7}"/>
          </ac:picMkLst>
        </pc:picChg>
        <pc:picChg chg="add mod modCrop">
          <ac:chgData name="Matthew Suderman" userId="S::ms13525@bristol.ac.uk::2709995e-3ea8-4fb0-9b62-eb8034dec529" providerId="AD" clId="Web-{A589FF39-8664-4590-9018-B3D5EBB2C1A6}" dt="2019-10-13T21:39:37.417" v="222" actId="14100"/>
          <ac:picMkLst>
            <pc:docMk/>
            <pc:sldMk cId="661623684" sldId="260"/>
            <ac:picMk id="6" creationId="{37653DF5-C32B-4CD0-9A73-481D191EA5EE}"/>
          </ac:picMkLst>
        </pc:picChg>
      </pc:sldChg>
      <pc:sldChg chg="addSp modSp new">
        <pc:chgData name="Matthew Suderman" userId="S::ms13525@bristol.ac.uk::2709995e-3ea8-4fb0-9b62-eb8034dec529" providerId="AD" clId="Web-{A589FF39-8664-4590-9018-B3D5EBB2C1A6}" dt="2019-10-13T21:47:12.513" v="438" actId="20577"/>
        <pc:sldMkLst>
          <pc:docMk/>
          <pc:sldMk cId="4255904688" sldId="261"/>
        </pc:sldMkLst>
        <pc:spChg chg="mod">
          <ac:chgData name="Matthew Suderman" userId="S::ms13525@bristol.ac.uk::2709995e-3ea8-4fb0-9b62-eb8034dec529" providerId="AD" clId="Web-{A589FF39-8664-4590-9018-B3D5EBB2C1A6}" dt="2019-10-13T21:45:16.950" v="383"/>
          <ac:spMkLst>
            <pc:docMk/>
            <pc:sldMk cId="4255904688" sldId="261"/>
            <ac:spMk id="2" creationId="{41A3E3B8-CA32-497E-A5CD-8ADAACC2DE47}"/>
          </ac:spMkLst>
        </pc:spChg>
        <pc:spChg chg="mod">
          <ac:chgData name="Matthew Suderman" userId="S::ms13525@bristol.ac.uk::2709995e-3ea8-4fb0-9b62-eb8034dec529" providerId="AD" clId="Web-{A589FF39-8664-4590-9018-B3D5EBB2C1A6}" dt="2019-10-13T21:47:12.513" v="438" actId="20577"/>
          <ac:spMkLst>
            <pc:docMk/>
            <pc:sldMk cId="4255904688" sldId="261"/>
            <ac:spMk id="3" creationId="{CFAE4DB1-4976-4964-A11D-22709F927B07}"/>
          </ac:spMkLst>
        </pc:spChg>
        <pc:spChg chg="add mod">
          <ac:chgData name="Matthew Suderman" userId="S::ms13525@bristol.ac.uk::2709995e-3ea8-4fb0-9b62-eb8034dec529" providerId="AD" clId="Web-{A589FF39-8664-4590-9018-B3D5EBB2C1A6}" dt="2019-10-13T21:42:21.402" v="335" actId="20577"/>
          <ac:spMkLst>
            <pc:docMk/>
            <pc:sldMk cId="4255904688" sldId="261"/>
            <ac:spMk id="5" creationId="{005C5DAD-1A91-4E5A-BD6B-FA706663424B}"/>
          </ac:spMkLst>
        </pc:spChg>
      </pc:sldChg>
      <pc:sldChg chg="new del">
        <pc:chgData name="Matthew Suderman" userId="S::ms13525@bristol.ac.uk::2709995e-3ea8-4fb0-9b62-eb8034dec529" providerId="AD" clId="Web-{A589FF39-8664-4590-9018-B3D5EBB2C1A6}" dt="2019-10-13T21:45:49.122" v="388"/>
        <pc:sldMkLst>
          <pc:docMk/>
          <pc:sldMk cId="673112805" sldId="262"/>
        </pc:sldMkLst>
      </pc:sldChg>
      <pc:sldChg chg="modSp add replId">
        <pc:chgData name="Matthew Suderman" userId="S::ms13525@bristol.ac.uk::2709995e-3ea8-4fb0-9b62-eb8034dec529" providerId="AD" clId="Web-{A589FF39-8664-4590-9018-B3D5EBB2C1A6}" dt="2019-10-13T21:47:08.498" v="436" actId="20577"/>
        <pc:sldMkLst>
          <pc:docMk/>
          <pc:sldMk cId="4131618434" sldId="262"/>
        </pc:sldMkLst>
        <pc:spChg chg="mod">
          <ac:chgData name="Matthew Suderman" userId="S::ms13525@bristol.ac.uk::2709995e-3ea8-4fb0-9b62-eb8034dec529" providerId="AD" clId="Web-{A589FF39-8664-4590-9018-B3D5EBB2C1A6}" dt="2019-10-13T21:46:19.466" v="394" actId="20577"/>
          <ac:spMkLst>
            <pc:docMk/>
            <pc:sldMk cId="4131618434" sldId="262"/>
            <ac:spMk id="2" creationId="{41A3E3B8-CA32-497E-A5CD-8ADAACC2DE47}"/>
          </ac:spMkLst>
        </pc:spChg>
        <pc:spChg chg="mod">
          <ac:chgData name="Matthew Suderman" userId="S::ms13525@bristol.ac.uk::2709995e-3ea8-4fb0-9b62-eb8034dec529" providerId="AD" clId="Web-{A589FF39-8664-4590-9018-B3D5EBB2C1A6}" dt="2019-10-13T21:47:08.498" v="436" actId="20577"/>
          <ac:spMkLst>
            <pc:docMk/>
            <pc:sldMk cId="4131618434" sldId="262"/>
            <ac:spMk id="3" creationId="{CFAE4DB1-4976-4964-A11D-22709F927B07}"/>
          </ac:spMkLst>
        </pc:spChg>
      </pc:sldChg>
      <pc:sldChg chg="modSp add replId">
        <pc:chgData name="Matthew Suderman" userId="S::ms13525@bristol.ac.uk::2709995e-3ea8-4fb0-9b62-eb8034dec529" providerId="AD" clId="Web-{A589FF39-8664-4590-9018-B3D5EBB2C1A6}" dt="2019-10-13T21:49:43.311" v="645" actId="20577"/>
        <pc:sldMkLst>
          <pc:docMk/>
          <pc:sldMk cId="388200808" sldId="263"/>
        </pc:sldMkLst>
        <pc:spChg chg="mod">
          <ac:chgData name="Matthew Suderman" userId="S::ms13525@bristol.ac.uk::2709995e-3ea8-4fb0-9b62-eb8034dec529" providerId="AD" clId="Web-{A589FF39-8664-4590-9018-B3D5EBB2C1A6}" dt="2019-10-13T21:47:46.451" v="450" actId="20577"/>
          <ac:spMkLst>
            <pc:docMk/>
            <pc:sldMk cId="388200808" sldId="263"/>
            <ac:spMk id="2" creationId="{41A3E3B8-CA32-497E-A5CD-8ADAACC2DE47}"/>
          </ac:spMkLst>
        </pc:spChg>
        <pc:spChg chg="mod">
          <ac:chgData name="Matthew Suderman" userId="S::ms13525@bristol.ac.uk::2709995e-3ea8-4fb0-9b62-eb8034dec529" providerId="AD" clId="Web-{A589FF39-8664-4590-9018-B3D5EBB2C1A6}" dt="2019-10-13T21:49:43.311" v="645" actId="20577"/>
          <ac:spMkLst>
            <pc:docMk/>
            <pc:sldMk cId="388200808" sldId="263"/>
            <ac:spMk id="3" creationId="{CFAE4DB1-4976-4964-A11D-22709F927B07}"/>
          </ac:spMkLst>
        </pc:spChg>
        <pc:spChg chg="mod">
          <ac:chgData name="Matthew Suderman" userId="S::ms13525@bristol.ac.uk::2709995e-3ea8-4fb0-9b62-eb8034dec529" providerId="AD" clId="Web-{A589FF39-8664-4590-9018-B3D5EBB2C1A6}" dt="2019-10-13T21:47:31.138" v="444" actId="20577"/>
          <ac:spMkLst>
            <pc:docMk/>
            <pc:sldMk cId="388200808" sldId="263"/>
            <ac:spMk id="5" creationId="{005C5DAD-1A91-4E5A-BD6B-FA706663424B}"/>
          </ac:spMkLst>
        </pc:spChg>
      </pc:sldChg>
      <pc:sldChg chg="modSp add replId">
        <pc:chgData name="Matthew Suderman" userId="S::ms13525@bristol.ac.uk::2709995e-3ea8-4fb0-9b62-eb8034dec529" providerId="AD" clId="Web-{A589FF39-8664-4590-9018-B3D5EBB2C1A6}" dt="2019-10-13T21:51:15.499" v="690" actId="20577"/>
        <pc:sldMkLst>
          <pc:docMk/>
          <pc:sldMk cId="3241192640" sldId="264"/>
        </pc:sldMkLst>
        <pc:spChg chg="mod">
          <ac:chgData name="Matthew Suderman" userId="S::ms13525@bristol.ac.uk::2709995e-3ea8-4fb0-9b62-eb8034dec529" providerId="AD" clId="Web-{A589FF39-8664-4590-9018-B3D5EBB2C1A6}" dt="2019-10-13T21:50:32.108" v="657" actId="20577"/>
          <ac:spMkLst>
            <pc:docMk/>
            <pc:sldMk cId="3241192640" sldId="264"/>
            <ac:spMk id="2" creationId="{41A3E3B8-CA32-497E-A5CD-8ADAACC2DE47}"/>
          </ac:spMkLst>
        </pc:spChg>
        <pc:spChg chg="mod">
          <ac:chgData name="Matthew Suderman" userId="S::ms13525@bristol.ac.uk::2709995e-3ea8-4fb0-9b62-eb8034dec529" providerId="AD" clId="Web-{A589FF39-8664-4590-9018-B3D5EBB2C1A6}" dt="2019-10-13T21:51:15.499" v="690" actId="20577"/>
          <ac:spMkLst>
            <pc:docMk/>
            <pc:sldMk cId="3241192640" sldId="264"/>
            <ac:spMk id="3" creationId="{CFAE4DB1-4976-4964-A11D-22709F927B07}"/>
          </ac:spMkLst>
        </pc:spChg>
        <pc:spChg chg="mod">
          <ac:chgData name="Matthew Suderman" userId="S::ms13525@bristol.ac.uk::2709995e-3ea8-4fb0-9b62-eb8034dec529" providerId="AD" clId="Web-{A589FF39-8664-4590-9018-B3D5EBB2C1A6}" dt="2019-10-13T21:50:13.218" v="655" actId="20577"/>
          <ac:spMkLst>
            <pc:docMk/>
            <pc:sldMk cId="3241192640" sldId="264"/>
            <ac:spMk id="5" creationId="{005C5DAD-1A91-4E5A-BD6B-FA706663424B}"/>
          </ac:spMkLst>
        </pc:spChg>
      </pc:sldChg>
      <pc:sldChg chg="modSp add replId">
        <pc:chgData name="Matthew Suderman" userId="S::ms13525@bristol.ac.uk::2709995e-3ea8-4fb0-9b62-eb8034dec529" providerId="AD" clId="Web-{A589FF39-8664-4590-9018-B3D5EBB2C1A6}" dt="2019-10-13T21:54:36.359" v="760" actId="20577"/>
        <pc:sldMkLst>
          <pc:docMk/>
          <pc:sldMk cId="959765689" sldId="265"/>
        </pc:sldMkLst>
        <pc:spChg chg="mod">
          <ac:chgData name="Matthew Suderman" userId="S::ms13525@bristol.ac.uk::2709995e-3ea8-4fb0-9b62-eb8034dec529" providerId="AD" clId="Web-{A589FF39-8664-4590-9018-B3D5EBB2C1A6}" dt="2019-10-13T21:53:34.609" v="700" actId="20577"/>
          <ac:spMkLst>
            <pc:docMk/>
            <pc:sldMk cId="959765689" sldId="265"/>
            <ac:spMk id="2" creationId="{41A3E3B8-CA32-497E-A5CD-8ADAACC2DE47}"/>
          </ac:spMkLst>
        </pc:spChg>
        <pc:spChg chg="mod">
          <ac:chgData name="Matthew Suderman" userId="S::ms13525@bristol.ac.uk::2709995e-3ea8-4fb0-9b62-eb8034dec529" providerId="AD" clId="Web-{A589FF39-8664-4590-9018-B3D5EBB2C1A6}" dt="2019-10-13T21:54:36.359" v="760" actId="20577"/>
          <ac:spMkLst>
            <pc:docMk/>
            <pc:sldMk cId="959765689" sldId="265"/>
            <ac:spMk id="3" creationId="{CFAE4DB1-4976-4964-A11D-22709F927B07}"/>
          </ac:spMkLst>
        </pc:spChg>
        <pc:spChg chg="mod">
          <ac:chgData name="Matthew Suderman" userId="S::ms13525@bristol.ac.uk::2709995e-3ea8-4fb0-9b62-eb8034dec529" providerId="AD" clId="Web-{A589FF39-8664-4590-9018-B3D5EBB2C1A6}" dt="2019-10-13T21:53:26.812" v="697" actId="20577"/>
          <ac:spMkLst>
            <pc:docMk/>
            <pc:sldMk cId="959765689" sldId="265"/>
            <ac:spMk id="5" creationId="{005C5DAD-1A91-4E5A-BD6B-FA706663424B}"/>
          </ac:spMkLst>
        </pc:spChg>
      </pc:sldChg>
      <pc:sldChg chg="new del">
        <pc:chgData name="Matthew Suderman" userId="S::ms13525@bristol.ac.uk::2709995e-3ea8-4fb0-9b62-eb8034dec529" providerId="AD" clId="Web-{A589FF39-8664-4590-9018-B3D5EBB2C1A6}" dt="2019-10-13T21:55:07.985" v="764"/>
        <pc:sldMkLst>
          <pc:docMk/>
          <pc:sldMk cId="993014500" sldId="266"/>
        </pc:sldMkLst>
      </pc:sldChg>
      <pc:sldChg chg="modSp add replId">
        <pc:chgData name="Matthew Suderman" userId="S::ms13525@bristol.ac.uk::2709995e-3ea8-4fb0-9b62-eb8034dec529" providerId="AD" clId="Web-{A589FF39-8664-4590-9018-B3D5EBB2C1A6}" dt="2019-10-13T21:58:42.126" v="916" actId="20577"/>
        <pc:sldMkLst>
          <pc:docMk/>
          <pc:sldMk cId="3737076345" sldId="266"/>
        </pc:sldMkLst>
        <pc:spChg chg="mod">
          <ac:chgData name="Matthew Suderman" userId="S::ms13525@bristol.ac.uk::2709995e-3ea8-4fb0-9b62-eb8034dec529" providerId="AD" clId="Web-{A589FF39-8664-4590-9018-B3D5EBB2C1A6}" dt="2019-10-13T21:55:37.141" v="770" actId="20577"/>
          <ac:spMkLst>
            <pc:docMk/>
            <pc:sldMk cId="3737076345" sldId="266"/>
            <ac:spMk id="2" creationId="{41A3E3B8-CA32-497E-A5CD-8ADAACC2DE47}"/>
          </ac:spMkLst>
        </pc:spChg>
        <pc:spChg chg="mod">
          <ac:chgData name="Matthew Suderman" userId="S::ms13525@bristol.ac.uk::2709995e-3ea8-4fb0-9b62-eb8034dec529" providerId="AD" clId="Web-{A589FF39-8664-4590-9018-B3D5EBB2C1A6}" dt="2019-10-13T21:58:42.126" v="916" actId="20577"/>
          <ac:spMkLst>
            <pc:docMk/>
            <pc:sldMk cId="3737076345" sldId="266"/>
            <ac:spMk id="3" creationId="{CFAE4DB1-4976-4964-A11D-22709F927B07}"/>
          </ac:spMkLst>
        </pc:spChg>
      </pc:sldChg>
      <pc:sldChg chg="modSp add replId">
        <pc:chgData name="Matthew Suderman" userId="S::ms13525@bristol.ac.uk::2709995e-3ea8-4fb0-9b62-eb8034dec529" providerId="AD" clId="Web-{A589FF39-8664-4590-9018-B3D5EBB2C1A6}" dt="2019-10-13T22:01:06.268" v="1087" actId="20577"/>
        <pc:sldMkLst>
          <pc:docMk/>
          <pc:sldMk cId="902529101" sldId="267"/>
        </pc:sldMkLst>
        <pc:spChg chg="mod">
          <ac:chgData name="Matthew Suderman" userId="S::ms13525@bristol.ac.uk::2709995e-3ea8-4fb0-9b62-eb8034dec529" providerId="AD" clId="Web-{A589FF39-8664-4590-9018-B3D5EBB2C1A6}" dt="2019-10-13T21:59:27.627" v="922" actId="14100"/>
          <ac:spMkLst>
            <pc:docMk/>
            <pc:sldMk cId="902529101" sldId="267"/>
            <ac:spMk id="2" creationId="{41A3E3B8-CA32-497E-A5CD-8ADAACC2DE47}"/>
          </ac:spMkLst>
        </pc:spChg>
        <pc:spChg chg="mod">
          <ac:chgData name="Matthew Suderman" userId="S::ms13525@bristol.ac.uk::2709995e-3ea8-4fb0-9b62-eb8034dec529" providerId="AD" clId="Web-{A589FF39-8664-4590-9018-B3D5EBB2C1A6}" dt="2019-10-13T22:01:06.268" v="1087" actId="20577"/>
          <ac:spMkLst>
            <pc:docMk/>
            <pc:sldMk cId="902529101" sldId="267"/>
            <ac:spMk id="3" creationId="{CFAE4DB1-4976-4964-A11D-22709F927B07}"/>
          </ac:spMkLst>
        </pc:spChg>
      </pc:sldChg>
      <pc:sldChg chg="modSp add replId">
        <pc:chgData name="Matthew Suderman" userId="S::ms13525@bristol.ac.uk::2709995e-3ea8-4fb0-9b62-eb8034dec529" providerId="AD" clId="Web-{A589FF39-8664-4590-9018-B3D5EBB2C1A6}" dt="2019-10-13T22:05:06.582" v="1329" actId="20577"/>
        <pc:sldMkLst>
          <pc:docMk/>
          <pc:sldMk cId="1422268872" sldId="268"/>
        </pc:sldMkLst>
        <pc:spChg chg="mod">
          <ac:chgData name="Matthew Suderman" userId="S::ms13525@bristol.ac.uk::2709995e-3ea8-4fb0-9b62-eb8034dec529" providerId="AD" clId="Web-{A589FF39-8664-4590-9018-B3D5EBB2C1A6}" dt="2019-10-13T22:01:41.065" v="1094" actId="20577"/>
          <ac:spMkLst>
            <pc:docMk/>
            <pc:sldMk cId="1422268872" sldId="268"/>
            <ac:spMk id="2" creationId="{41A3E3B8-CA32-497E-A5CD-8ADAACC2DE47}"/>
          </ac:spMkLst>
        </pc:spChg>
        <pc:spChg chg="mod">
          <ac:chgData name="Matthew Suderman" userId="S::ms13525@bristol.ac.uk::2709995e-3ea8-4fb0-9b62-eb8034dec529" providerId="AD" clId="Web-{A589FF39-8664-4590-9018-B3D5EBB2C1A6}" dt="2019-10-13T22:05:06.582" v="1329" actId="20577"/>
          <ac:spMkLst>
            <pc:docMk/>
            <pc:sldMk cId="1422268872" sldId="268"/>
            <ac:spMk id="3" creationId="{CFAE4DB1-4976-4964-A11D-22709F927B07}"/>
          </ac:spMkLst>
        </pc:spChg>
      </pc:sldChg>
      <pc:sldChg chg="modSp add replId">
        <pc:chgData name="Matthew Suderman" userId="S::ms13525@bristol.ac.uk::2709995e-3ea8-4fb0-9b62-eb8034dec529" providerId="AD" clId="Web-{A589FF39-8664-4590-9018-B3D5EBB2C1A6}" dt="2019-10-13T22:06:24.677" v="1392" actId="20577"/>
        <pc:sldMkLst>
          <pc:docMk/>
          <pc:sldMk cId="1130271718" sldId="269"/>
        </pc:sldMkLst>
        <pc:spChg chg="mod">
          <ac:chgData name="Matthew Suderman" userId="S::ms13525@bristol.ac.uk::2709995e-3ea8-4fb0-9b62-eb8034dec529" providerId="AD" clId="Web-{A589FF39-8664-4590-9018-B3D5EBB2C1A6}" dt="2019-10-13T22:05:39.972" v="1338" actId="14100"/>
          <ac:spMkLst>
            <pc:docMk/>
            <pc:sldMk cId="1130271718" sldId="269"/>
            <ac:spMk id="2" creationId="{41A3E3B8-CA32-497E-A5CD-8ADAACC2DE47}"/>
          </ac:spMkLst>
        </pc:spChg>
        <pc:spChg chg="mod">
          <ac:chgData name="Matthew Suderman" userId="S::ms13525@bristol.ac.uk::2709995e-3ea8-4fb0-9b62-eb8034dec529" providerId="AD" clId="Web-{A589FF39-8664-4590-9018-B3D5EBB2C1A6}" dt="2019-10-13T22:06:24.677" v="1392" actId="20577"/>
          <ac:spMkLst>
            <pc:docMk/>
            <pc:sldMk cId="1130271718" sldId="269"/>
            <ac:spMk id="3" creationId="{CFAE4DB1-4976-4964-A11D-22709F927B07}"/>
          </ac:spMkLst>
        </pc:spChg>
      </pc:sldChg>
      <pc:sldChg chg="modSp add replId">
        <pc:chgData name="Matthew Suderman" userId="S::ms13525@bristol.ac.uk::2709995e-3ea8-4fb0-9b62-eb8034dec529" providerId="AD" clId="Web-{A589FF39-8664-4590-9018-B3D5EBB2C1A6}" dt="2019-10-13T22:08:08.676" v="1463" actId="20577"/>
        <pc:sldMkLst>
          <pc:docMk/>
          <pc:sldMk cId="2965847216" sldId="270"/>
        </pc:sldMkLst>
        <pc:spChg chg="mod">
          <ac:chgData name="Matthew Suderman" userId="S::ms13525@bristol.ac.uk::2709995e-3ea8-4fb0-9b62-eb8034dec529" providerId="AD" clId="Web-{A589FF39-8664-4590-9018-B3D5EBB2C1A6}" dt="2019-10-13T22:06:54.395" v="1397" actId="20577"/>
          <ac:spMkLst>
            <pc:docMk/>
            <pc:sldMk cId="2965847216" sldId="270"/>
            <ac:spMk id="2" creationId="{41A3E3B8-CA32-497E-A5CD-8ADAACC2DE47}"/>
          </ac:spMkLst>
        </pc:spChg>
        <pc:spChg chg="mod">
          <ac:chgData name="Matthew Suderman" userId="S::ms13525@bristol.ac.uk::2709995e-3ea8-4fb0-9b62-eb8034dec529" providerId="AD" clId="Web-{A589FF39-8664-4590-9018-B3D5EBB2C1A6}" dt="2019-10-13T22:08:08.676" v="1463" actId="20577"/>
          <ac:spMkLst>
            <pc:docMk/>
            <pc:sldMk cId="2965847216" sldId="270"/>
            <ac:spMk id="3" creationId="{CFAE4DB1-4976-4964-A11D-22709F927B07}"/>
          </ac:spMkLst>
        </pc:spChg>
      </pc:sldChg>
      <pc:sldChg chg="modSp add replId">
        <pc:chgData name="Matthew Suderman" userId="S::ms13525@bristol.ac.uk::2709995e-3ea8-4fb0-9b62-eb8034dec529" providerId="AD" clId="Web-{A589FF39-8664-4590-9018-B3D5EBB2C1A6}" dt="2019-10-13T22:10:06.036" v="1565" actId="20577"/>
        <pc:sldMkLst>
          <pc:docMk/>
          <pc:sldMk cId="2478653756" sldId="271"/>
        </pc:sldMkLst>
        <pc:spChg chg="mod">
          <ac:chgData name="Matthew Suderman" userId="S::ms13525@bristol.ac.uk::2709995e-3ea8-4fb0-9b62-eb8034dec529" providerId="AD" clId="Web-{A589FF39-8664-4590-9018-B3D5EBB2C1A6}" dt="2019-10-13T22:08:47.880" v="1479" actId="20577"/>
          <ac:spMkLst>
            <pc:docMk/>
            <pc:sldMk cId="2478653756" sldId="271"/>
            <ac:spMk id="2" creationId="{41A3E3B8-CA32-497E-A5CD-8ADAACC2DE47}"/>
          </ac:spMkLst>
        </pc:spChg>
        <pc:spChg chg="mod">
          <ac:chgData name="Matthew Suderman" userId="S::ms13525@bristol.ac.uk::2709995e-3ea8-4fb0-9b62-eb8034dec529" providerId="AD" clId="Web-{A589FF39-8664-4590-9018-B3D5EBB2C1A6}" dt="2019-10-13T22:10:06.036" v="1565" actId="20577"/>
          <ac:spMkLst>
            <pc:docMk/>
            <pc:sldMk cId="2478653756" sldId="271"/>
            <ac:spMk id="3" creationId="{CFAE4DB1-4976-4964-A11D-22709F927B07}"/>
          </ac:spMkLst>
        </pc:spChg>
        <pc:spChg chg="mod">
          <ac:chgData name="Matthew Suderman" userId="S::ms13525@bristol.ac.uk::2709995e-3ea8-4fb0-9b62-eb8034dec529" providerId="AD" clId="Web-{A589FF39-8664-4590-9018-B3D5EBB2C1A6}" dt="2019-10-13T22:08:42.067" v="1476" actId="20577"/>
          <ac:spMkLst>
            <pc:docMk/>
            <pc:sldMk cId="2478653756" sldId="271"/>
            <ac:spMk id="5" creationId="{005C5DAD-1A91-4E5A-BD6B-FA706663424B}"/>
          </ac:spMkLst>
        </pc:spChg>
      </pc:sldChg>
      <pc:sldChg chg="new del">
        <pc:chgData name="Matthew Suderman" userId="S::ms13525@bristol.ac.uk::2709995e-3ea8-4fb0-9b62-eb8034dec529" providerId="AD" clId="Web-{A589FF39-8664-4590-9018-B3D5EBB2C1A6}" dt="2019-10-13T22:10:20.740" v="1569"/>
        <pc:sldMkLst>
          <pc:docMk/>
          <pc:sldMk cId="163250937" sldId="272"/>
        </pc:sldMkLst>
      </pc:sldChg>
      <pc:sldChg chg="modSp add replId">
        <pc:chgData name="Matthew Suderman" userId="S::ms13525@bristol.ac.uk::2709995e-3ea8-4fb0-9b62-eb8034dec529" providerId="AD" clId="Web-{A589FF39-8664-4590-9018-B3D5EBB2C1A6}" dt="2019-10-13T22:12:55.756" v="1725" actId="20577"/>
        <pc:sldMkLst>
          <pc:docMk/>
          <pc:sldMk cId="2354811683" sldId="272"/>
        </pc:sldMkLst>
        <pc:spChg chg="mod">
          <ac:chgData name="Matthew Suderman" userId="S::ms13525@bristol.ac.uk::2709995e-3ea8-4fb0-9b62-eb8034dec529" providerId="AD" clId="Web-{A589FF39-8664-4590-9018-B3D5EBB2C1A6}" dt="2019-10-13T22:10:43.724" v="1572" actId="20577"/>
          <ac:spMkLst>
            <pc:docMk/>
            <pc:sldMk cId="2354811683" sldId="272"/>
            <ac:spMk id="2" creationId="{41A3E3B8-CA32-497E-A5CD-8ADAACC2DE47}"/>
          </ac:spMkLst>
        </pc:spChg>
        <pc:spChg chg="mod">
          <ac:chgData name="Matthew Suderman" userId="S::ms13525@bristol.ac.uk::2709995e-3ea8-4fb0-9b62-eb8034dec529" providerId="AD" clId="Web-{A589FF39-8664-4590-9018-B3D5EBB2C1A6}" dt="2019-10-13T22:12:55.756" v="1725" actId="20577"/>
          <ac:spMkLst>
            <pc:docMk/>
            <pc:sldMk cId="2354811683" sldId="272"/>
            <ac:spMk id="3" creationId="{CFAE4DB1-4976-4964-A11D-22709F927B07}"/>
          </ac:spMkLst>
        </pc:spChg>
        <pc:spChg chg="mod">
          <ac:chgData name="Matthew Suderman" userId="S::ms13525@bristol.ac.uk::2709995e-3ea8-4fb0-9b62-eb8034dec529" providerId="AD" clId="Web-{A589FF39-8664-4590-9018-B3D5EBB2C1A6}" dt="2019-10-13T22:10:50.474" v="1573" actId="20577"/>
          <ac:spMkLst>
            <pc:docMk/>
            <pc:sldMk cId="2354811683" sldId="272"/>
            <ac:spMk id="5" creationId="{005C5DAD-1A91-4E5A-BD6B-FA706663424B}"/>
          </ac:spMkLst>
        </pc:spChg>
      </pc:sldChg>
      <pc:sldChg chg="addSp delSp modSp add replId">
        <pc:chgData name="Matthew Suderman" userId="S::ms13525@bristol.ac.uk::2709995e-3ea8-4fb0-9b62-eb8034dec529" providerId="AD" clId="Web-{A589FF39-8664-4590-9018-B3D5EBB2C1A6}" dt="2019-10-13T22:15:41.023" v="1814" actId="20577"/>
        <pc:sldMkLst>
          <pc:docMk/>
          <pc:sldMk cId="1080561969" sldId="273"/>
        </pc:sldMkLst>
        <pc:spChg chg="mod">
          <ac:chgData name="Matthew Suderman" userId="S::ms13525@bristol.ac.uk::2709995e-3ea8-4fb0-9b62-eb8034dec529" providerId="AD" clId="Web-{A589FF39-8664-4590-9018-B3D5EBB2C1A6}" dt="2019-10-13T22:15:25.913" v="1805" actId="14100"/>
          <ac:spMkLst>
            <pc:docMk/>
            <pc:sldMk cId="1080561969" sldId="273"/>
            <ac:spMk id="2" creationId="{41A3E3B8-CA32-497E-A5CD-8ADAACC2DE47}"/>
          </ac:spMkLst>
        </pc:spChg>
        <pc:spChg chg="mod">
          <ac:chgData name="Matthew Suderman" userId="S::ms13525@bristol.ac.uk::2709995e-3ea8-4fb0-9b62-eb8034dec529" providerId="AD" clId="Web-{A589FF39-8664-4590-9018-B3D5EBB2C1A6}" dt="2019-10-13T22:15:41.023" v="1814" actId="20577"/>
          <ac:spMkLst>
            <pc:docMk/>
            <pc:sldMk cId="1080561969" sldId="273"/>
            <ac:spMk id="3" creationId="{CFAE4DB1-4976-4964-A11D-22709F927B07}"/>
          </ac:spMkLst>
        </pc:spChg>
        <pc:spChg chg="add del mod">
          <ac:chgData name="Matthew Suderman" userId="S::ms13525@bristol.ac.uk::2709995e-3ea8-4fb0-9b62-eb8034dec529" providerId="AD" clId="Web-{A589FF39-8664-4590-9018-B3D5EBB2C1A6}" dt="2019-10-13T22:14:04.881" v="1744"/>
          <ac:spMkLst>
            <pc:docMk/>
            <pc:sldMk cId="1080561969" sldId="273"/>
            <ac:spMk id="4" creationId="{BD304C6C-79C2-459F-951C-BACB4BBD6C49}"/>
          </ac:spMkLst>
        </pc:spChg>
      </pc:sldChg>
      <pc:sldChg chg="new del">
        <pc:chgData name="Matthew Suderman" userId="S::ms13525@bristol.ac.uk::2709995e-3ea8-4fb0-9b62-eb8034dec529" providerId="AD" clId="Web-{A589FF39-8664-4590-9018-B3D5EBB2C1A6}" dt="2019-10-13T22:13:06.209" v="1729"/>
        <pc:sldMkLst>
          <pc:docMk/>
          <pc:sldMk cId="2664778556" sldId="273"/>
        </pc:sldMkLst>
      </pc:sldChg>
      <pc:sldChg chg="new del">
        <pc:chgData name="Matthew Suderman" userId="S::ms13525@bristol.ac.uk::2709995e-3ea8-4fb0-9b62-eb8034dec529" providerId="AD" clId="Web-{A589FF39-8664-4590-9018-B3D5EBB2C1A6}" dt="2019-10-13T22:16:12.023" v="1820"/>
        <pc:sldMkLst>
          <pc:docMk/>
          <pc:sldMk cId="2673129394" sldId="274"/>
        </pc:sldMkLst>
      </pc:sldChg>
      <pc:sldChg chg="modSp add replId">
        <pc:chgData name="Matthew Suderman" userId="S::ms13525@bristol.ac.uk::2709995e-3ea8-4fb0-9b62-eb8034dec529" providerId="AD" clId="Web-{A589FF39-8664-4590-9018-B3D5EBB2C1A6}" dt="2019-10-13T22:24:37.838" v="2577" actId="20577"/>
        <pc:sldMkLst>
          <pc:docMk/>
          <pc:sldMk cId="447666508" sldId="275"/>
        </pc:sldMkLst>
        <pc:spChg chg="mod">
          <ac:chgData name="Matthew Suderman" userId="S::ms13525@bristol.ac.uk::2709995e-3ea8-4fb0-9b62-eb8034dec529" providerId="AD" clId="Web-{A589FF39-8664-4590-9018-B3D5EBB2C1A6}" dt="2019-10-13T22:23:51.541" v="2531" actId="20577"/>
          <ac:spMkLst>
            <pc:docMk/>
            <pc:sldMk cId="447666508" sldId="275"/>
            <ac:spMk id="2" creationId="{41A3E3B8-CA32-497E-A5CD-8ADAACC2DE47}"/>
          </ac:spMkLst>
        </pc:spChg>
        <pc:spChg chg="mod">
          <ac:chgData name="Matthew Suderman" userId="S::ms13525@bristol.ac.uk::2709995e-3ea8-4fb0-9b62-eb8034dec529" providerId="AD" clId="Web-{A589FF39-8664-4590-9018-B3D5EBB2C1A6}" dt="2019-10-13T22:24:37.838" v="2577" actId="20577"/>
          <ac:spMkLst>
            <pc:docMk/>
            <pc:sldMk cId="447666508" sldId="275"/>
            <ac:spMk id="3" creationId="{CFAE4DB1-4976-4964-A11D-22709F927B07}"/>
          </ac:spMkLst>
        </pc:spChg>
        <pc:spChg chg="mod">
          <ac:chgData name="Matthew Suderman" userId="S::ms13525@bristol.ac.uk::2709995e-3ea8-4fb0-9b62-eb8034dec529" providerId="AD" clId="Web-{A589FF39-8664-4590-9018-B3D5EBB2C1A6}" dt="2019-10-13T22:16:35.429" v="1826" actId="20577"/>
          <ac:spMkLst>
            <pc:docMk/>
            <pc:sldMk cId="447666508" sldId="275"/>
            <ac:spMk id="5" creationId="{005C5DAD-1A91-4E5A-BD6B-FA706663424B}"/>
          </ac:spMkLst>
        </pc:spChg>
      </pc:sldChg>
      <pc:sldChg chg="new del">
        <pc:chgData name="Matthew Suderman" userId="S::ms13525@bristol.ac.uk::2709995e-3ea8-4fb0-9b62-eb8034dec529" providerId="AD" clId="Web-{A589FF39-8664-4590-9018-B3D5EBB2C1A6}" dt="2019-10-13T22:23:25.525" v="2525"/>
        <pc:sldMkLst>
          <pc:docMk/>
          <pc:sldMk cId="3175147014" sldId="276"/>
        </pc:sldMkLst>
      </pc:sldChg>
      <pc:sldChg chg="modSp add replId">
        <pc:chgData name="Matthew Suderman" userId="S::ms13525@bristol.ac.uk::2709995e-3ea8-4fb0-9b62-eb8034dec529" providerId="AD" clId="Web-{A589FF39-8664-4590-9018-B3D5EBB2C1A6}" dt="2019-10-13T22:29:18.965" v="2886" actId="20577"/>
        <pc:sldMkLst>
          <pc:docMk/>
          <pc:sldMk cId="3289766002" sldId="276"/>
        </pc:sldMkLst>
        <pc:spChg chg="mod">
          <ac:chgData name="Matthew Suderman" userId="S::ms13525@bristol.ac.uk::2709995e-3ea8-4fb0-9b62-eb8034dec529" providerId="AD" clId="Web-{A589FF39-8664-4590-9018-B3D5EBB2C1A6}" dt="2019-10-13T22:26:11.979" v="2583" actId="14100"/>
          <ac:spMkLst>
            <pc:docMk/>
            <pc:sldMk cId="3289766002" sldId="276"/>
            <ac:spMk id="2" creationId="{41A3E3B8-CA32-497E-A5CD-8ADAACC2DE47}"/>
          </ac:spMkLst>
        </pc:spChg>
        <pc:spChg chg="mod">
          <ac:chgData name="Matthew Suderman" userId="S::ms13525@bristol.ac.uk::2709995e-3ea8-4fb0-9b62-eb8034dec529" providerId="AD" clId="Web-{A589FF39-8664-4590-9018-B3D5EBB2C1A6}" dt="2019-10-13T22:29:18.965" v="2886" actId="20577"/>
          <ac:spMkLst>
            <pc:docMk/>
            <pc:sldMk cId="3289766002" sldId="276"/>
            <ac:spMk id="3" creationId="{CFAE4DB1-4976-4964-A11D-22709F927B07}"/>
          </ac:spMkLst>
        </pc:spChg>
      </pc:sldChg>
      <pc:sldChg chg="add del replId">
        <pc:chgData name="Matthew Suderman" userId="S::ms13525@bristol.ac.uk::2709995e-3ea8-4fb0-9b62-eb8034dec529" providerId="AD" clId="Web-{A589FF39-8664-4590-9018-B3D5EBB2C1A6}" dt="2019-10-13T22:23:29.620" v="2527"/>
        <pc:sldMkLst>
          <pc:docMk/>
          <pc:sldMk cId="206289118" sldId="277"/>
        </pc:sldMkLst>
      </pc:sldChg>
      <pc:sldChg chg="modSp add del replId">
        <pc:chgData name="Matthew Suderman" userId="S::ms13525@bristol.ac.uk::2709995e-3ea8-4fb0-9b62-eb8034dec529" providerId="AD" clId="Web-{A589FF39-8664-4590-9018-B3D5EBB2C1A6}" dt="2019-10-13T22:23:27.447" v="2526"/>
        <pc:sldMkLst>
          <pc:docMk/>
          <pc:sldMk cId="3135347522" sldId="278"/>
        </pc:sldMkLst>
        <pc:spChg chg="mod">
          <ac:chgData name="Matthew Suderman" userId="S::ms13525@bristol.ac.uk::2709995e-3ea8-4fb0-9b62-eb8034dec529" providerId="AD" clId="Web-{A589FF39-8664-4590-9018-B3D5EBB2C1A6}" dt="2019-10-13T22:21:11.071" v="2226" actId="20577"/>
          <ac:spMkLst>
            <pc:docMk/>
            <pc:sldMk cId="3135347522" sldId="278"/>
            <ac:spMk id="2" creationId="{41A3E3B8-CA32-497E-A5CD-8ADAACC2DE47}"/>
          </ac:spMkLst>
        </pc:spChg>
        <pc:spChg chg="mod">
          <ac:chgData name="Matthew Suderman" userId="S::ms13525@bristol.ac.uk::2709995e-3ea8-4fb0-9b62-eb8034dec529" providerId="AD" clId="Web-{A589FF39-8664-4590-9018-B3D5EBB2C1A6}" dt="2019-10-13T22:23:17.605" v="2521" actId="20577"/>
          <ac:spMkLst>
            <pc:docMk/>
            <pc:sldMk cId="3135347522" sldId="278"/>
            <ac:spMk id="3" creationId="{CFAE4DB1-4976-4964-A11D-22709F927B07}"/>
          </ac:spMkLst>
        </pc:spChg>
      </pc:sldChg>
    </pc:docChg>
  </pc:docChgLst>
  <pc:docChgLst>
    <pc:chgData name="Matthew Suderman" userId="S::ms13525@bristol.ac.uk::2709995e-3ea8-4fb0-9b62-eb8034dec529" providerId="AD" clId="Web-{DD072BD2-123C-836F-866A-B06F8531C2D9}"/>
    <pc:docChg chg="addSld delSld modSld sldOrd">
      <pc:chgData name="Matthew Suderman" userId="S::ms13525@bristol.ac.uk::2709995e-3ea8-4fb0-9b62-eb8034dec529" providerId="AD" clId="Web-{DD072BD2-123C-836F-866A-B06F8531C2D9}" dt="2019-11-04T01:09:31.854" v="5536" actId="20577"/>
      <pc:docMkLst>
        <pc:docMk/>
      </pc:docMkLst>
      <pc:sldChg chg="modSp">
        <pc:chgData name="Matthew Suderman" userId="S::ms13525@bristol.ac.uk::2709995e-3ea8-4fb0-9b62-eb8034dec529" providerId="AD" clId="Web-{DD072BD2-123C-836F-866A-B06F8531C2D9}" dt="2019-11-03T22:59:18.532" v="17"/>
        <pc:sldMkLst>
          <pc:docMk/>
          <pc:sldMk cId="109857222" sldId="256"/>
        </pc:sldMkLst>
        <pc:spChg chg="mod">
          <ac:chgData name="Matthew Suderman" userId="S::ms13525@bristol.ac.uk::2709995e-3ea8-4fb0-9b62-eb8034dec529" providerId="AD" clId="Web-{DD072BD2-123C-836F-866A-B06F8531C2D9}" dt="2019-11-03T22:46:05.988" v="12" actId="20577"/>
          <ac:spMkLst>
            <pc:docMk/>
            <pc:sldMk cId="109857222" sldId="256"/>
            <ac:spMk id="2" creationId="{00000000-0000-0000-0000-000000000000}"/>
          </ac:spMkLst>
        </pc:spChg>
        <pc:graphicFrameChg chg="modGraphic">
          <ac:chgData name="Matthew Suderman" userId="S::ms13525@bristol.ac.uk::2709995e-3ea8-4fb0-9b62-eb8034dec529" providerId="AD" clId="Web-{DD072BD2-123C-836F-866A-B06F8531C2D9}" dt="2019-11-03T22:59:18.532" v="17"/>
          <ac:graphicFrameMkLst>
            <pc:docMk/>
            <pc:sldMk cId="109857222" sldId="256"/>
            <ac:graphicFrameMk id="4" creationId="{44BA0544-E9B3-4E6C-A2C7-C9AB17C34C21}"/>
          </ac:graphicFrameMkLst>
        </pc:graphicFrameChg>
      </pc:sldChg>
      <pc:sldChg chg="addSp delSp modSp ord modNotes">
        <pc:chgData name="Matthew Suderman" userId="S::ms13525@bristol.ac.uk::2709995e-3ea8-4fb0-9b62-eb8034dec529" providerId="AD" clId="Web-{DD072BD2-123C-836F-866A-B06F8531C2D9}" dt="2019-11-03T23:50:01.226" v="1678" actId="20577"/>
        <pc:sldMkLst>
          <pc:docMk/>
          <pc:sldMk cId="3672509427" sldId="257"/>
        </pc:sldMkLst>
        <pc:spChg chg="mod">
          <ac:chgData name="Matthew Suderman" userId="S::ms13525@bristol.ac.uk::2709995e-3ea8-4fb0-9b62-eb8034dec529" providerId="AD" clId="Web-{DD072BD2-123C-836F-866A-B06F8531C2D9}" dt="2019-11-03T23:02:24.299" v="86" actId="14100"/>
          <ac:spMkLst>
            <pc:docMk/>
            <pc:sldMk cId="3672509427" sldId="257"/>
            <ac:spMk id="2" creationId="{A051AE55-C412-4F97-B8BC-7897E1B8FE80}"/>
          </ac:spMkLst>
        </pc:spChg>
        <pc:spChg chg="del mod">
          <ac:chgData name="Matthew Suderman" userId="S::ms13525@bristol.ac.uk::2709995e-3ea8-4fb0-9b62-eb8034dec529" providerId="AD" clId="Web-{DD072BD2-123C-836F-866A-B06F8531C2D9}" dt="2019-11-03T23:13:49.077" v="158"/>
          <ac:spMkLst>
            <pc:docMk/>
            <pc:sldMk cId="3672509427" sldId="257"/>
            <ac:spMk id="3" creationId="{784E00D2-8947-4BC0-B376-A387D60BAC35}"/>
          </ac:spMkLst>
        </pc:spChg>
        <pc:spChg chg="mod">
          <ac:chgData name="Matthew Suderman" userId="S::ms13525@bristol.ac.uk::2709995e-3ea8-4fb0-9b62-eb8034dec529" providerId="AD" clId="Web-{DD072BD2-123C-836F-866A-B06F8531C2D9}" dt="2019-11-03T23:01:46.408" v="80" actId="20577"/>
          <ac:spMkLst>
            <pc:docMk/>
            <pc:sldMk cId="3672509427" sldId="257"/>
            <ac:spMk id="4" creationId="{C6D6135E-B0E9-4A4D-A5E1-FC2244602EBB}"/>
          </ac:spMkLst>
        </pc:spChg>
        <pc:spChg chg="add mod">
          <ac:chgData name="Matthew Suderman" userId="S::ms13525@bristol.ac.uk::2709995e-3ea8-4fb0-9b62-eb8034dec529" providerId="AD" clId="Web-{DD072BD2-123C-836F-866A-B06F8531C2D9}" dt="2019-11-03T23:50:01.226" v="1678" actId="20577"/>
          <ac:spMkLst>
            <pc:docMk/>
            <pc:sldMk cId="3672509427" sldId="257"/>
            <ac:spMk id="8" creationId="{8170BC90-6DA5-4FE3-ABFC-A0D280497092}"/>
          </ac:spMkLst>
        </pc:spChg>
        <pc:graphicFrameChg chg="add del mod">
          <ac:chgData name="Matthew Suderman" userId="S::ms13525@bristol.ac.uk::2709995e-3ea8-4fb0-9b62-eb8034dec529" providerId="AD" clId="Web-{DD072BD2-123C-836F-866A-B06F8531C2D9}" dt="2019-11-03T23:12:15.562" v="155"/>
          <ac:graphicFrameMkLst>
            <pc:docMk/>
            <pc:sldMk cId="3672509427" sldId="257"/>
            <ac:graphicFrameMk id="6" creationId="{03667C8C-3FE2-48C6-9507-8DB3D9084511}"/>
          </ac:graphicFrameMkLst>
        </pc:graphicFrameChg>
      </pc:sldChg>
      <pc:sldChg chg="modSp add replId modNotes">
        <pc:chgData name="Matthew Suderman" userId="S::ms13525@bristol.ac.uk::2709995e-3ea8-4fb0-9b62-eb8034dec529" providerId="AD" clId="Web-{DD072BD2-123C-836F-866A-B06F8531C2D9}" dt="2019-11-04T00:15:46.044" v="3167" actId="20577"/>
        <pc:sldMkLst>
          <pc:docMk/>
          <pc:sldMk cId="2897340594" sldId="258"/>
        </pc:sldMkLst>
        <pc:spChg chg="mod">
          <ac:chgData name="Matthew Suderman" userId="S::ms13525@bristol.ac.uk::2709995e-3ea8-4fb0-9b62-eb8034dec529" providerId="AD" clId="Web-{DD072BD2-123C-836F-866A-B06F8531C2D9}" dt="2019-11-03T23:08:45.123" v="149" actId="14100"/>
          <ac:spMkLst>
            <pc:docMk/>
            <pc:sldMk cId="2897340594" sldId="258"/>
            <ac:spMk id="2" creationId="{A051AE55-C412-4F97-B8BC-7897E1B8FE80}"/>
          </ac:spMkLst>
        </pc:spChg>
        <pc:spChg chg="mod">
          <ac:chgData name="Matthew Suderman" userId="S::ms13525@bristol.ac.uk::2709995e-3ea8-4fb0-9b62-eb8034dec529" providerId="AD" clId="Web-{DD072BD2-123C-836F-866A-B06F8531C2D9}" dt="2019-11-04T00:15:46.044" v="3167" actId="20577"/>
          <ac:spMkLst>
            <pc:docMk/>
            <pc:sldMk cId="2897340594" sldId="258"/>
            <ac:spMk id="3" creationId="{784E00D2-8947-4BC0-B376-A387D60BAC35}"/>
          </ac:spMkLst>
        </pc:spChg>
      </pc:sldChg>
      <pc:sldChg chg="new del">
        <pc:chgData name="Matthew Suderman" userId="S::ms13525@bristol.ac.uk::2709995e-3ea8-4fb0-9b62-eb8034dec529" providerId="AD" clId="Web-{DD072BD2-123C-836F-866A-B06F8531C2D9}" dt="2019-11-03T23:00:30.378" v="47"/>
        <pc:sldMkLst>
          <pc:docMk/>
          <pc:sldMk cId="1387609626" sldId="259"/>
        </pc:sldMkLst>
      </pc:sldChg>
      <pc:sldChg chg="modSp add ord replId modNotes">
        <pc:chgData name="Matthew Suderman" userId="S::ms13525@bristol.ac.uk::2709995e-3ea8-4fb0-9b62-eb8034dec529" providerId="AD" clId="Web-{DD072BD2-123C-836F-866A-B06F8531C2D9}" dt="2019-11-04T00:35:18.158" v="3968"/>
        <pc:sldMkLst>
          <pc:docMk/>
          <pc:sldMk cId="2981365357" sldId="259"/>
        </pc:sldMkLst>
        <pc:spChg chg="mod">
          <ac:chgData name="Matthew Suderman" userId="S::ms13525@bristol.ac.uk::2709995e-3ea8-4fb0-9b62-eb8034dec529" providerId="AD" clId="Web-{DD072BD2-123C-836F-866A-B06F8531C2D9}" dt="2019-11-03T23:02:37.892" v="89" actId="14100"/>
          <ac:spMkLst>
            <pc:docMk/>
            <pc:sldMk cId="2981365357" sldId="259"/>
            <ac:spMk id="2" creationId="{A051AE55-C412-4F97-B8BC-7897E1B8FE80}"/>
          </ac:spMkLst>
        </pc:spChg>
        <pc:spChg chg="mod">
          <ac:chgData name="Matthew Suderman" userId="S::ms13525@bristol.ac.uk::2709995e-3ea8-4fb0-9b62-eb8034dec529" providerId="AD" clId="Web-{DD072BD2-123C-836F-866A-B06F8531C2D9}" dt="2019-11-03T23:27:49.873" v="1018" actId="20577"/>
          <ac:spMkLst>
            <pc:docMk/>
            <pc:sldMk cId="2981365357" sldId="259"/>
            <ac:spMk id="3" creationId="{784E00D2-8947-4BC0-B376-A387D60BAC35}"/>
          </ac:spMkLst>
        </pc:spChg>
        <pc:spChg chg="mod">
          <ac:chgData name="Matthew Suderman" userId="S::ms13525@bristol.ac.uk::2709995e-3ea8-4fb0-9b62-eb8034dec529" providerId="AD" clId="Web-{DD072BD2-123C-836F-866A-B06F8531C2D9}" dt="2019-11-03T23:00:37.675" v="63" actId="20577"/>
          <ac:spMkLst>
            <pc:docMk/>
            <pc:sldMk cId="2981365357" sldId="259"/>
            <ac:spMk id="4" creationId="{C6D6135E-B0E9-4A4D-A5E1-FC2244602EBB}"/>
          </ac:spMkLst>
        </pc:spChg>
      </pc:sldChg>
      <pc:sldChg chg="del">
        <pc:chgData name="Matthew Suderman" userId="S::ms13525@bristol.ac.uk::2709995e-3ea8-4fb0-9b62-eb8034dec529" providerId="AD" clId="Web-{DD072BD2-123C-836F-866A-B06F8531C2D9}" dt="2019-11-03T22:59:47.317" v="32"/>
        <pc:sldMkLst>
          <pc:docMk/>
          <pc:sldMk cId="3717943642" sldId="259"/>
        </pc:sldMkLst>
      </pc:sldChg>
      <pc:sldChg chg="new del">
        <pc:chgData name="Matthew Suderman" userId="S::ms13525@bristol.ac.uk::2709995e-3ea8-4fb0-9b62-eb8034dec529" providerId="AD" clId="Web-{DD072BD2-123C-836F-866A-B06F8531C2D9}" dt="2019-11-03T23:00:43.972" v="67"/>
        <pc:sldMkLst>
          <pc:docMk/>
          <pc:sldMk cId="406524488" sldId="260"/>
        </pc:sldMkLst>
      </pc:sldChg>
      <pc:sldChg chg="del">
        <pc:chgData name="Matthew Suderman" userId="S::ms13525@bristol.ac.uk::2709995e-3ea8-4fb0-9b62-eb8034dec529" providerId="AD" clId="Web-{DD072BD2-123C-836F-866A-B06F8531C2D9}" dt="2019-11-03T22:59:47.317" v="31"/>
        <pc:sldMkLst>
          <pc:docMk/>
          <pc:sldMk cId="661623684" sldId="260"/>
        </pc:sldMkLst>
      </pc:sldChg>
      <pc:sldChg chg="modSp add replId modNotes">
        <pc:chgData name="Matthew Suderman" userId="S::ms13525@bristol.ac.uk::2709995e-3ea8-4fb0-9b62-eb8034dec529" providerId="AD" clId="Web-{DD072BD2-123C-836F-866A-B06F8531C2D9}" dt="2019-11-04T01:09:30.229" v="5534" actId="20577"/>
        <pc:sldMkLst>
          <pc:docMk/>
          <pc:sldMk cId="1103700942" sldId="260"/>
        </pc:sldMkLst>
        <pc:spChg chg="mod">
          <ac:chgData name="Matthew Suderman" userId="S::ms13525@bristol.ac.uk::2709995e-3ea8-4fb0-9b62-eb8034dec529" providerId="AD" clId="Web-{DD072BD2-123C-836F-866A-B06F8531C2D9}" dt="2019-11-03T23:07:30.076" v="136" actId="14100"/>
          <ac:spMkLst>
            <pc:docMk/>
            <pc:sldMk cId="1103700942" sldId="260"/>
            <ac:spMk id="2" creationId="{A051AE55-C412-4F97-B8BC-7897E1B8FE80}"/>
          </ac:spMkLst>
        </pc:spChg>
        <pc:spChg chg="mod">
          <ac:chgData name="Matthew Suderman" userId="S::ms13525@bristol.ac.uk::2709995e-3ea8-4fb0-9b62-eb8034dec529" providerId="AD" clId="Web-{DD072BD2-123C-836F-866A-B06F8531C2D9}" dt="2019-11-04T01:09:30.229" v="5534" actId="20577"/>
          <ac:spMkLst>
            <pc:docMk/>
            <pc:sldMk cId="1103700942" sldId="260"/>
            <ac:spMk id="3" creationId="{784E00D2-8947-4BC0-B376-A387D60BAC35}"/>
          </ac:spMkLst>
        </pc:spChg>
        <pc:spChg chg="mod">
          <ac:chgData name="Matthew Suderman" userId="S::ms13525@bristol.ac.uk::2709995e-3ea8-4fb0-9b62-eb8034dec529" providerId="AD" clId="Web-{DD072BD2-123C-836F-866A-B06F8531C2D9}" dt="2019-11-03T23:00:50.300" v="73" actId="20577"/>
          <ac:spMkLst>
            <pc:docMk/>
            <pc:sldMk cId="1103700942" sldId="260"/>
            <ac:spMk id="4" creationId="{C6D6135E-B0E9-4A4D-A5E1-FC2244602EBB}"/>
          </ac:spMkLst>
        </pc:spChg>
      </pc:sldChg>
      <pc:sldChg chg="modSp add ord replId modNotes">
        <pc:chgData name="Matthew Suderman" userId="S::ms13525@bristol.ac.uk::2709995e-3ea8-4fb0-9b62-eb8034dec529" providerId="AD" clId="Web-{DD072BD2-123C-836F-866A-B06F8531C2D9}" dt="2019-11-04T00:35:04.080" v="3967"/>
        <pc:sldMkLst>
          <pc:docMk/>
          <pc:sldMk cId="2286496064" sldId="261"/>
        </pc:sldMkLst>
        <pc:spChg chg="mod">
          <ac:chgData name="Matthew Suderman" userId="S::ms13525@bristol.ac.uk::2709995e-3ea8-4fb0-9b62-eb8034dec529" providerId="AD" clId="Web-{DD072BD2-123C-836F-866A-B06F8531C2D9}" dt="2019-11-03T23:03:11.611" v="94" actId="20577"/>
          <ac:spMkLst>
            <pc:docMk/>
            <pc:sldMk cId="2286496064" sldId="261"/>
            <ac:spMk id="2" creationId="{A051AE55-C412-4F97-B8BC-7897E1B8FE80}"/>
          </ac:spMkLst>
        </pc:spChg>
        <pc:spChg chg="mod">
          <ac:chgData name="Matthew Suderman" userId="S::ms13525@bristol.ac.uk::2709995e-3ea8-4fb0-9b62-eb8034dec529" providerId="AD" clId="Web-{DD072BD2-123C-836F-866A-B06F8531C2D9}" dt="2019-11-03T23:50:49.163" v="1789" actId="20577"/>
          <ac:spMkLst>
            <pc:docMk/>
            <pc:sldMk cId="2286496064" sldId="261"/>
            <ac:spMk id="3" creationId="{784E00D2-8947-4BC0-B376-A387D60BAC35}"/>
          </ac:spMkLst>
        </pc:spChg>
      </pc:sldChg>
      <pc:sldChg chg="del">
        <pc:chgData name="Matthew Suderman" userId="S::ms13525@bristol.ac.uk::2709995e-3ea8-4fb0-9b62-eb8034dec529" providerId="AD" clId="Web-{DD072BD2-123C-836F-866A-B06F8531C2D9}" dt="2019-11-03T22:59:47.317" v="30"/>
        <pc:sldMkLst>
          <pc:docMk/>
          <pc:sldMk cId="4255904688" sldId="261"/>
        </pc:sldMkLst>
      </pc:sldChg>
      <pc:sldChg chg="modSp add ord replId modNotes">
        <pc:chgData name="Matthew Suderman" userId="S::ms13525@bristol.ac.uk::2709995e-3ea8-4fb0-9b62-eb8034dec529" providerId="AD" clId="Web-{DD072BD2-123C-836F-866A-B06F8531C2D9}" dt="2019-11-04T00:35:39.923" v="3969"/>
        <pc:sldMkLst>
          <pc:docMk/>
          <pc:sldMk cId="3559203349" sldId="262"/>
        </pc:sldMkLst>
        <pc:spChg chg="mod">
          <ac:chgData name="Matthew Suderman" userId="S::ms13525@bristol.ac.uk::2709995e-3ea8-4fb0-9b62-eb8034dec529" providerId="AD" clId="Web-{DD072BD2-123C-836F-866A-B06F8531C2D9}" dt="2019-11-03T23:03:50.188" v="100" actId="14100"/>
          <ac:spMkLst>
            <pc:docMk/>
            <pc:sldMk cId="3559203349" sldId="262"/>
            <ac:spMk id="2" creationId="{A051AE55-C412-4F97-B8BC-7897E1B8FE80}"/>
          </ac:spMkLst>
        </pc:spChg>
        <pc:spChg chg="mod">
          <ac:chgData name="Matthew Suderman" userId="S::ms13525@bristol.ac.uk::2709995e-3ea8-4fb0-9b62-eb8034dec529" providerId="AD" clId="Web-{DD072BD2-123C-836F-866A-B06F8531C2D9}" dt="2019-11-03T23:51:49.115" v="1883" actId="20577"/>
          <ac:spMkLst>
            <pc:docMk/>
            <pc:sldMk cId="3559203349" sldId="262"/>
            <ac:spMk id="3" creationId="{784E00D2-8947-4BC0-B376-A387D60BAC35}"/>
          </ac:spMkLst>
        </pc:spChg>
      </pc:sldChg>
      <pc:sldChg chg="del">
        <pc:chgData name="Matthew Suderman" userId="S::ms13525@bristol.ac.uk::2709995e-3ea8-4fb0-9b62-eb8034dec529" providerId="AD" clId="Web-{DD072BD2-123C-836F-866A-B06F8531C2D9}" dt="2019-11-03T22:59:47.317" v="29"/>
        <pc:sldMkLst>
          <pc:docMk/>
          <pc:sldMk cId="4131618434" sldId="262"/>
        </pc:sldMkLst>
      </pc:sldChg>
      <pc:sldChg chg="del">
        <pc:chgData name="Matthew Suderman" userId="S::ms13525@bristol.ac.uk::2709995e-3ea8-4fb0-9b62-eb8034dec529" providerId="AD" clId="Web-{DD072BD2-123C-836F-866A-B06F8531C2D9}" dt="2019-11-03T22:59:47.317" v="28"/>
        <pc:sldMkLst>
          <pc:docMk/>
          <pc:sldMk cId="388200808" sldId="263"/>
        </pc:sldMkLst>
      </pc:sldChg>
      <pc:sldChg chg="modSp add replId modNotes">
        <pc:chgData name="Matthew Suderman" userId="S::ms13525@bristol.ac.uk::2709995e-3ea8-4fb0-9b62-eb8034dec529" providerId="AD" clId="Web-{DD072BD2-123C-836F-866A-B06F8531C2D9}" dt="2019-11-03T23:54:41.941" v="2090" actId="20577"/>
        <pc:sldMkLst>
          <pc:docMk/>
          <pc:sldMk cId="2789211500" sldId="263"/>
        </pc:sldMkLst>
        <pc:spChg chg="mod">
          <ac:chgData name="Matthew Suderman" userId="S::ms13525@bristol.ac.uk::2709995e-3ea8-4fb0-9b62-eb8034dec529" providerId="AD" clId="Web-{DD072BD2-123C-836F-866A-B06F8531C2D9}" dt="2019-11-03T23:04:47.422" v="114" actId="14100"/>
          <ac:spMkLst>
            <pc:docMk/>
            <pc:sldMk cId="2789211500" sldId="263"/>
            <ac:spMk id="2" creationId="{A051AE55-C412-4F97-B8BC-7897E1B8FE80}"/>
          </ac:spMkLst>
        </pc:spChg>
        <pc:spChg chg="mod">
          <ac:chgData name="Matthew Suderman" userId="S::ms13525@bristol.ac.uk::2709995e-3ea8-4fb0-9b62-eb8034dec529" providerId="AD" clId="Web-{DD072BD2-123C-836F-866A-B06F8531C2D9}" dt="2019-11-03T23:54:41.941" v="2090" actId="20577"/>
          <ac:spMkLst>
            <pc:docMk/>
            <pc:sldMk cId="2789211500" sldId="263"/>
            <ac:spMk id="3" creationId="{784E00D2-8947-4BC0-B376-A387D60BAC35}"/>
          </ac:spMkLst>
        </pc:spChg>
      </pc:sldChg>
      <pc:sldChg chg="del">
        <pc:chgData name="Matthew Suderman" userId="S::ms13525@bristol.ac.uk::2709995e-3ea8-4fb0-9b62-eb8034dec529" providerId="AD" clId="Web-{DD072BD2-123C-836F-866A-B06F8531C2D9}" dt="2019-11-03T22:59:47.317" v="27"/>
        <pc:sldMkLst>
          <pc:docMk/>
          <pc:sldMk cId="3241192640" sldId="264"/>
        </pc:sldMkLst>
      </pc:sldChg>
      <pc:sldChg chg="modSp add ord replId modNotes">
        <pc:chgData name="Matthew Suderman" userId="S::ms13525@bristol.ac.uk::2709995e-3ea8-4fb0-9b62-eb8034dec529" providerId="AD" clId="Web-{DD072BD2-123C-836F-866A-B06F8531C2D9}" dt="2019-11-04T00:36:12.438" v="3971"/>
        <pc:sldMkLst>
          <pc:docMk/>
          <pc:sldMk cId="3492211887" sldId="264"/>
        </pc:sldMkLst>
        <pc:spChg chg="mod">
          <ac:chgData name="Matthew Suderman" userId="S::ms13525@bristol.ac.uk::2709995e-3ea8-4fb0-9b62-eb8034dec529" providerId="AD" clId="Web-{DD072BD2-123C-836F-866A-B06F8531C2D9}" dt="2019-11-03T23:06:15.671" v="126" actId="20577"/>
          <ac:spMkLst>
            <pc:docMk/>
            <pc:sldMk cId="3492211887" sldId="264"/>
            <ac:spMk id="2" creationId="{A051AE55-C412-4F97-B8BC-7897E1B8FE80}"/>
          </ac:spMkLst>
        </pc:spChg>
        <pc:spChg chg="mod">
          <ac:chgData name="Matthew Suderman" userId="S::ms13525@bristol.ac.uk::2709995e-3ea8-4fb0-9b62-eb8034dec529" providerId="AD" clId="Web-{DD072BD2-123C-836F-866A-B06F8531C2D9}" dt="2019-11-04T00:10:05.228" v="2585" actId="20577"/>
          <ac:spMkLst>
            <pc:docMk/>
            <pc:sldMk cId="3492211887" sldId="264"/>
            <ac:spMk id="3" creationId="{784E00D2-8947-4BC0-B376-A387D60BAC35}"/>
          </ac:spMkLst>
        </pc:spChg>
      </pc:sldChg>
      <pc:sldChg chg="modSp add replId modNotes">
        <pc:chgData name="Matthew Suderman" userId="S::ms13525@bristol.ac.uk::2709995e-3ea8-4fb0-9b62-eb8034dec529" providerId="AD" clId="Web-{DD072BD2-123C-836F-866A-B06F8531C2D9}" dt="2019-11-04T00:21:08.492" v="3559" actId="20577"/>
        <pc:sldMkLst>
          <pc:docMk/>
          <pc:sldMk cId="242307706" sldId="265"/>
        </pc:sldMkLst>
        <pc:spChg chg="mod">
          <ac:chgData name="Matthew Suderman" userId="S::ms13525@bristol.ac.uk::2709995e-3ea8-4fb0-9b62-eb8034dec529" providerId="AD" clId="Web-{DD072BD2-123C-836F-866A-B06F8531C2D9}" dt="2019-11-03T23:06:52.076" v="131" actId="14100"/>
          <ac:spMkLst>
            <pc:docMk/>
            <pc:sldMk cId="242307706" sldId="265"/>
            <ac:spMk id="2" creationId="{A051AE55-C412-4F97-B8BC-7897E1B8FE80}"/>
          </ac:spMkLst>
        </pc:spChg>
        <pc:spChg chg="mod">
          <ac:chgData name="Matthew Suderman" userId="S::ms13525@bristol.ac.uk::2709995e-3ea8-4fb0-9b62-eb8034dec529" providerId="AD" clId="Web-{DD072BD2-123C-836F-866A-B06F8531C2D9}" dt="2019-11-04T00:21:08.492" v="3559" actId="20577"/>
          <ac:spMkLst>
            <pc:docMk/>
            <pc:sldMk cId="242307706" sldId="265"/>
            <ac:spMk id="3" creationId="{784E00D2-8947-4BC0-B376-A387D60BAC35}"/>
          </ac:spMkLst>
        </pc:spChg>
      </pc:sldChg>
      <pc:sldChg chg="del">
        <pc:chgData name="Matthew Suderman" userId="S::ms13525@bristol.ac.uk::2709995e-3ea8-4fb0-9b62-eb8034dec529" providerId="AD" clId="Web-{DD072BD2-123C-836F-866A-B06F8531C2D9}" dt="2019-11-03T22:59:47.317" v="26"/>
        <pc:sldMkLst>
          <pc:docMk/>
          <pc:sldMk cId="959765689" sldId="265"/>
        </pc:sldMkLst>
      </pc:sldChg>
      <pc:sldChg chg="new del">
        <pc:chgData name="Matthew Suderman" userId="S::ms13525@bristol.ac.uk::2709995e-3ea8-4fb0-9b62-eb8034dec529" providerId="AD" clId="Web-{DD072BD2-123C-836F-866A-B06F8531C2D9}" dt="2019-11-03T23:07:52.046" v="139"/>
        <pc:sldMkLst>
          <pc:docMk/>
          <pc:sldMk cId="409818445" sldId="266"/>
        </pc:sldMkLst>
      </pc:sldChg>
      <pc:sldChg chg="modSp add ord replId modNotes">
        <pc:chgData name="Matthew Suderman" userId="S::ms13525@bristol.ac.uk::2709995e-3ea8-4fb0-9b62-eb8034dec529" providerId="AD" clId="Web-{DD072BD2-123C-836F-866A-B06F8531C2D9}" dt="2019-11-04T00:36:08.016" v="3970"/>
        <pc:sldMkLst>
          <pc:docMk/>
          <pc:sldMk cId="3086204507" sldId="266"/>
        </pc:sldMkLst>
        <pc:spChg chg="mod">
          <ac:chgData name="Matthew Suderman" userId="S::ms13525@bristol.ac.uk::2709995e-3ea8-4fb0-9b62-eb8034dec529" providerId="AD" clId="Web-{DD072BD2-123C-836F-866A-B06F8531C2D9}" dt="2019-11-03T23:08:14.155" v="144" actId="14100"/>
          <ac:spMkLst>
            <pc:docMk/>
            <pc:sldMk cId="3086204507" sldId="266"/>
            <ac:spMk id="2" creationId="{A051AE55-C412-4F97-B8BC-7897E1B8FE80}"/>
          </ac:spMkLst>
        </pc:spChg>
        <pc:spChg chg="mod">
          <ac:chgData name="Matthew Suderman" userId="S::ms13525@bristol.ac.uk::2709995e-3ea8-4fb0-9b62-eb8034dec529" providerId="AD" clId="Web-{DD072BD2-123C-836F-866A-B06F8531C2D9}" dt="2019-11-04T00:25:52.553" v="3962" actId="20577"/>
          <ac:spMkLst>
            <pc:docMk/>
            <pc:sldMk cId="3086204507" sldId="266"/>
            <ac:spMk id="3" creationId="{784E00D2-8947-4BC0-B376-A387D60BAC35}"/>
          </ac:spMkLst>
        </pc:spChg>
      </pc:sldChg>
      <pc:sldChg chg="del">
        <pc:chgData name="Matthew Suderman" userId="S::ms13525@bristol.ac.uk::2709995e-3ea8-4fb0-9b62-eb8034dec529" providerId="AD" clId="Web-{DD072BD2-123C-836F-866A-B06F8531C2D9}" dt="2019-11-03T22:59:47.317" v="25"/>
        <pc:sldMkLst>
          <pc:docMk/>
          <pc:sldMk cId="3737076345" sldId="266"/>
        </pc:sldMkLst>
      </pc:sldChg>
      <pc:sldChg chg="del">
        <pc:chgData name="Matthew Suderman" userId="S::ms13525@bristol.ac.uk::2709995e-3ea8-4fb0-9b62-eb8034dec529" providerId="AD" clId="Web-{DD072BD2-123C-836F-866A-B06F8531C2D9}" dt="2019-11-03T22:59:47.317" v="24"/>
        <pc:sldMkLst>
          <pc:docMk/>
          <pc:sldMk cId="902529101" sldId="267"/>
        </pc:sldMkLst>
      </pc:sldChg>
      <pc:sldChg chg="del">
        <pc:chgData name="Matthew Suderman" userId="S::ms13525@bristol.ac.uk::2709995e-3ea8-4fb0-9b62-eb8034dec529" providerId="AD" clId="Web-{DD072BD2-123C-836F-866A-B06F8531C2D9}" dt="2019-11-03T22:59:47.317" v="23"/>
        <pc:sldMkLst>
          <pc:docMk/>
          <pc:sldMk cId="1422268872" sldId="268"/>
        </pc:sldMkLst>
      </pc:sldChg>
      <pc:sldChg chg="del">
        <pc:chgData name="Matthew Suderman" userId="S::ms13525@bristol.ac.uk::2709995e-3ea8-4fb0-9b62-eb8034dec529" providerId="AD" clId="Web-{DD072BD2-123C-836F-866A-B06F8531C2D9}" dt="2019-11-03T22:59:47.317" v="22"/>
        <pc:sldMkLst>
          <pc:docMk/>
          <pc:sldMk cId="1130271718" sldId="269"/>
        </pc:sldMkLst>
      </pc:sldChg>
      <pc:sldChg chg="del">
        <pc:chgData name="Matthew Suderman" userId="S::ms13525@bristol.ac.uk::2709995e-3ea8-4fb0-9b62-eb8034dec529" providerId="AD" clId="Web-{DD072BD2-123C-836F-866A-B06F8531C2D9}" dt="2019-11-03T22:59:47.317" v="21"/>
        <pc:sldMkLst>
          <pc:docMk/>
          <pc:sldMk cId="2965847216" sldId="270"/>
        </pc:sldMkLst>
      </pc:sldChg>
      <pc:sldChg chg="del">
        <pc:chgData name="Matthew Suderman" userId="S::ms13525@bristol.ac.uk::2709995e-3ea8-4fb0-9b62-eb8034dec529" providerId="AD" clId="Web-{DD072BD2-123C-836F-866A-B06F8531C2D9}" dt="2019-11-03T22:59:47.317" v="20"/>
        <pc:sldMkLst>
          <pc:docMk/>
          <pc:sldMk cId="2478653756" sldId="271"/>
        </pc:sldMkLst>
      </pc:sldChg>
      <pc:sldChg chg="del">
        <pc:chgData name="Matthew Suderman" userId="S::ms13525@bristol.ac.uk::2709995e-3ea8-4fb0-9b62-eb8034dec529" providerId="AD" clId="Web-{DD072BD2-123C-836F-866A-B06F8531C2D9}" dt="2019-11-03T22:59:47.301" v="19"/>
        <pc:sldMkLst>
          <pc:docMk/>
          <pc:sldMk cId="2354811683" sldId="272"/>
        </pc:sldMkLst>
      </pc:sldChg>
      <pc:sldChg chg="del">
        <pc:chgData name="Matthew Suderman" userId="S::ms13525@bristol.ac.uk::2709995e-3ea8-4fb0-9b62-eb8034dec529" providerId="AD" clId="Web-{DD072BD2-123C-836F-866A-B06F8531C2D9}" dt="2019-11-03T22:59:47.301" v="18"/>
        <pc:sldMkLst>
          <pc:docMk/>
          <pc:sldMk cId="1080561969" sldId="273"/>
        </pc:sldMkLst>
      </pc:sldChg>
      <pc:sldChg chg="del">
        <pc:chgData name="Matthew Suderman" userId="S::ms13525@bristol.ac.uk::2709995e-3ea8-4fb0-9b62-eb8034dec529" providerId="AD" clId="Web-{DD072BD2-123C-836F-866A-B06F8531C2D9}" dt="2019-11-03T22:59:48.942" v="34"/>
        <pc:sldMkLst>
          <pc:docMk/>
          <pc:sldMk cId="447666508" sldId="275"/>
        </pc:sldMkLst>
      </pc:sldChg>
      <pc:sldChg chg="del">
        <pc:chgData name="Matthew Suderman" userId="S::ms13525@bristol.ac.uk::2709995e-3ea8-4fb0-9b62-eb8034dec529" providerId="AD" clId="Web-{DD072BD2-123C-836F-866A-B06F8531C2D9}" dt="2019-11-03T22:59:48.942" v="33"/>
        <pc:sldMkLst>
          <pc:docMk/>
          <pc:sldMk cId="3289766002" sldId="276"/>
        </pc:sldMkLst>
      </pc:sldChg>
    </pc:docChg>
  </pc:docChgLst>
  <pc:docChgLst>
    <pc:chgData name="Matthew Suderman" userId="S::ms13525@bristol.ac.uk::2709995e-3ea8-4fb0-9b62-eb8034dec529" providerId="AD" clId="Web-{1D21820B-F32C-8487-E883-D5DEC5912909}"/>
    <pc:docChg chg="delSld modSld">
      <pc:chgData name="Matthew Suderman" userId="S::ms13525@bristol.ac.uk::2709995e-3ea8-4fb0-9b62-eb8034dec529" providerId="AD" clId="Web-{1D21820B-F32C-8487-E883-D5DEC5912909}" dt="2019-11-10T21:45:39.548" v="11" actId="20577"/>
      <pc:docMkLst>
        <pc:docMk/>
      </pc:docMkLst>
      <pc:sldChg chg="modSp">
        <pc:chgData name="Matthew Suderman" userId="S::ms13525@bristol.ac.uk::2709995e-3ea8-4fb0-9b62-eb8034dec529" providerId="AD" clId="Web-{1D21820B-F32C-8487-E883-D5DEC5912909}" dt="2019-11-10T21:45:37.314" v="9" actId="20577"/>
        <pc:sldMkLst>
          <pc:docMk/>
          <pc:sldMk cId="109857222" sldId="256"/>
        </pc:sldMkLst>
        <pc:spChg chg="mod">
          <ac:chgData name="Matthew Suderman" userId="S::ms13525@bristol.ac.uk::2709995e-3ea8-4fb0-9b62-eb8034dec529" providerId="AD" clId="Web-{1D21820B-F32C-8487-E883-D5DEC5912909}" dt="2019-11-10T21:45:37.314" v="9" actId="20577"/>
          <ac:spMkLst>
            <pc:docMk/>
            <pc:sldMk cId="109857222" sldId="256"/>
            <ac:spMk id="2" creationId="{00000000-0000-0000-0000-000000000000}"/>
          </ac:spMkLst>
        </pc:spChg>
      </pc:sldChg>
      <pc:sldChg chg="del">
        <pc:chgData name="Matthew Suderman" userId="S::ms13525@bristol.ac.uk::2709995e-3ea8-4fb0-9b62-eb8034dec529" providerId="AD" clId="Web-{1D21820B-F32C-8487-E883-D5DEC5912909}" dt="2019-11-10T21:45:31.783" v="6"/>
        <pc:sldMkLst>
          <pc:docMk/>
          <pc:sldMk cId="3672509427" sldId="257"/>
        </pc:sldMkLst>
      </pc:sldChg>
      <pc:sldChg chg="del">
        <pc:chgData name="Matthew Suderman" userId="S::ms13525@bristol.ac.uk::2709995e-3ea8-4fb0-9b62-eb8034dec529" providerId="AD" clId="Web-{1D21820B-F32C-8487-E883-D5DEC5912909}" dt="2019-11-10T21:45:31.783" v="7"/>
        <pc:sldMkLst>
          <pc:docMk/>
          <pc:sldMk cId="2981365357" sldId="259"/>
        </pc:sldMkLst>
      </pc:sldChg>
      <pc:sldChg chg="del">
        <pc:chgData name="Matthew Suderman" userId="S::ms13525@bristol.ac.uk::2709995e-3ea8-4fb0-9b62-eb8034dec529" providerId="AD" clId="Web-{1D21820B-F32C-8487-E883-D5DEC5912909}" dt="2019-11-10T21:45:31.767" v="0"/>
        <pc:sldMkLst>
          <pc:docMk/>
          <pc:sldMk cId="1103700942" sldId="260"/>
        </pc:sldMkLst>
      </pc:sldChg>
      <pc:sldChg chg="del">
        <pc:chgData name="Matthew Suderman" userId="S::ms13525@bristol.ac.uk::2709995e-3ea8-4fb0-9b62-eb8034dec529" providerId="AD" clId="Web-{1D21820B-F32C-8487-E883-D5DEC5912909}" dt="2019-11-10T21:45:31.767" v="4"/>
        <pc:sldMkLst>
          <pc:docMk/>
          <pc:sldMk cId="2286496064" sldId="261"/>
        </pc:sldMkLst>
      </pc:sldChg>
      <pc:sldChg chg="del">
        <pc:chgData name="Matthew Suderman" userId="S::ms13525@bristol.ac.uk::2709995e-3ea8-4fb0-9b62-eb8034dec529" providerId="AD" clId="Web-{1D21820B-F32C-8487-E883-D5DEC5912909}" dt="2019-11-10T21:45:31.767" v="3"/>
        <pc:sldMkLst>
          <pc:docMk/>
          <pc:sldMk cId="3559203349" sldId="262"/>
        </pc:sldMkLst>
      </pc:sldChg>
      <pc:sldChg chg="del">
        <pc:chgData name="Matthew Suderman" userId="S::ms13525@bristol.ac.uk::2709995e-3ea8-4fb0-9b62-eb8034dec529" providerId="AD" clId="Web-{1D21820B-F32C-8487-E883-D5DEC5912909}" dt="2019-11-10T21:45:31.767" v="5"/>
        <pc:sldMkLst>
          <pc:docMk/>
          <pc:sldMk cId="2789211500" sldId="263"/>
        </pc:sldMkLst>
      </pc:sldChg>
      <pc:sldChg chg="del">
        <pc:chgData name="Matthew Suderman" userId="S::ms13525@bristol.ac.uk::2709995e-3ea8-4fb0-9b62-eb8034dec529" providerId="AD" clId="Web-{1D21820B-F32C-8487-E883-D5DEC5912909}" dt="2019-11-10T21:45:31.767" v="2"/>
        <pc:sldMkLst>
          <pc:docMk/>
          <pc:sldMk cId="3492211887" sldId="264"/>
        </pc:sldMkLst>
      </pc:sldChg>
      <pc:sldChg chg="del">
        <pc:chgData name="Matthew Suderman" userId="S::ms13525@bristol.ac.uk::2709995e-3ea8-4fb0-9b62-eb8034dec529" providerId="AD" clId="Web-{1D21820B-F32C-8487-E883-D5DEC5912909}" dt="2019-11-10T21:45:31.783" v="8"/>
        <pc:sldMkLst>
          <pc:docMk/>
          <pc:sldMk cId="242307706" sldId="265"/>
        </pc:sldMkLst>
      </pc:sldChg>
      <pc:sldChg chg="del">
        <pc:chgData name="Matthew Suderman" userId="S::ms13525@bristol.ac.uk::2709995e-3ea8-4fb0-9b62-eb8034dec529" providerId="AD" clId="Web-{1D21820B-F32C-8487-E883-D5DEC5912909}" dt="2019-11-10T21:45:31.767" v="1"/>
        <pc:sldMkLst>
          <pc:docMk/>
          <pc:sldMk cId="3086204507" sldId="266"/>
        </pc:sldMkLst>
      </pc:sldChg>
    </pc:docChg>
  </pc:docChgLst>
  <pc:docChgLst>
    <pc:chgData name="Matthew Suderman" userId="S::ms13525@bristol.ac.uk::2709995e-3ea8-4fb0-9b62-eb8034dec529" providerId="AD" clId="Web-{99B8569F-0382-D83E-CDD9-5CA2A73EF36E}"/>
    <pc:docChg chg="modSld">
      <pc:chgData name="Matthew Suderman" userId="S::ms13525@bristol.ac.uk::2709995e-3ea8-4fb0-9b62-eb8034dec529" providerId="AD" clId="Web-{99B8569F-0382-D83E-CDD9-5CA2A73EF36E}" dt="2019-11-18T11:31:06.357" v="253"/>
      <pc:docMkLst>
        <pc:docMk/>
      </pc:docMkLst>
      <pc:sldChg chg="addAnim delAnim modAnim">
        <pc:chgData name="Matthew Suderman" userId="S::ms13525@bristol.ac.uk::2709995e-3ea8-4fb0-9b62-eb8034dec529" providerId="AD" clId="Web-{99B8569F-0382-D83E-CDD9-5CA2A73EF36E}" dt="2019-11-18T11:31:06.357" v="253"/>
        <pc:sldMkLst>
          <pc:docMk/>
          <pc:sldMk cId="1712890544" sldId="264"/>
        </pc:sldMkLst>
      </pc:sldChg>
      <pc:sldChg chg="addSp modSp addAnim modAnim">
        <pc:chgData name="Matthew Suderman" userId="S::ms13525@bristol.ac.uk::2709995e-3ea8-4fb0-9b62-eb8034dec529" providerId="AD" clId="Web-{99B8569F-0382-D83E-CDD9-5CA2A73EF36E}" dt="2019-11-18T11:29:34.247" v="244" actId="20577"/>
        <pc:sldMkLst>
          <pc:docMk/>
          <pc:sldMk cId="4113659525" sldId="265"/>
        </pc:sldMkLst>
        <pc:spChg chg="mod">
          <ac:chgData name="Matthew Suderman" userId="S::ms13525@bristol.ac.uk::2709995e-3ea8-4fb0-9b62-eb8034dec529" providerId="AD" clId="Web-{99B8569F-0382-D83E-CDD9-5CA2A73EF36E}" dt="2019-11-18T11:25:42.011" v="24" actId="20577"/>
          <ac:spMkLst>
            <pc:docMk/>
            <pc:sldMk cId="4113659525" sldId="265"/>
            <ac:spMk id="3" creationId="{784E00D2-8947-4BC0-B376-A387D60BAC35}"/>
          </ac:spMkLst>
        </pc:spChg>
        <pc:spChg chg="add mod">
          <ac:chgData name="Matthew Suderman" userId="S::ms13525@bristol.ac.uk::2709995e-3ea8-4fb0-9b62-eb8034dec529" providerId="AD" clId="Web-{99B8569F-0382-D83E-CDD9-5CA2A73EF36E}" dt="2019-11-18T11:29:34.247" v="244" actId="20577"/>
          <ac:spMkLst>
            <pc:docMk/>
            <pc:sldMk cId="4113659525" sldId="265"/>
            <ac:spMk id="5" creationId="{1A5F9184-9E56-4674-B417-7710E84F8A73}"/>
          </ac:spMkLst>
        </pc:spChg>
      </pc:sldChg>
    </pc:docChg>
  </pc:docChgLst>
  <pc:docChgLst>
    <pc:chgData name="Matthew Suderman" userId="S::ms13525@bristol.ac.uk::2709995e-3ea8-4fb0-9b62-eb8034dec529" providerId="AD" clId="Web-{A7E04E27-1E38-D578-6690-4121F0DE9292}"/>
    <pc:docChg chg="addSld modSld">
      <pc:chgData name="Matthew Suderman" userId="S::ms13525@bristol.ac.uk::2709995e-3ea8-4fb0-9b62-eb8034dec529" providerId="AD" clId="Web-{A7E04E27-1E38-D578-6690-4121F0DE9292}" dt="2019-11-18T00:20:49.139" v="503"/>
      <pc:docMkLst>
        <pc:docMk/>
      </pc:docMkLst>
      <pc:sldChg chg="modSp">
        <pc:chgData name="Matthew Suderman" userId="S::ms13525@bristol.ac.uk::2709995e-3ea8-4fb0-9b62-eb8034dec529" providerId="AD" clId="Web-{A7E04E27-1E38-D578-6690-4121F0DE9292}" dt="2019-11-18T00:20:49.139" v="503"/>
        <pc:sldMkLst>
          <pc:docMk/>
          <pc:sldMk cId="109857222" sldId="256"/>
        </pc:sldMkLst>
        <pc:graphicFrameChg chg="mod modGraphic">
          <ac:chgData name="Matthew Suderman" userId="S::ms13525@bristol.ac.uk::2709995e-3ea8-4fb0-9b62-eb8034dec529" providerId="AD" clId="Web-{A7E04E27-1E38-D578-6690-4121F0DE9292}" dt="2019-11-18T00:20:49.139" v="503"/>
          <ac:graphicFrameMkLst>
            <pc:docMk/>
            <pc:sldMk cId="109857222" sldId="256"/>
            <ac:graphicFrameMk id="4" creationId="{44BA0544-E9B3-4E6C-A2C7-C9AB17C34C21}"/>
          </ac:graphicFrameMkLst>
        </pc:graphicFrameChg>
      </pc:sldChg>
      <pc:sldChg chg="addSp delSp modSp new">
        <pc:chgData name="Matthew Suderman" userId="S::ms13525@bristol.ac.uk::2709995e-3ea8-4fb0-9b62-eb8034dec529" providerId="AD" clId="Web-{A7E04E27-1E38-D578-6690-4121F0DE9292}" dt="2019-11-18T00:20:28.029" v="481" actId="14100"/>
        <pc:sldMkLst>
          <pc:docMk/>
          <pc:sldMk cId="1142597003" sldId="269"/>
        </pc:sldMkLst>
        <pc:spChg chg="del mod">
          <ac:chgData name="Matthew Suderman" userId="S::ms13525@bristol.ac.uk::2709995e-3ea8-4fb0-9b62-eb8034dec529" providerId="AD" clId="Web-{A7E04E27-1E38-D578-6690-4121F0DE9292}" dt="2019-11-18T00:12:53.669" v="48"/>
          <ac:spMkLst>
            <pc:docMk/>
            <pc:sldMk cId="1142597003" sldId="269"/>
            <ac:spMk id="2" creationId="{AB0A768D-2368-478A-893F-52C1526CA2BE}"/>
          </ac:spMkLst>
        </pc:spChg>
        <pc:spChg chg="add del mod">
          <ac:chgData name="Matthew Suderman" userId="S::ms13525@bristol.ac.uk::2709995e-3ea8-4fb0-9b62-eb8034dec529" providerId="AD" clId="Web-{A7E04E27-1E38-D578-6690-4121F0DE9292}" dt="2019-11-18T00:20:22.529" v="478" actId="20577"/>
          <ac:spMkLst>
            <pc:docMk/>
            <pc:sldMk cId="1142597003" sldId="269"/>
            <ac:spMk id="3" creationId="{A293950F-3043-4C78-9B23-01ED561C6EB9}"/>
          </ac:spMkLst>
        </pc:spChg>
        <pc:spChg chg="add del mod">
          <ac:chgData name="Matthew Suderman" userId="S::ms13525@bristol.ac.uk::2709995e-3ea8-4fb0-9b62-eb8034dec529" providerId="AD" clId="Web-{A7E04E27-1E38-D578-6690-4121F0DE9292}" dt="2019-11-18T00:11:25.092" v="18"/>
          <ac:spMkLst>
            <pc:docMk/>
            <pc:sldMk cId="1142597003" sldId="269"/>
            <ac:spMk id="6" creationId="{2FDC2D43-AA99-49F7-97D5-4169EFF29722}"/>
          </ac:spMkLst>
        </pc:spChg>
        <pc:spChg chg="add del mod">
          <ac:chgData name="Matthew Suderman" userId="S::ms13525@bristol.ac.uk::2709995e-3ea8-4fb0-9b62-eb8034dec529" providerId="AD" clId="Web-{A7E04E27-1E38-D578-6690-4121F0DE9292}" dt="2019-11-18T00:11:40.216" v="24"/>
          <ac:spMkLst>
            <pc:docMk/>
            <pc:sldMk cId="1142597003" sldId="269"/>
            <ac:spMk id="9" creationId="{C8B1C573-D33B-407B-AF50-E1D62727BBFA}"/>
          </ac:spMkLst>
        </pc:spChg>
        <pc:spChg chg="add mod">
          <ac:chgData name="Matthew Suderman" userId="S::ms13525@bristol.ac.uk::2709995e-3ea8-4fb0-9b62-eb8034dec529" providerId="AD" clId="Web-{A7E04E27-1E38-D578-6690-4121F0DE9292}" dt="2019-11-18T00:12:59.137" v="49" actId="1076"/>
          <ac:spMkLst>
            <pc:docMk/>
            <pc:sldMk cId="1142597003" sldId="269"/>
            <ac:spMk id="11" creationId="{D06479AB-42CA-4D11-87EA-A1AD96287A6B}"/>
          </ac:spMkLst>
        </pc:spChg>
        <pc:spChg chg="add">
          <ac:chgData name="Matthew Suderman" userId="S::ms13525@bristol.ac.uk::2709995e-3ea8-4fb0-9b62-eb8034dec529" providerId="AD" clId="Web-{A7E04E27-1E38-D578-6690-4121F0DE9292}" dt="2019-11-18T00:13:11.653" v="51"/>
          <ac:spMkLst>
            <pc:docMk/>
            <pc:sldMk cId="1142597003" sldId="269"/>
            <ac:spMk id="13" creationId="{F02EA448-54F9-4CEF-A931-B733EA9447AA}"/>
          </ac:spMkLst>
        </pc:spChg>
        <pc:graphicFrameChg chg="add del mod ord modGraphic">
          <ac:chgData name="Matthew Suderman" userId="S::ms13525@bristol.ac.uk::2709995e-3ea8-4fb0-9b62-eb8034dec529" providerId="AD" clId="Web-{A7E04E27-1E38-D578-6690-4121F0DE9292}" dt="2019-11-18T00:11:25.092" v="19"/>
          <ac:graphicFrameMkLst>
            <pc:docMk/>
            <pc:sldMk cId="1142597003" sldId="269"/>
            <ac:graphicFrameMk id="5" creationId="{42882846-453C-4DD1-B116-15569C689B80}"/>
          </ac:graphicFrameMkLst>
        </pc:graphicFrameChg>
        <pc:graphicFrameChg chg="add del mod ord modGraphic">
          <ac:chgData name="Matthew Suderman" userId="S::ms13525@bristol.ac.uk::2709995e-3ea8-4fb0-9b62-eb8034dec529" providerId="AD" clId="Web-{A7E04E27-1E38-D578-6690-4121F0DE9292}" dt="2019-11-18T00:11:40.232" v="25"/>
          <ac:graphicFrameMkLst>
            <pc:docMk/>
            <pc:sldMk cId="1142597003" sldId="269"/>
            <ac:graphicFrameMk id="8" creationId="{8579FCEE-7A55-4288-976E-1FE36CAF4FE8}"/>
          </ac:graphicFrameMkLst>
        </pc:graphicFrameChg>
        <pc:picChg chg="add mod">
          <ac:chgData name="Matthew Suderman" userId="S::ms13525@bristol.ac.uk::2709995e-3ea8-4fb0-9b62-eb8034dec529" providerId="AD" clId="Web-{A7E04E27-1E38-D578-6690-4121F0DE9292}" dt="2019-11-18T00:20:28.029" v="481" actId="14100"/>
          <ac:picMkLst>
            <pc:docMk/>
            <pc:sldMk cId="1142597003" sldId="269"/>
            <ac:picMk id="14" creationId="{1583BF93-026E-49A4-89B0-186596DE273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8B671-E2F0-4AF6-8A99-84BB34CC7E09}" type="datetimeFigureOut">
              <a:rPr lang="en-GB"/>
              <a:t>08/12/2019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AE8E84-E231-4D27-83D1-7432C8F4CA63}" type="slidenum">
              <a:rPr lang="en-GB"/>
              <a:t>‹#›</a:t>
            </a:fld>
            <a:endParaRPr lang="en-GB"/>
          </a:p>
        </p:txBody>
      </p:sp>
    </p:spTree>
    <p:extLst>
      <p:ext uri="{BB962C8B-B14F-4D97-AF65-F5344CB8AC3E}">
        <p14:creationId xmlns:p14="http://schemas.microsoft.com/office/powerpoint/2010/main" val="740925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AE8E84-E231-4D27-83D1-7432C8F4CA63}" type="slidenum">
              <a:rPr lang="en-GB"/>
              <a:t>2</a:t>
            </a:fld>
            <a:endParaRPr lang="en-GB"/>
          </a:p>
        </p:txBody>
      </p:sp>
    </p:spTree>
    <p:extLst>
      <p:ext uri="{BB962C8B-B14F-4D97-AF65-F5344CB8AC3E}">
        <p14:creationId xmlns:p14="http://schemas.microsoft.com/office/powerpoint/2010/main" val="3277090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AE8E84-E231-4D27-83D1-7432C8F4CA63}" type="slidenum">
              <a:rPr lang="en-GB"/>
              <a:t>3</a:t>
            </a:fld>
            <a:endParaRPr lang="en-GB"/>
          </a:p>
        </p:txBody>
      </p:sp>
    </p:spTree>
    <p:extLst>
      <p:ext uri="{BB962C8B-B14F-4D97-AF65-F5344CB8AC3E}">
        <p14:creationId xmlns:p14="http://schemas.microsoft.com/office/powerpoint/2010/main" val="1494761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AE8E84-E231-4D27-83D1-7432C8F4CA63}" type="slidenum">
              <a:rPr lang="en-GB"/>
              <a:t>4</a:t>
            </a:fld>
            <a:endParaRPr lang="en-GB"/>
          </a:p>
        </p:txBody>
      </p:sp>
    </p:spTree>
    <p:extLst>
      <p:ext uri="{BB962C8B-B14F-4D97-AF65-F5344CB8AC3E}">
        <p14:creationId xmlns:p14="http://schemas.microsoft.com/office/powerpoint/2010/main" val="284025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 There were consistent significant positive associations of genomic damage rates with smoking index and three PCA groups (</a:t>
            </a:r>
            <a:r>
              <a:rPr lang="en-GB" sz="1200" b="0" i="1" kern="1200" dirty="0">
                <a:solidFill>
                  <a:schemeClr val="tx1"/>
                </a:solidFill>
                <a:effectLst/>
                <a:latin typeface="+mn-lt"/>
                <a:ea typeface="+mn-ea"/>
                <a:cs typeface="+mn-cs"/>
              </a:rPr>
              <a:t>p</a:t>
            </a:r>
            <a:r>
              <a:rPr lang="en-GB" sz="1200" b="0" i="0" kern="1200" dirty="0">
                <a:solidFill>
                  <a:schemeClr val="tx1"/>
                </a:solidFill>
                <a:effectLst/>
                <a:latin typeface="+mn-lt"/>
                <a:ea typeface="+mn-ea"/>
                <a:cs typeface="+mn-cs"/>
              </a:rPr>
              <a:t> = 0.007, </a:t>
            </a:r>
            <a:r>
              <a:rPr lang="en-GB" sz="1200" b="0" i="1" kern="1200" dirty="0">
                <a:solidFill>
                  <a:schemeClr val="tx1"/>
                </a:solidFill>
                <a:effectLst/>
                <a:latin typeface="+mn-lt"/>
                <a:ea typeface="+mn-ea"/>
                <a:cs typeface="+mn-cs"/>
              </a:rPr>
              <a:t>p</a:t>
            </a:r>
            <a:r>
              <a:rPr lang="en-GB" sz="1200" b="0" i="0" kern="1200" dirty="0">
                <a:solidFill>
                  <a:schemeClr val="tx1"/>
                </a:solidFill>
                <a:effectLst/>
                <a:latin typeface="+mn-lt"/>
                <a:ea typeface="+mn-ea"/>
                <a:cs typeface="+mn-cs"/>
              </a:rPr>
              <a:t> = 0.004, </a:t>
            </a:r>
            <a:r>
              <a:rPr lang="en-GB" sz="1200" b="0" i="1" kern="1200" dirty="0">
                <a:solidFill>
                  <a:schemeClr val="tx1"/>
                </a:solidFill>
                <a:effectLst/>
                <a:latin typeface="+mn-lt"/>
                <a:ea typeface="+mn-ea"/>
                <a:cs typeface="+mn-cs"/>
              </a:rPr>
              <a:t>p</a:t>
            </a:r>
            <a:r>
              <a:rPr lang="en-GB" sz="1200" b="0" i="0" kern="1200" dirty="0">
                <a:solidFill>
                  <a:schemeClr val="tx1"/>
                </a:solidFill>
                <a:effectLst/>
                <a:latin typeface="+mn-lt"/>
                <a:ea typeface="+mn-ea"/>
                <a:cs typeface="+mn-cs"/>
              </a:rPr>
              <a:t> = 0.009). The smoking status and age group analysis revealed that there were significant differences for adult smokers with the same aforementioned PCA groups (</a:t>
            </a:r>
            <a:r>
              <a:rPr lang="en-GB" sz="1200" b="0" i="1" kern="1200" dirty="0">
                <a:solidFill>
                  <a:schemeClr val="tx1"/>
                </a:solidFill>
                <a:effectLst/>
                <a:latin typeface="+mn-lt"/>
                <a:ea typeface="+mn-ea"/>
                <a:cs typeface="+mn-cs"/>
              </a:rPr>
              <a:t>p</a:t>
            </a:r>
            <a:r>
              <a:rPr lang="en-GB" sz="1200" b="0" i="0" kern="1200" dirty="0">
                <a:solidFill>
                  <a:schemeClr val="tx1"/>
                </a:solidFill>
                <a:effectLst/>
                <a:latin typeface="+mn-lt"/>
                <a:ea typeface="+mn-ea"/>
                <a:cs typeface="+mn-cs"/>
              </a:rPr>
              <a:t> = 0.002, </a:t>
            </a:r>
            <a:r>
              <a:rPr lang="en-GB" sz="1200" b="0" i="1" kern="1200" dirty="0">
                <a:solidFill>
                  <a:schemeClr val="tx1"/>
                </a:solidFill>
                <a:effectLst/>
                <a:latin typeface="+mn-lt"/>
                <a:ea typeface="+mn-ea"/>
                <a:cs typeface="+mn-cs"/>
              </a:rPr>
              <a:t>p</a:t>
            </a:r>
            <a:r>
              <a:rPr lang="en-GB" sz="1200" b="0" i="0" kern="1200" dirty="0">
                <a:solidFill>
                  <a:schemeClr val="tx1"/>
                </a:solidFill>
                <a:effectLst/>
                <a:latin typeface="+mn-lt"/>
                <a:ea typeface="+mn-ea"/>
                <a:cs typeface="+mn-cs"/>
              </a:rPr>
              <a:t> = 0.001, </a:t>
            </a:r>
            <a:r>
              <a:rPr lang="en-GB" sz="1200" b="0" i="1" kern="1200" dirty="0">
                <a:solidFill>
                  <a:schemeClr val="tx1"/>
                </a:solidFill>
                <a:effectLst/>
                <a:latin typeface="+mn-lt"/>
                <a:ea typeface="+mn-ea"/>
                <a:cs typeface="+mn-cs"/>
              </a:rPr>
              <a:t>p</a:t>
            </a:r>
            <a:r>
              <a:rPr lang="en-GB" sz="1200" b="0" i="0" kern="1200" dirty="0">
                <a:solidFill>
                  <a:schemeClr val="tx1"/>
                </a:solidFill>
                <a:effectLst/>
                <a:latin typeface="+mn-lt"/>
                <a:ea typeface="+mn-ea"/>
                <a:cs typeface="+mn-cs"/>
              </a:rPr>
              <a:t> = 0.010). In addition, higher DNA damage rates were found in subjects with incorrect diet patterns, long sitting hours, and previous exposure to radiation. The analysis with binary logistic regression displayed two models in which lifestyles (age, diet, and/or </a:t>
            </a:r>
            <a:r>
              <a:rPr lang="en-GB" sz="1200" b="0" i="0" kern="1200" dirty="0" err="1">
                <a:solidFill>
                  <a:schemeClr val="tx1"/>
                </a:solidFill>
                <a:effectLst/>
                <a:latin typeface="+mn-lt"/>
                <a:ea typeface="+mn-ea"/>
                <a:cs typeface="+mn-cs"/>
              </a:rPr>
              <a:t>sedentarism</a:t>
            </a:r>
            <a:r>
              <a:rPr lang="en-GB" sz="1200" b="0" i="0" kern="1200" dirty="0">
                <a:solidFill>
                  <a:schemeClr val="tx1"/>
                </a:solidFill>
                <a:effectLst/>
                <a:latin typeface="+mn-lt"/>
                <a:ea typeface="+mn-ea"/>
                <a:cs typeface="+mn-cs"/>
              </a:rPr>
              <a:t>) did not change the significance of smoking index for DNA fragmentation risk; however, when physical activity was present in the model, the smoking index was not a significant factor for DNA damage risk.</a:t>
            </a:r>
            <a:endParaRPr lang="en-US" dirty="0"/>
          </a:p>
        </p:txBody>
      </p:sp>
      <p:sp>
        <p:nvSpPr>
          <p:cNvPr id="4" name="Slide Number Placeholder 3"/>
          <p:cNvSpPr>
            <a:spLocks noGrp="1"/>
          </p:cNvSpPr>
          <p:nvPr>
            <p:ph type="sldNum" sz="quarter" idx="5"/>
          </p:nvPr>
        </p:nvSpPr>
        <p:spPr/>
        <p:txBody>
          <a:bodyPr/>
          <a:lstStyle/>
          <a:p>
            <a:fld id="{E3AE8E84-E231-4D27-83D1-7432C8F4CA63}" type="slidenum">
              <a:rPr lang="en-GB"/>
              <a:t>5</a:t>
            </a:fld>
            <a:endParaRPr lang="en-GB"/>
          </a:p>
        </p:txBody>
      </p:sp>
    </p:spTree>
    <p:extLst>
      <p:ext uri="{BB962C8B-B14F-4D97-AF65-F5344CB8AC3E}">
        <p14:creationId xmlns:p14="http://schemas.microsoft.com/office/powerpoint/2010/main" val="441646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AE8E84-E231-4D27-83D1-7432C8F4CA63}" type="slidenum">
              <a:rPr lang="en-GB"/>
              <a:t>6</a:t>
            </a:fld>
            <a:endParaRPr lang="en-GB"/>
          </a:p>
        </p:txBody>
      </p:sp>
    </p:spTree>
    <p:extLst>
      <p:ext uri="{BB962C8B-B14F-4D97-AF65-F5344CB8AC3E}">
        <p14:creationId xmlns:p14="http://schemas.microsoft.com/office/powerpoint/2010/main" val="1351972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Background: Heart failure (HF) may arise from alterations in metabolic, structural, and </a:t>
            </a:r>
            <a:r>
              <a:rPr lang="en-GB" dirty="0" err="1"/>
              <a:t>signaling</a:t>
            </a:r>
            <a:r>
              <a:rPr lang="en-GB" dirty="0"/>
              <a:t> pathways, but its genetic architecture is incompletely understood. To elucidate potential genetic contributors to cardiac </a:t>
            </a:r>
            <a:r>
              <a:rPr lang="en-GB" dirty="0" err="1"/>
              <a:t>remodeling</a:t>
            </a:r>
            <a:r>
              <a:rPr lang="en-GB" dirty="0"/>
              <a:t> and HF, we integrated genome-wide single nucleotide polymorphisms (SNPs), gene expression, and DNA methylation using a </a:t>
            </a:r>
            <a:r>
              <a:rPr lang="en-GB" dirty="0" err="1"/>
              <a:t>transomics</a:t>
            </a:r>
            <a:r>
              <a:rPr lang="en-GB" dirty="0"/>
              <a:t> analytical approach. </a:t>
            </a:r>
          </a:p>
          <a:p>
            <a:endParaRPr lang="en-GB" dirty="0"/>
          </a:p>
          <a:p>
            <a:r>
              <a:rPr lang="en-GB" dirty="0"/>
              <a:t>Methods: We used robust rank aggregation (where the position of a certain gene in a rank order list [based on statistical significance level] is tested against a randomly shuffled rank order list) to derive an integrative trans-</a:t>
            </a:r>
            <a:r>
              <a:rPr lang="en-GB" dirty="0" err="1"/>
              <a:t>omic</a:t>
            </a:r>
            <a:r>
              <a:rPr lang="en-GB" dirty="0"/>
              <a:t> score for each annotated gene associated with a HF trait. </a:t>
            </a:r>
          </a:p>
          <a:p>
            <a:endParaRPr lang="en-GB" dirty="0"/>
          </a:p>
          <a:p>
            <a:r>
              <a:rPr lang="en-GB" dirty="0"/>
              <a:t>Results: We evaluated up to 8372 Framingham Heart Study participants (54% women, mean age 55±17 years). Of these, 62 (0.7%) and 35 (0.4%) had prevalent HF with reduced and preserved left ventricular (LV) ejection fraction (</a:t>
            </a:r>
            <a:r>
              <a:rPr lang="en-GB" dirty="0" err="1"/>
              <a:t>HFrEF</a:t>
            </a:r>
            <a:r>
              <a:rPr lang="en-GB" dirty="0"/>
              <a:t> and </a:t>
            </a:r>
            <a:r>
              <a:rPr lang="en-GB" dirty="0" err="1"/>
              <a:t>HFpEF</a:t>
            </a:r>
            <a:r>
              <a:rPr lang="en-GB" dirty="0"/>
              <a:t>), respectively. During a mean </a:t>
            </a:r>
            <a:r>
              <a:rPr lang="en-GB" dirty="0" err="1"/>
              <a:t>followup</a:t>
            </a:r>
            <a:r>
              <a:rPr lang="en-GB" dirty="0"/>
              <a:t> of 8.5 years (min-max 0.005-18.6 years), 223 (2.7%) and 234 (2.8%) individuals developed incident </a:t>
            </a:r>
            <a:r>
              <a:rPr lang="en-GB" dirty="0" err="1"/>
              <a:t>HFrEF</a:t>
            </a:r>
            <a:r>
              <a:rPr lang="en-GB" dirty="0"/>
              <a:t> and </a:t>
            </a:r>
            <a:r>
              <a:rPr lang="en-GB" dirty="0" err="1"/>
              <a:t>HFpEF</a:t>
            </a:r>
            <a:r>
              <a:rPr lang="en-GB" dirty="0"/>
              <a:t>, respectively. Top genes included MMP20 (matrix metalloprotease 20) and MTSS1 (promotes actin assembly at intercellular junctions) for LV systolic function; ITGA9 (receptor for VCAM1) and C5 (complement C5) for LV remodelling; NUP210 (expressed during myogenic differentiation) and ANK1 (cytoskeletal protein) for diastolic function; TSPAN16 and RAB11FIP3 (involved in regulation of actin cytoskeleton) for prevalent </a:t>
            </a:r>
            <a:r>
              <a:rPr lang="en-GB" dirty="0" err="1"/>
              <a:t>HFrEF</a:t>
            </a:r>
            <a:r>
              <a:rPr lang="en-GB" dirty="0"/>
              <a:t>; ANKRD13D and TRIM69 for incident </a:t>
            </a:r>
            <a:r>
              <a:rPr lang="en-GB" dirty="0" err="1"/>
              <a:t>HFrEF</a:t>
            </a:r>
            <a:r>
              <a:rPr lang="en-GB" dirty="0"/>
              <a:t>; HPCAL1 and PTTG1IP for prevalent </a:t>
            </a:r>
            <a:r>
              <a:rPr lang="en-GB" dirty="0" err="1"/>
              <a:t>HFpEF</a:t>
            </a:r>
            <a:r>
              <a:rPr lang="en-GB" dirty="0"/>
              <a:t>; and ZNF146 (close to the COX7A1 enzyme) and ZFP3 (close to SLC52A1, the riboflavin transporter) for incident </a:t>
            </a:r>
            <a:r>
              <a:rPr lang="en-GB" dirty="0" err="1"/>
              <a:t>HFpEF</a:t>
            </a:r>
            <a:r>
              <a:rPr lang="en-GB" dirty="0"/>
              <a:t>. We tested the HF-related top SNPs in the UK biobank, where rs77059055 in TPM1 (MAF 0.023, odds ratio 0.83, p=0.002) remained statistically significant upon </a:t>
            </a:r>
            <a:r>
              <a:rPr lang="en-GB" dirty="0" err="1"/>
              <a:t>Bonferroni</a:t>
            </a:r>
            <a:r>
              <a:rPr lang="en-GB" dirty="0"/>
              <a:t>-correction. </a:t>
            </a:r>
          </a:p>
          <a:p>
            <a:endParaRPr lang="en-GB" dirty="0"/>
          </a:p>
          <a:p>
            <a:r>
              <a:rPr lang="en-GB" dirty="0"/>
              <a:t>Conclusions: Our integrative </a:t>
            </a:r>
            <a:r>
              <a:rPr lang="en-GB" dirty="0" err="1"/>
              <a:t>transomics</a:t>
            </a:r>
            <a:r>
              <a:rPr lang="en-GB" dirty="0"/>
              <a:t> approach offers insights into potential molecular and genetic contributors to HF and its precursors. Although several of our candidate genes have been implicated in HF in animal models, independent replication is warranted</a:t>
            </a:r>
            <a:endParaRPr lang="en-US" dirty="0"/>
          </a:p>
        </p:txBody>
      </p:sp>
      <p:sp>
        <p:nvSpPr>
          <p:cNvPr id="4" name="Slide Number Placeholder 3"/>
          <p:cNvSpPr>
            <a:spLocks noGrp="1"/>
          </p:cNvSpPr>
          <p:nvPr>
            <p:ph type="sldNum" sz="quarter" idx="5"/>
          </p:nvPr>
        </p:nvSpPr>
        <p:spPr/>
        <p:txBody>
          <a:bodyPr/>
          <a:lstStyle/>
          <a:p>
            <a:fld id="{E3AE8E84-E231-4D27-83D1-7432C8F4CA63}" type="slidenum">
              <a:rPr lang="en-GB"/>
              <a:t>8</a:t>
            </a:fld>
            <a:endParaRPr lang="en-GB"/>
          </a:p>
        </p:txBody>
      </p:sp>
    </p:spTree>
    <p:extLst>
      <p:ext uri="{BB962C8B-B14F-4D97-AF65-F5344CB8AC3E}">
        <p14:creationId xmlns:p14="http://schemas.microsoft.com/office/powerpoint/2010/main" val="3000552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AE8E84-E231-4D27-83D1-7432C8F4CA63}" type="slidenum">
              <a:rPr lang="en-GB"/>
              <a:t>7</a:t>
            </a:fld>
            <a:endParaRPr lang="en-GB"/>
          </a:p>
        </p:txBody>
      </p:sp>
    </p:spTree>
    <p:extLst>
      <p:ext uri="{BB962C8B-B14F-4D97-AF65-F5344CB8AC3E}">
        <p14:creationId xmlns:p14="http://schemas.microsoft.com/office/powerpoint/2010/main" val="3701014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We present the software Condition-specific Regulatory Units Prediction (CRUP) to infer from epigenetic marks a list of regulatory units consisting of dynamically changing enhancers with their target genes. The workflow consists of a novel pre-trained enhancer predictor that can be reliably applied across cell types and species, solely based on histone modification </a:t>
            </a:r>
            <a:r>
              <a:rPr lang="en-GB" sz="1200" b="0" i="0" kern="1200" dirty="0" err="1">
                <a:solidFill>
                  <a:schemeClr val="tx1"/>
                </a:solidFill>
                <a:effectLst/>
                <a:latin typeface="+mn-lt"/>
                <a:ea typeface="+mn-ea"/>
                <a:cs typeface="+mn-cs"/>
              </a:rPr>
              <a:t>ChIP-seq</a:t>
            </a:r>
            <a:r>
              <a:rPr lang="en-GB" sz="1200" b="0" i="0" kern="1200" dirty="0">
                <a:solidFill>
                  <a:schemeClr val="tx1"/>
                </a:solidFill>
                <a:effectLst/>
                <a:latin typeface="+mn-lt"/>
                <a:ea typeface="+mn-ea"/>
                <a:cs typeface="+mn-cs"/>
              </a:rPr>
              <a:t> data. Enhancers are subsequently assigned to different conditions and correlated with gene expression to derive regulatory units. We thoroughly test and then apply CRUP to a rheumatoid arthritis model, identifying enhancer-gene pairs comprising known disease genes as well as new candidate genes.</a:t>
            </a:r>
            <a:endParaRPr lang="en-US" dirty="0"/>
          </a:p>
        </p:txBody>
      </p:sp>
      <p:sp>
        <p:nvSpPr>
          <p:cNvPr id="4" name="Slide Number Placeholder 3"/>
          <p:cNvSpPr>
            <a:spLocks noGrp="1"/>
          </p:cNvSpPr>
          <p:nvPr>
            <p:ph type="sldNum" sz="quarter" idx="5"/>
          </p:nvPr>
        </p:nvSpPr>
        <p:spPr/>
        <p:txBody>
          <a:bodyPr/>
          <a:lstStyle/>
          <a:p>
            <a:fld id="{E3AE8E84-E231-4D27-83D1-7432C8F4CA63}" type="slidenum">
              <a:rPr lang="en-GB"/>
              <a:t>9</a:t>
            </a:fld>
            <a:endParaRPr lang="en-GB"/>
          </a:p>
        </p:txBody>
      </p:sp>
    </p:spTree>
    <p:extLst>
      <p:ext uri="{BB962C8B-B14F-4D97-AF65-F5344CB8AC3E}">
        <p14:creationId xmlns:p14="http://schemas.microsoft.com/office/powerpoint/2010/main" val="1525512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3AE8E84-E231-4D27-83D1-7432C8F4CA63}" type="slidenum">
              <a:rPr lang="en-GB" smtClean="0"/>
              <a:t>10</a:t>
            </a:fld>
            <a:endParaRPr lang="en-GB"/>
          </a:p>
        </p:txBody>
      </p:sp>
    </p:spTree>
    <p:extLst>
      <p:ext uri="{BB962C8B-B14F-4D97-AF65-F5344CB8AC3E}">
        <p14:creationId xmlns:p14="http://schemas.microsoft.com/office/powerpoint/2010/main" val="3357602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08/12/2019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08/12/2019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08/12/2019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08/12/2019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08/12/2019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08/12/2019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cademic.oup.com/bioinformatics/article/28/4/573/213339"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5346"/>
            <a:ext cx="9144000" cy="2387600"/>
          </a:xfrm>
        </p:spPr>
        <p:txBody>
          <a:bodyPr/>
          <a:lstStyle/>
          <a:p>
            <a:r>
              <a:rPr lang="en-GB" dirty="0">
                <a:cs typeface="Calibri Light"/>
              </a:rPr>
              <a:t>Journal club</a:t>
            </a:r>
            <a:br>
              <a:rPr lang="en-GB" dirty="0">
                <a:cs typeface="Calibri Light"/>
              </a:rPr>
            </a:br>
            <a:r>
              <a:rPr lang="en-GB" dirty="0">
                <a:cs typeface="Calibri Light"/>
              </a:rPr>
              <a:t>Nov 11 and 18, 2019</a:t>
            </a:r>
            <a:endParaRPr lang="en-GB" dirty="0"/>
          </a:p>
        </p:txBody>
      </p:sp>
      <p:graphicFrame>
        <p:nvGraphicFramePr>
          <p:cNvPr id="4" name="Table 4">
            <a:extLst>
              <a:ext uri="{FF2B5EF4-FFF2-40B4-BE49-F238E27FC236}">
                <a16:creationId xmlns:a16="http://schemas.microsoft.com/office/drawing/2014/main" id="{44BA0544-E9B3-4E6C-A2C7-C9AB17C34C21}"/>
              </a:ext>
            </a:extLst>
          </p:cNvPr>
          <p:cNvGraphicFramePr>
            <a:graphicFrameLocks noGrp="1"/>
          </p:cNvGraphicFramePr>
          <p:nvPr>
            <p:extLst>
              <p:ext uri="{D42A27DB-BD31-4B8C-83A1-F6EECF244321}">
                <p14:modId xmlns:p14="http://schemas.microsoft.com/office/powerpoint/2010/main" val="1681747392"/>
              </p:ext>
            </p:extLst>
          </p:nvPr>
        </p:nvGraphicFramePr>
        <p:xfrm>
          <a:off x="4271850" y="2892138"/>
          <a:ext cx="3809734" cy="2595873"/>
        </p:xfrm>
        <a:graphic>
          <a:graphicData uri="http://schemas.openxmlformats.org/drawingml/2006/table">
            <a:tbl>
              <a:tblPr firstRow="1" bandRow="1">
                <a:tableStyleId>{5C22544A-7EE6-4342-B048-85BDC9FD1C3A}</a:tableStyleId>
              </a:tblPr>
              <a:tblGrid>
                <a:gridCol w="2742880">
                  <a:extLst>
                    <a:ext uri="{9D8B030D-6E8A-4147-A177-3AD203B41FA5}">
                      <a16:colId xmlns:a16="http://schemas.microsoft.com/office/drawing/2014/main" val="4203194865"/>
                    </a:ext>
                  </a:extLst>
                </a:gridCol>
                <a:gridCol w="1066854">
                  <a:extLst>
                    <a:ext uri="{9D8B030D-6E8A-4147-A177-3AD203B41FA5}">
                      <a16:colId xmlns:a16="http://schemas.microsoft.com/office/drawing/2014/main" val="2926195362"/>
                    </a:ext>
                  </a:extLst>
                </a:gridCol>
              </a:tblGrid>
              <a:tr h="370839">
                <a:tc>
                  <a:txBody>
                    <a:bodyPr/>
                    <a:lstStyle/>
                    <a:p>
                      <a:pPr lvl="0">
                        <a:buNone/>
                      </a:pPr>
                      <a:r>
                        <a:rPr lang="en-GB" dirty="0"/>
                        <a:t>Categories</a:t>
                      </a:r>
                    </a:p>
                  </a:txBody>
                  <a:tcPr/>
                </a:tc>
                <a:tc>
                  <a:txBody>
                    <a:bodyPr/>
                    <a:lstStyle/>
                    <a:p>
                      <a:pPr lvl="0">
                        <a:buNone/>
                      </a:pPr>
                      <a:r>
                        <a:rPr lang="en-GB" dirty="0"/>
                        <a:t>Number</a:t>
                      </a:r>
                    </a:p>
                  </a:txBody>
                  <a:tcPr/>
                </a:tc>
                <a:extLst>
                  <a:ext uri="{0D108BD9-81ED-4DB2-BD59-A6C34878D82A}">
                    <a16:rowId xmlns:a16="http://schemas.microsoft.com/office/drawing/2014/main" val="3951958382"/>
                  </a:ext>
                </a:extLst>
              </a:tr>
              <a:tr h="370840">
                <a:tc>
                  <a:txBody>
                    <a:bodyPr/>
                    <a:lstStyle/>
                    <a:p>
                      <a:r>
                        <a:rPr lang="en-US" dirty="0"/>
                        <a:t>EWAS</a:t>
                      </a:r>
                      <a:endParaRPr lang="en-GB" dirty="0"/>
                    </a:p>
                  </a:txBody>
                  <a:tcPr/>
                </a:tc>
                <a:tc>
                  <a:txBody>
                    <a:bodyPr/>
                    <a:lstStyle/>
                    <a:p>
                      <a:r>
                        <a:rPr lang="en-GB" dirty="0"/>
                        <a:t>1</a:t>
                      </a:r>
                    </a:p>
                  </a:txBody>
                  <a:tcPr/>
                </a:tc>
                <a:extLst>
                  <a:ext uri="{0D108BD9-81ED-4DB2-BD59-A6C34878D82A}">
                    <a16:rowId xmlns:a16="http://schemas.microsoft.com/office/drawing/2014/main" val="1712264222"/>
                  </a:ext>
                </a:extLst>
              </a:tr>
              <a:tr h="370840">
                <a:tc>
                  <a:txBody>
                    <a:bodyPr/>
                    <a:lstStyle/>
                    <a:p>
                      <a:r>
                        <a:rPr lang="en-GB" dirty="0" err="1"/>
                        <a:t>DNAm</a:t>
                      </a:r>
                      <a:r>
                        <a:rPr lang="en-GB" dirty="0"/>
                        <a:t> score</a:t>
                      </a:r>
                    </a:p>
                  </a:txBody>
                  <a:tcPr/>
                </a:tc>
                <a:tc>
                  <a:txBody>
                    <a:bodyPr/>
                    <a:lstStyle/>
                    <a:p>
                      <a:r>
                        <a:rPr lang="en-GB" dirty="0"/>
                        <a:t>2</a:t>
                      </a:r>
                    </a:p>
                  </a:txBody>
                  <a:tcPr/>
                </a:tc>
                <a:extLst>
                  <a:ext uri="{0D108BD9-81ED-4DB2-BD59-A6C34878D82A}">
                    <a16:rowId xmlns:a16="http://schemas.microsoft.com/office/drawing/2014/main" val="3383544391"/>
                  </a:ext>
                </a:extLst>
              </a:tr>
              <a:tr h="370840">
                <a:tc>
                  <a:txBody>
                    <a:bodyPr/>
                    <a:lstStyle/>
                    <a:p>
                      <a:r>
                        <a:rPr lang="en-US" dirty="0"/>
                        <a:t>Mitochondria</a:t>
                      </a:r>
                      <a:endParaRPr lang="en-GB" dirty="0"/>
                    </a:p>
                  </a:txBody>
                  <a:tcPr/>
                </a:tc>
                <a:tc>
                  <a:txBody>
                    <a:bodyPr/>
                    <a:lstStyle/>
                    <a:p>
                      <a:r>
                        <a:rPr lang="en-US" dirty="0"/>
                        <a:t>1</a:t>
                      </a:r>
                      <a:endParaRPr lang="en-GB" dirty="0"/>
                    </a:p>
                  </a:txBody>
                  <a:tcPr/>
                </a:tc>
                <a:extLst>
                  <a:ext uri="{0D108BD9-81ED-4DB2-BD59-A6C34878D82A}">
                    <a16:rowId xmlns:a16="http://schemas.microsoft.com/office/drawing/2014/main" val="4216565019"/>
                  </a:ext>
                </a:extLst>
              </a:tr>
              <a:tr h="370838">
                <a:tc>
                  <a:txBody>
                    <a:bodyPr/>
                    <a:lstStyle/>
                    <a:p>
                      <a:pPr lvl="0">
                        <a:buNone/>
                      </a:pPr>
                      <a:r>
                        <a:rPr lang="en-GB" dirty="0"/>
                        <a:t>Epigenetics</a:t>
                      </a:r>
                    </a:p>
                  </a:txBody>
                  <a:tcPr/>
                </a:tc>
                <a:tc>
                  <a:txBody>
                    <a:bodyPr/>
                    <a:lstStyle/>
                    <a:p>
                      <a:pPr lvl="0">
                        <a:buNone/>
                      </a:pPr>
                      <a:r>
                        <a:rPr lang="en-US" dirty="0"/>
                        <a:t>1</a:t>
                      </a:r>
                      <a:endParaRPr lang="en-GB" dirty="0"/>
                    </a:p>
                  </a:txBody>
                  <a:tcPr/>
                </a:tc>
                <a:extLst>
                  <a:ext uri="{0D108BD9-81ED-4DB2-BD59-A6C34878D82A}">
                    <a16:rowId xmlns:a16="http://schemas.microsoft.com/office/drawing/2014/main" val="689170019"/>
                  </a:ext>
                </a:extLst>
              </a:tr>
              <a:tr h="370838">
                <a:tc>
                  <a:txBody>
                    <a:bodyPr/>
                    <a:lstStyle/>
                    <a:p>
                      <a:pPr lvl="0">
                        <a:buNone/>
                      </a:pPr>
                      <a:r>
                        <a:rPr lang="en-US" dirty="0"/>
                        <a:t>Initiative</a:t>
                      </a:r>
                      <a:endParaRPr lang="en-GB" dirty="0"/>
                    </a:p>
                  </a:txBody>
                  <a:tcPr/>
                </a:tc>
                <a:tc>
                  <a:txBody>
                    <a:bodyPr/>
                    <a:lstStyle/>
                    <a:p>
                      <a:pPr lvl="0">
                        <a:buNone/>
                      </a:pPr>
                      <a:r>
                        <a:rPr lang="en-US" dirty="0"/>
                        <a:t>1</a:t>
                      </a:r>
                      <a:endParaRPr lang="en-GB" dirty="0"/>
                    </a:p>
                  </a:txBody>
                  <a:tcPr/>
                </a:tc>
                <a:extLst>
                  <a:ext uri="{0D108BD9-81ED-4DB2-BD59-A6C34878D82A}">
                    <a16:rowId xmlns:a16="http://schemas.microsoft.com/office/drawing/2014/main" val="4177324821"/>
                  </a:ext>
                </a:extLst>
              </a:tr>
              <a:tr h="370838">
                <a:tc>
                  <a:txBody>
                    <a:bodyPr/>
                    <a:lstStyle/>
                    <a:p>
                      <a:r>
                        <a:rPr lang="en-US" dirty="0"/>
                        <a:t>Methods</a:t>
                      </a:r>
                      <a:endParaRPr lang="en-GB" dirty="0"/>
                    </a:p>
                  </a:txBody>
                  <a:tcPr/>
                </a:tc>
                <a:tc>
                  <a:txBody>
                    <a:bodyPr/>
                    <a:lstStyle/>
                    <a:p>
                      <a:r>
                        <a:rPr lang="en-US" dirty="0"/>
                        <a:t>3+bonus</a:t>
                      </a:r>
                      <a:endParaRPr lang="en-GB" dirty="0"/>
                    </a:p>
                  </a:txBody>
                  <a:tcPr/>
                </a:tc>
                <a:extLst>
                  <a:ext uri="{0D108BD9-81ED-4DB2-BD59-A6C34878D82A}">
                    <a16:rowId xmlns:a16="http://schemas.microsoft.com/office/drawing/2014/main" val="1415054850"/>
                  </a:ext>
                </a:extLst>
              </a:tr>
            </a:tbl>
          </a:graphicData>
        </a:graphic>
      </p:graphicFrame>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93950F-3043-4C78-9B23-01ED561C6EB9}"/>
              </a:ext>
            </a:extLst>
          </p:cNvPr>
          <p:cNvSpPr>
            <a:spLocks noGrp="1"/>
          </p:cNvSpPr>
          <p:nvPr>
            <p:ph idx="1"/>
          </p:nvPr>
        </p:nvSpPr>
        <p:spPr>
          <a:xfrm>
            <a:off x="838200" y="1365550"/>
            <a:ext cx="10515600" cy="4811413"/>
          </a:xfrm>
        </p:spPr>
        <p:txBody>
          <a:bodyPr vert="horz" lIns="91440" tIns="45720" rIns="91440" bIns="45720" rtlCol="0" anchor="t">
            <a:normAutofit/>
          </a:bodyPr>
          <a:lstStyle/>
          <a:p>
            <a:pPr marL="0" indent="0">
              <a:buNone/>
            </a:pPr>
            <a:r>
              <a:rPr lang="en-GB" i="1" dirty="0">
                <a:ea typeface="+mn-lt"/>
                <a:cs typeface="+mn-lt"/>
              </a:rPr>
              <a:t>Neural networks outperform clinicians in predicting mortality</a:t>
            </a:r>
          </a:p>
          <a:p>
            <a:pPr marL="0" indent="0">
              <a:buNone/>
            </a:pPr>
            <a:endParaRPr lang="en-GB" dirty="0">
              <a:ea typeface="+mn-lt"/>
              <a:cs typeface="+mn-lt"/>
            </a:endParaRPr>
          </a:p>
          <a:p>
            <a:pPr marL="0" indent="0">
              <a:buNone/>
            </a:pPr>
            <a:r>
              <a:rPr lang="en-GB" dirty="0">
                <a:ea typeface="+mn-lt"/>
                <a:cs typeface="+mn-lt"/>
              </a:rPr>
              <a:t>N=1,775,926 12-lead resting ECGs</a:t>
            </a:r>
            <a:endParaRPr lang="en-GB" dirty="0">
              <a:cs typeface="Calibri"/>
            </a:endParaRPr>
          </a:p>
          <a:p>
            <a:pPr marL="0" indent="0">
              <a:buNone/>
            </a:pPr>
            <a:r>
              <a:rPr lang="en-GB" dirty="0">
                <a:ea typeface="+mn-lt"/>
                <a:cs typeface="+mn-lt"/>
              </a:rPr>
              <a:t>Goal: predict one-year all-cause mortality</a:t>
            </a:r>
          </a:p>
          <a:p>
            <a:pPr marL="0" indent="0">
              <a:buNone/>
            </a:pPr>
            <a:r>
              <a:rPr lang="en-GB" dirty="0">
                <a:ea typeface="+mn-lt"/>
                <a:cs typeface="+mn-lt"/>
              </a:rPr>
              <a:t>Tool: 'deep neural network'</a:t>
            </a:r>
          </a:p>
          <a:p>
            <a:pPr marL="0" indent="0">
              <a:buNone/>
            </a:pPr>
            <a:r>
              <a:rPr lang="en-GB" dirty="0">
                <a:ea typeface="+mn-lt"/>
                <a:cs typeface="+mn-lt"/>
              </a:rPr>
              <a:t>Results: </a:t>
            </a:r>
          </a:p>
          <a:p>
            <a:pPr marL="0" indent="0">
              <a:buNone/>
            </a:pPr>
            <a:r>
              <a:rPr lang="en-GB" dirty="0">
                <a:ea typeface="+mn-lt"/>
                <a:cs typeface="+mn-lt"/>
              </a:rPr>
              <a:t>AUC = 0.85</a:t>
            </a:r>
          </a:p>
          <a:p>
            <a:pPr marL="0" indent="0">
              <a:buNone/>
            </a:pPr>
            <a:r>
              <a:rPr lang="en-GB" dirty="0">
                <a:ea typeface="+mn-lt"/>
                <a:cs typeface="+mn-lt"/>
              </a:rPr>
              <a:t>AUC = 0.84 in N=297,548 ECGs interpreted as 'normal' by a physician</a:t>
            </a:r>
            <a:endParaRPr lang="en-GB" dirty="0">
              <a:cs typeface="Calibri" panose="020F0502020204030204"/>
            </a:endParaRPr>
          </a:p>
        </p:txBody>
      </p:sp>
      <p:sp>
        <p:nvSpPr>
          <p:cNvPr id="11" name="Title 1">
            <a:extLst>
              <a:ext uri="{FF2B5EF4-FFF2-40B4-BE49-F238E27FC236}">
                <a16:creationId xmlns:a16="http://schemas.microsoft.com/office/drawing/2014/main" id="{D06479AB-42CA-4D11-87EA-A1AD96287A6B}"/>
              </a:ext>
            </a:extLst>
          </p:cNvPr>
          <p:cNvSpPr txBox="1">
            <a:spLocks/>
          </p:cNvSpPr>
          <p:nvPr/>
        </p:nvSpPr>
        <p:spPr>
          <a:xfrm>
            <a:off x="838200" y="293238"/>
            <a:ext cx="10515600" cy="990148"/>
          </a:xfrm>
          <a:prstGeom prst="rect">
            <a:avLst/>
          </a:prstGeom>
          <a:solidFill>
            <a:schemeClr val="accent1">
              <a:lumMod val="20000"/>
              <a:lumOff val="8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ea typeface="+mj-lt"/>
                <a:cs typeface="+mj-lt"/>
              </a:rPr>
              <a:t>Raghunath et al. </a:t>
            </a:r>
            <a:r>
              <a:rPr lang="en-GB" sz="2800" b="1" dirty="0">
                <a:ea typeface="+mj-lt"/>
                <a:cs typeface="+mj-lt"/>
              </a:rPr>
              <a:t>Deep neural networks can predict mortality from 12-lead electrocardiogram voltage data. </a:t>
            </a:r>
            <a:r>
              <a:rPr lang="en-GB" sz="2800" dirty="0">
                <a:ea typeface="+mj-lt"/>
                <a:cs typeface="+mj-lt"/>
              </a:rPr>
              <a:t>arXiv:1904.07032.</a:t>
            </a:r>
            <a:endParaRPr lang="en-US" dirty="0"/>
          </a:p>
        </p:txBody>
      </p:sp>
      <p:sp>
        <p:nvSpPr>
          <p:cNvPr id="13" name="TextBox 12">
            <a:extLst>
              <a:ext uri="{FF2B5EF4-FFF2-40B4-BE49-F238E27FC236}">
                <a16:creationId xmlns:a16="http://schemas.microsoft.com/office/drawing/2014/main" id="{F02EA448-54F9-4CEF-A931-B733EA9447AA}"/>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Methods</a:t>
            </a:r>
            <a:endParaRPr lang="en-US" dirty="0"/>
          </a:p>
        </p:txBody>
      </p:sp>
      <p:pic>
        <p:nvPicPr>
          <p:cNvPr id="14" name="Picture 14" descr="A close up of a map&#10;&#10;Description generated with high confidence">
            <a:extLst>
              <a:ext uri="{FF2B5EF4-FFF2-40B4-BE49-F238E27FC236}">
                <a16:creationId xmlns:a16="http://schemas.microsoft.com/office/drawing/2014/main" id="{1583BF93-026E-49A4-89B0-186596DE2739}"/>
              </a:ext>
            </a:extLst>
          </p:cNvPr>
          <p:cNvPicPr>
            <a:picLocks noChangeAspect="1"/>
          </p:cNvPicPr>
          <p:nvPr/>
        </p:nvPicPr>
        <p:blipFill>
          <a:blip r:embed="rId3"/>
          <a:stretch>
            <a:fillRect/>
          </a:stretch>
        </p:blipFill>
        <p:spPr>
          <a:xfrm>
            <a:off x="6866626" y="1994704"/>
            <a:ext cx="5259237" cy="2969231"/>
          </a:xfrm>
          <a:prstGeom prst="rect">
            <a:avLst/>
          </a:prstGeom>
        </p:spPr>
      </p:pic>
    </p:spTree>
    <p:extLst>
      <p:ext uri="{BB962C8B-B14F-4D97-AF65-F5344CB8AC3E}">
        <p14:creationId xmlns:p14="http://schemas.microsoft.com/office/powerpoint/2010/main" val="114259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2327275"/>
          </a:xfrm>
          <a:solidFill>
            <a:schemeClr val="accent1">
              <a:lumMod val="20000"/>
              <a:lumOff val="80000"/>
            </a:schemeClr>
          </a:solidFill>
        </p:spPr>
        <p:txBody>
          <a:bodyPr>
            <a:noAutofit/>
          </a:bodyPr>
          <a:lstStyle/>
          <a:p>
            <a:r>
              <a:rPr lang="en-GB" sz="2800" dirty="0" err="1">
                <a:ea typeface="+mj-lt"/>
                <a:cs typeface="+mj-lt"/>
              </a:rPr>
              <a:t>Albao</a:t>
            </a:r>
            <a:r>
              <a:rPr lang="en-GB" sz="2800" dirty="0">
                <a:ea typeface="+mj-lt"/>
                <a:cs typeface="+mj-lt"/>
              </a:rPr>
              <a:t> DS, </a:t>
            </a:r>
            <a:r>
              <a:rPr lang="en-GB" sz="2800" dirty="0" err="1">
                <a:ea typeface="+mj-lt"/>
                <a:cs typeface="+mj-lt"/>
              </a:rPr>
              <a:t>Cutiongco</a:t>
            </a:r>
            <a:r>
              <a:rPr lang="en-GB" sz="2800" dirty="0">
                <a:ea typeface="+mj-lt"/>
                <a:cs typeface="+mj-lt"/>
              </a:rPr>
              <a:t>-de la Paz EM, Mercado ME, </a:t>
            </a:r>
            <a:r>
              <a:rPr lang="en-GB" sz="2800" dirty="0" err="1">
                <a:ea typeface="+mj-lt"/>
                <a:cs typeface="+mj-lt"/>
              </a:rPr>
              <a:t>Lirio</a:t>
            </a:r>
            <a:r>
              <a:rPr lang="en-GB" sz="2800" dirty="0">
                <a:ea typeface="+mj-lt"/>
                <a:cs typeface="+mj-lt"/>
              </a:rPr>
              <a:t> A, Mariano M, Kim S, </a:t>
            </a:r>
            <a:r>
              <a:rPr lang="en-GB" sz="2800" dirty="0" err="1">
                <a:ea typeface="+mj-lt"/>
                <a:cs typeface="+mj-lt"/>
              </a:rPr>
              <a:t>Yangco</a:t>
            </a:r>
            <a:r>
              <a:rPr lang="en-GB" sz="2800" dirty="0">
                <a:ea typeface="+mj-lt"/>
                <a:cs typeface="+mj-lt"/>
              </a:rPr>
              <a:t> A, </a:t>
            </a:r>
            <a:r>
              <a:rPr lang="en-GB" sz="2800" dirty="0" err="1">
                <a:ea typeface="+mj-lt"/>
                <a:cs typeface="+mj-lt"/>
              </a:rPr>
              <a:t>Melegrito</a:t>
            </a:r>
            <a:r>
              <a:rPr lang="en-GB" sz="2800" dirty="0">
                <a:ea typeface="+mj-lt"/>
                <a:cs typeface="+mj-lt"/>
              </a:rPr>
              <a:t> J, Wad-</a:t>
            </a:r>
            <a:r>
              <a:rPr lang="en-GB" sz="2800" dirty="0" err="1">
                <a:ea typeface="+mj-lt"/>
                <a:cs typeface="+mj-lt"/>
              </a:rPr>
              <a:t>Asen</a:t>
            </a:r>
            <a:r>
              <a:rPr lang="en-GB" sz="2800" dirty="0">
                <a:ea typeface="+mj-lt"/>
                <a:cs typeface="+mj-lt"/>
              </a:rPr>
              <a:t> K, </a:t>
            </a:r>
            <a:r>
              <a:rPr lang="en-GB" sz="2800" dirty="0" err="1">
                <a:ea typeface="+mj-lt"/>
                <a:cs typeface="+mj-lt"/>
              </a:rPr>
              <a:t>Gauran</a:t>
            </a:r>
            <a:r>
              <a:rPr lang="en-GB" sz="2800" dirty="0">
                <a:ea typeface="+mj-lt"/>
                <a:cs typeface="+mj-lt"/>
              </a:rPr>
              <a:t> II, Francisco MA, Santos-</a:t>
            </a:r>
            <a:r>
              <a:rPr lang="en-GB" sz="2800" dirty="0" err="1">
                <a:ea typeface="+mj-lt"/>
                <a:cs typeface="+mj-lt"/>
              </a:rPr>
              <a:t>Acuin</a:t>
            </a:r>
            <a:r>
              <a:rPr lang="en-GB" sz="2800" dirty="0">
                <a:ea typeface="+mj-lt"/>
                <a:cs typeface="+mj-lt"/>
              </a:rPr>
              <a:t> C, David-Padilla C, Murphy EJ, Paz-Pacheco E, </a:t>
            </a:r>
            <a:r>
              <a:rPr lang="en-GB" sz="2800" dirty="0" err="1">
                <a:ea typeface="+mj-lt"/>
                <a:cs typeface="+mj-lt"/>
              </a:rPr>
              <a:t>Seielstad</a:t>
            </a:r>
            <a:r>
              <a:rPr lang="en-GB" sz="2800" dirty="0">
                <a:ea typeface="+mj-lt"/>
                <a:cs typeface="+mj-lt"/>
              </a:rPr>
              <a:t> M. </a:t>
            </a:r>
            <a:r>
              <a:rPr lang="en-GB" sz="2800" b="1" dirty="0">
                <a:ea typeface="+mj-lt"/>
                <a:cs typeface="+mj-lt"/>
              </a:rPr>
              <a:t>Methylation changes in the peripheral blood of </a:t>
            </a:r>
            <a:r>
              <a:rPr lang="en-GB" sz="2800" b="1" dirty="0" err="1">
                <a:ea typeface="+mj-lt"/>
                <a:cs typeface="+mj-lt"/>
              </a:rPr>
              <a:t>filipinos</a:t>
            </a:r>
            <a:r>
              <a:rPr lang="en-GB" sz="2800" b="1" dirty="0">
                <a:ea typeface="+mj-lt"/>
                <a:cs typeface="+mj-lt"/>
              </a:rPr>
              <a:t> with type 2 diabetes suggest spurious transcription initiation at TXNIP</a:t>
            </a:r>
            <a:r>
              <a:rPr lang="en-GB" sz="2800" dirty="0">
                <a:ea typeface="+mj-lt"/>
                <a:cs typeface="+mj-lt"/>
              </a:rPr>
              <a:t>. Hum </a:t>
            </a:r>
            <a:r>
              <a:rPr lang="en-GB" sz="2800" dirty="0" err="1">
                <a:ea typeface="+mj-lt"/>
                <a:cs typeface="+mj-lt"/>
              </a:rPr>
              <a:t>Mol</a:t>
            </a:r>
            <a:r>
              <a:rPr lang="en-GB" sz="2800" dirty="0">
                <a:ea typeface="+mj-lt"/>
                <a:cs typeface="+mj-lt"/>
              </a:rPr>
              <a:t> Genet. 2019 Nov 6.</a:t>
            </a:r>
            <a:endParaRPr lang="en-GB" sz="2800" dirty="0">
              <a:cs typeface="Calibri Ligh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793999"/>
            <a:ext cx="10515600" cy="3382963"/>
          </a:xfrm>
        </p:spPr>
        <p:txBody>
          <a:bodyPr vert="horz" lIns="91440" tIns="45720" rIns="91440" bIns="45720" rtlCol="0" anchor="t">
            <a:normAutofit fontScale="92500" lnSpcReduction="10000"/>
          </a:bodyPr>
          <a:lstStyle/>
          <a:p>
            <a:pPr marL="0" indent="0">
              <a:buNone/>
            </a:pPr>
            <a:r>
              <a:rPr lang="en-US" i="1" dirty="0">
                <a:ea typeface="+mn-lt"/>
                <a:cs typeface="+mn-lt"/>
              </a:rPr>
              <a:t>Functional investigation of loss of TXNIP methylation in T2D</a:t>
            </a:r>
            <a:endParaRPr lang="en-GB" i="1" dirty="0">
              <a:ea typeface="+mn-lt"/>
              <a:cs typeface="+mn-lt"/>
            </a:endParaRPr>
          </a:p>
          <a:p>
            <a:r>
              <a:rPr lang="en-US" dirty="0">
                <a:ea typeface="+mn-lt"/>
                <a:cs typeface="+mn-lt"/>
              </a:rPr>
              <a:t>N=218 controls and N=147 cases</a:t>
            </a:r>
          </a:p>
          <a:p>
            <a:r>
              <a:rPr lang="en-US" dirty="0">
                <a:ea typeface="+mn-lt"/>
                <a:cs typeface="+mn-lt"/>
              </a:rPr>
              <a:t>177 differentially methylated </a:t>
            </a:r>
            <a:r>
              <a:rPr lang="en-US" dirty="0" err="1">
                <a:ea typeface="+mn-lt"/>
                <a:cs typeface="+mn-lt"/>
              </a:rPr>
              <a:t>CpG</a:t>
            </a:r>
            <a:r>
              <a:rPr lang="en-US" dirty="0">
                <a:ea typeface="+mn-lt"/>
                <a:cs typeface="+mn-lt"/>
              </a:rPr>
              <a:t> sites</a:t>
            </a:r>
          </a:p>
          <a:p>
            <a:r>
              <a:rPr lang="en-US" dirty="0">
                <a:ea typeface="+mn-lt"/>
                <a:cs typeface="+mn-lt"/>
              </a:rPr>
              <a:t>3 sites near TXNIP replicate previous study</a:t>
            </a:r>
          </a:p>
          <a:p>
            <a:r>
              <a:rPr lang="en-US" dirty="0">
                <a:ea typeface="+mn-lt"/>
                <a:cs typeface="+mn-lt"/>
              </a:rPr>
              <a:t>“</a:t>
            </a:r>
            <a:r>
              <a:rPr lang="en-GB" dirty="0">
                <a:ea typeface="+mn-lt"/>
                <a:cs typeface="+mn-lt"/>
              </a:rPr>
              <a:t>The TXNIP </a:t>
            </a:r>
            <a:r>
              <a:rPr lang="en-GB" dirty="0" err="1">
                <a:ea typeface="+mn-lt"/>
                <a:cs typeface="+mn-lt"/>
              </a:rPr>
              <a:t>downmethylation</a:t>
            </a:r>
            <a:r>
              <a:rPr lang="en-GB" dirty="0">
                <a:ea typeface="+mn-lt"/>
                <a:cs typeface="+mn-lt"/>
              </a:rPr>
              <a:t> coincided with increased transcription at the 3’-UTR, H3K36me3 histone markings, and Sp1 binding, suggesting spurious transcription initiation at the TXNIP 3’-UTR as a functional consequence of T2D methylation changes” – uses publicly available datasets</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EWAS</a:t>
            </a:r>
          </a:p>
        </p:txBody>
      </p:sp>
    </p:spTree>
    <p:extLst>
      <p:ext uri="{BB962C8B-B14F-4D97-AF65-F5344CB8AC3E}">
        <p14:creationId xmlns:p14="http://schemas.microsoft.com/office/powerpoint/2010/main" val="289734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946276"/>
          </a:xfrm>
          <a:solidFill>
            <a:schemeClr val="accent1">
              <a:lumMod val="20000"/>
              <a:lumOff val="80000"/>
            </a:schemeClr>
          </a:solidFill>
        </p:spPr>
        <p:txBody>
          <a:bodyPr>
            <a:noAutofit/>
          </a:bodyPr>
          <a:lstStyle/>
          <a:p>
            <a:r>
              <a:rPr lang="en-GB" sz="2800" dirty="0" err="1">
                <a:ea typeface="+mj-lt"/>
                <a:cs typeface="+mj-lt"/>
              </a:rPr>
              <a:t>Hlady</a:t>
            </a:r>
            <a:r>
              <a:rPr lang="en-GB" sz="2800" dirty="0">
                <a:ea typeface="+mj-lt"/>
                <a:cs typeface="+mj-lt"/>
              </a:rPr>
              <a:t> RA, Zhao X, Pan X, Yang JD, Ahmed F, </a:t>
            </a:r>
            <a:r>
              <a:rPr lang="en-GB" sz="2800" dirty="0" err="1">
                <a:ea typeface="+mj-lt"/>
                <a:cs typeface="+mj-lt"/>
              </a:rPr>
              <a:t>Antwi</a:t>
            </a:r>
            <a:r>
              <a:rPr lang="en-GB" sz="2800" dirty="0">
                <a:ea typeface="+mj-lt"/>
                <a:cs typeface="+mj-lt"/>
              </a:rPr>
              <a:t> SO, </a:t>
            </a:r>
            <a:r>
              <a:rPr lang="en-GB" sz="2800" dirty="0" err="1">
                <a:ea typeface="+mj-lt"/>
                <a:cs typeface="+mj-lt"/>
              </a:rPr>
              <a:t>Giama</a:t>
            </a:r>
            <a:r>
              <a:rPr lang="en-GB" sz="2800" dirty="0">
                <a:ea typeface="+mj-lt"/>
                <a:cs typeface="+mj-lt"/>
              </a:rPr>
              <a:t> NH, Patel T,</a:t>
            </a:r>
            <a:br>
              <a:rPr lang="en-GB" sz="2800" dirty="0">
                <a:ea typeface="+mj-lt"/>
                <a:cs typeface="+mj-lt"/>
              </a:rPr>
            </a:br>
            <a:r>
              <a:rPr lang="en-GB" sz="2800" dirty="0">
                <a:ea typeface="+mj-lt"/>
                <a:cs typeface="+mj-lt"/>
              </a:rPr>
              <a:t>Roberts LR, Liu C, Robertson KD. </a:t>
            </a:r>
            <a:r>
              <a:rPr lang="en-GB" sz="2800" b="1" dirty="0">
                <a:ea typeface="+mj-lt"/>
                <a:cs typeface="+mj-lt"/>
              </a:rPr>
              <a:t>Genome-wide discovery and validation of diagnostic DNA methylation-based biomarkers for hepatocellular cancer detection in circulating cell free DNA.</a:t>
            </a:r>
            <a:r>
              <a:rPr lang="en-GB" sz="2800" dirty="0">
                <a:ea typeface="+mj-lt"/>
                <a:cs typeface="+mj-lt"/>
              </a:rPr>
              <a:t> </a:t>
            </a:r>
            <a:r>
              <a:rPr lang="en-GB" sz="2800" dirty="0" err="1">
                <a:ea typeface="+mj-lt"/>
                <a:cs typeface="+mj-lt"/>
              </a:rPr>
              <a:t>Theranostics</a:t>
            </a:r>
            <a:r>
              <a:rPr lang="en-GB" sz="2800" dirty="0">
                <a:ea typeface="+mj-lt"/>
                <a:cs typeface="+mj-lt"/>
              </a:rPr>
              <a:t>. 2019 Sep 25;9(24):7239-7250.</a:t>
            </a:r>
            <a:endParaRPr lang="en-GB" sz="2800" dirty="0">
              <a:cs typeface="Calibri Ligh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413001"/>
            <a:ext cx="10515600" cy="3763962"/>
          </a:xfrm>
        </p:spPr>
        <p:txBody>
          <a:bodyPr vert="horz" lIns="91440" tIns="45720" rIns="91440" bIns="45720" rtlCol="0" anchor="t">
            <a:normAutofit fontScale="92500"/>
          </a:bodyPr>
          <a:lstStyle/>
          <a:p>
            <a:pPr marL="0" indent="0">
              <a:buNone/>
            </a:pPr>
            <a:r>
              <a:rPr lang="en-US" i="1" dirty="0">
                <a:ea typeface="+mn-lt"/>
                <a:cs typeface="+mn-lt"/>
              </a:rPr>
              <a:t>Blood biomarker for identifying HCC in individuals with liver cirrhosis.</a:t>
            </a:r>
            <a:endParaRPr lang="en-GB" i="1" dirty="0">
              <a:ea typeface="+mn-lt"/>
              <a:cs typeface="+mn-lt"/>
            </a:endParaRPr>
          </a:p>
          <a:p>
            <a:r>
              <a:rPr lang="en-US" dirty="0">
                <a:ea typeface="+mn-lt"/>
                <a:cs typeface="+mn-lt"/>
              </a:rPr>
              <a:t>“</a:t>
            </a:r>
            <a:r>
              <a:rPr lang="en-GB" dirty="0">
                <a:ea typeface="+mn-lt"/>
                <a:cs typeface="+mn-lt"/>
              </a:rPr>
              <a:t>As liver cirrhosis is the principal risk state for HCC development, markers to detect early HCC within this patient population are urgently needed.”</a:t>
            </a:r>
          </a:p>
          <a:p>
            <a:r>
              <a:rPr lang="en-US" dirty="0">
                <a:ea typeface="+mn-lt"/>
                <a:cs typeface="+mn-lt"/>
              </a:rPr>
              <a:t>N=22 per group, Illumina 450k for circulating cell free DNA (</a:t>
            </a:r>
            <a:r>
              <a:rPr lang="en-US" dirty="0" err="1">
                <a:ea typeface="+mn-lt"/>
                <a:cs typeface="+mn-lt"/>
              </a:rPr>
              <a:t>cfDNA</a:t>
            </a:r>
            <a:r>
              <a:rPr lang="en-US" dirty="0">
                <a:ea typeface="+mn-lt"/>
                <a:cs typeface="+mn-lt"/>
              </a:rPr>
              <a:t>)</a:t>
            </a:r>
          </a:p>
          <a:p>
            <a:r>
              <a:rPr lang="en-US" dirty="0">
                <a:ea typeface="+mn-lt"/>
                <a:cs typeface="+mn-lt"/>
              </a:rPr>
              <a:t>AUC &gt; 0.95 in validation (N=15 per group) </a:t>
            </a:r>
          </a:p>
          <a:p>
            <a:r>
              <a:rPr lang="en-US" dirty="0">
                <a:ea typeface="+mn-lt"/>
                <a:cs typeface="+mn-lt"/>
              </a:rPr>
              <a:t>AUC &gt; 0.95</a:t>
            </a:r>
            <a:r>
              <a:rPr lang="en-US" i="1" dirty="0">
                <a:ea typeface="+mn-lt"/>
                <a:cs typeface="+mn-lt"/>
              </a:rPr>
              <a:t> </a:t>
            </a:r>
            <a:r>
              <a:rPr lang="en-US" dirty="0">
                <a:ea typeface="+mn-lt"/>
                <a:cs typeface="+mn-lt"/>
              </a:rPr>
              <a:t>when tested in </a:t>
            </a:r>
            <a:r>
              <a:rPr lang="en-US" i="1" dirty="0">
                <a:ea typeface="+mn-lt"/>
                <a:cs typeface="+mn-lt"/>
              </a:rPr>
              <a:t>liver tissue</a:t>
            </a:r>
            <a:r>
              <a:rPr lang="en-US" dirty="0">
                <a:ea typeface="+mn-lt"/>
                <a:cs typeface="+mn-lt"/>
              </a:rPr>
              <a:t> methylation data</a:t>
            </a:r>
            <a:endParaRPr lang="en-US" dirty="0"/>
          </a:p>
          <a:p>
            <a:r>
              <a:rPr lang="en-US" dirty="0">
                <a:ea typeface="+mn-lt"/>
                <a:cs typeface="+mn-lt"/>
              </a:rPr>
              <a:t>However, predictors derived in liver tissue did not perform well in </a:t>
            </a:r>
            <a:r>
              <a:rPr lang="en-US" dirty="0" err="1">
                <a:ea typeface="+mn-lt"/>
                <a:cs typeface="+mn-lt"/>
              </a:rPr>
              <a:t>cfDNA</a:t>
            </a:r>
            <a:endParaRPr lang="en-US" dirty="0">
              <a:ea typeface="+mn-lt"/>
              <a:cs typeface="+mn-lt"/>
            </a:endParaRPr>
          </a:p>
          <a:p>
            <a:endParaRPr lang="en-GB"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err="1"/>
              <a:t>DNAm</a:t>
            </a:r>
            <a:r>
              <a:rPr lang="en-GB" dirty="0"/>
              <a:t> score</a:t>
            </a:r>
            <a:endParaRPr lang="en-US" dirty="0"/>
          </a:p>
        </p:txBody>
      </p:sp>
    </p:spTree>
    <p:extLst>
      <p:ext uri="{BB962C8B-B14F-4D97-AF65-F5344CB8AC3E}">
        <p14:creationId xmlns:p14="http://schemas.microsoft.com/office/powerpoint/2010/main" val="406691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2327275"/>
          </a:xfrm>
          <a:solidFill>
            <a:schemeClr val="accent1">
              <a:lumMod val="20000"/>
              <a:lumOff val="80000"/>
            </a:schemeClr>
          </a:solidFill>
        </p:spPr>
        <p:txBody>
          <a:bodyPr>
            <a:noAutofit/>
          </a:bodyPr>
          <a:lstStyle/>
          <a:p>
            <a:r>
              <a:rPr lang="en-GB" sz="2800" dirty="0" err="1">
                <a:ea typeface="+mj-lt"/>
                <a:cs typeface="+mj-lt"/>
              </a:rPr>
              <a:t>Patil</a:t>
            </a:r>
            <a:r>
              <a:rPr lang="en-GB" sz="2800" dirty="0">
                <a:ea typeface="+mj-lt"/>
                <a:cs typeface="+mj-lt"/>
              </a:rPr>
              <a:t> V, </a:t>
            </a:r>
            <a:r>
              <a:rPr lang="en-GB" sz="2800" dirty="0" err="1">
                <a:ea typeface="+mj-lt"/>
                <a:cs typeface="+mj-lt"/>
              </a:rPr>
              <a:t>Cuenin</a:t>
            </a:r>
            <a:r>
              <a:rPr lang="en-GB" sz="2800" dirty="0">
                <a:ea typeface="+mj-lt"/>
                <a:cs typeface="+mj-lt"/>
              </a:rPr>
              <a:t> C, Chung F, Aguilera JRR, Fernandez-Jimenez N,</a:t>
            </a:r>
            <a:br>
              <a:rPr lang="en-GB" sz="2800" dirty="0">
                <a:ea typeface="+mj-lt"/>
                <a:cs typeface="+mj-lt"/>
              </a:rPr>
            </a:br>
            <a:r>
              <a:rPr lang="en-GB" sz="2800" dirty="0">
                <a:ea typeface="+mj-lt"/>
                <a:cs typeface="+mj-lt"/>
              </a:rPr>
              <a:t>Romero-</a:t>
            </a:r>
            <a:r>
              <a:rPr lang="en-GB" sz="2800" dirty="0" err="1">
                <a:ea typeface="+mj-lt"/>
                <a:cs typeface="+mj-lt"/>
              </a:rPr>
              <a:t>Garmendia</a:t>
            </a:r>
            <a:r>
              <a:rPr lang="en-GB" sz="2800" dirty="0">
                <a:ea typeface="+mj-lt"/>
                <a:cs typeface="+mj-lt"/>
              </a:rPr>
              <a:t> I, Bilbao JR, </a:t>
            </a:r>
            <a:r>
              <a:rPr lang="en-GB" sz="2800" dirty="0" err="1">
                <a:ea typeface="+mj-lt"/>
                <a:cs typeface="+mj-lt"/>
              </a:rPr>
              <a:t>Cahais</a:t>
            </a:r>
            <a:r>
              <a:rPr lang="en-GB" sz="2800" dirty="0">
                <a:ea typeface="+mj-lt"/>
                <a:cs typeface="+mj-lt"/>
              </a:rPr>
              <a:t> V, Rothwell J, </a:t>
            </a:r>
            <a:r>
              <a:rPr lang="en-GB" sz="2800" dirty="0" err="1">
                <a:ea typeface="+mj-lt"/>
                <a:cs typeface="+mj-lt"/>
              </a:rPr>
              <a:t>Herceg</a:t>
            </a:r>
            <a:r>
              <a:rPr lang="en-GB" sz="2800" dirty="0">
                <a:ea typeface="+mj-lt"/>
                <a:cs typeface="+mj-lt"/>
              </a:rPr>
              <a:t> Z. </a:t>
            </a:r>
            <a:r>
              <a:rPr lang="en-GB" sz="2800" b="1" dirty="0">
                <a:ea typeface="+mj-lt"/>
                <a:cs typeface="+mj-lt"/>
              </a:rPr>
              <a:t>Human</a:t>
            </a:r>
            <a:br>
              <a:rPr lang="en-GB" sz="2800" b="1" dirty="0">
                <a:ea typeface="+mj-lt"/>
                <a:cs typeface="+mj-lt"/>
              </a:rPr>
            </a:br>
            <a:r>
              <a:rPr lang="en-GB" sz="2800" b="1" dirty="0">
                <a:ea typeface="+mj-lt"/>
                <a:cs typeface="+mj-lt"/>
              </a:rPr>
              <a:t>mitochondrial DNA is extensively methylated in a non-</a:t>
            </a:r>
            <a:r>
              <a:rPr lang="en-GB" sz="2800" b="1" dirty="0" err="1">
                <a:ea typeface="+mj-lt"/>
                <a:cs typeface="+mj-lt"/>
              </a:rPr>
              <a:t>CpG</a:t>
            </a:r>
            <a:r>
              <a:rPr lang="en-GB" sz="2800" b="1" dirty="0">
                <a:ea typeface="+mj-lt"/>
                <a:cs typeface="+mj-lt"/>
              </a:rPr>
              <a:t> context</a:t>
            </a:r>
            <a:r>
              <a:rPr lang="en-GB" sz="2800" dirty="0">
                <a:ea typeface="+mj-lt"/>
                <a:cs typeface="+mj-lt"/>
              </a:rPr>
              <a:t>. Nucleic Acids Res. 2019 Nov 4;47(19):10072-10085.</a:t>
            </a:r>
            <a:endParaRPr lang="en-GB" sz="2800" dirty="0">
              <a:cs typeface="Calibri Ligh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793999"/>
            <a:ext cx="10515600" cy="3382963"/>
          </a:xfrm>
        </p:spPr>
        <p:txBody>
          <a:bodyPr vert="horz" lIns="91440" tIns="45720" rIns="91440" bIns="45720" rtlCol="0" anchor="t">
            <a:normAutofit/>
          </a:bodyPr>
          <a:lstStyle/>
          <a:p>
            <a:pPr marL="0" indent="0">
              <a:buNone/>
            </a:pPr>
            <a:r>
              <a:rPr lang="en-US" i="1" dirty="0">
                <a:ea typeface="+mn-lt"/>
                <a:cs typeface="+mn-lt"/>
              </a:rPr>
              <a:t>First DNA methylation profiles of </a:t>
            </a:r>
            <a:r>
              <a:rPr lang="en-US" i="1" dirty="0" err="1">
                <a:ea typeface="+mn-lt"/>
                <a:cs typeface="+mn-lt"/>
              </a:rPr>
              <a:t>mitochrondrial</a:t>
            </a:r>
            <a:r>
              <a:rPr lang="en-US" i="1" dirty="0">
                <a:ea typeface="+mn-lt"/>
                <a:cs typeface="+mn-lt"/>
              </a:rPr>
              <a:t> </a:t>
            </a:r>
            <a:r>
              <a:rPr lang="en-US" i="1" dirty="0" err="1">
                <a:ea typeface="+mn-lt"/>
                <a:cs typeface="+mn-lt"/>
              </a:rPr>
              <a:t>DNAm</a:t>
            </a:r>
            <a:endParaRPr lang="en-GB" i="1" dirty="0">
              <a:ea typeface="+mn-lt"/>
              <a:cs typeface="+mn-lt"/>
            </a:endParaRPr>
          </a:p>
          <a:p>
            <a:r>
              <a:rPr lang="en-US" dirty="0">
                <a:ea typeface="+mn-lt"/>
                <a:cs typeface="+mn-lt"/>
              </a:rPr>
              <a:t>Bisulfite sequencing used to measure mitochondrial </a:t>
            </a:r>
            <a:r>
              <a:rPr lang="en-US" dirty="0" err="1">
                <a:ea typeface="+mn-lt"/>
                <a:cs typeface="+mn-lt"/>
              </a:rPr>
              <a:t>DNAm</a:t>
            </a:r>
            <a:endParaRPr lang="en-US" dirty="0">
              <a:ea typeface="+mn-lt"/>
              <a:cs typeface="+mn-lt"/>
            </a:endParaRPr>
          </a:p>
          <a:p>
            <a:r>
              <a:rPr lang="en-US" dirty="0">
                <a:ea typeface="+mn-lt"/>
                <a:cs typeface="+mn-lt"/>
              </a:rPr>
              <a:t>“</a:t>
            </a:r>
            <a:r>
              <a:rPr lang="en-GB" dirty="0"/>
              <a:t>mitochondrial genomes are extensively methylated predominantly at non-</a:t>
            </a:r>
            <a:r>
              <a:rPr lang="en-GB" dirty="0" err="1"/>
              <a:t>CpG</a:t>
            </a:r>
            <a:r>
              <a:rPr lang="en-GB" dirty="0"/>
              <a:t> sites”</a:t>
            </a:r>
            <a:endParaRPr lang="en-US" dirty="0">
              <a:ea typeface="+mn-lt"/>
              <a:cs typeface="+mn-lt"/>
            </a:endParaRPr>
          </a:p>
          <a:p>
            <a:r>
              <a:rPr lang="en-GB" dirty="0">
                <a:ea typeface="+mn-lt"/>
                <a:cs typeface="+mn-lt"/>
              </a:rPr>
              <a:t>“DNMT3B knockdown cells displayed a comparatively pronounced global reduction in </a:t>
            </a:r>
            <a:r>
              <a:rPr lang="en-GB" dirty="0" err="1">
                <a:ea typeface="+mn-lt"/>
                <a:cs typeface="+mn-lt"/>
              </a:rPr>
              <a:t>mtDNA</a:t>
            </a:r>
            <a:r>
              <a:rPr lang="en-GB" dirty="0">
                <a:ea typeface="+mn-lt"/>
                <a:cs typeface="+mn-lt"/>
              </a:rPr>
              <a:t> methylation with concomitant increases in gene expression”</a:t>
            </a:r>
            <a:endParaRPr lang="en-US" dirty="0">
              <a:ea typeface="+mn-lt"/>
              <a:cs typeface="+mn-lt"/>
            </a:endParaRPr>
          </a:p>
          <a:p>
            <a:pPr marL="0" indent="0">
              <a:buNone/>
            </a:pPr>
            <a:endParaRPr lang="en-GB" dirty="0">
              <a:ea typeface="+mn-lt"/>
              <a:cs typeface="+mn-lt"/>
            </a:endParaRPr>
          </a:p>
          <a:p>
            <a:endParaRPr lang="en-GB"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Mitochrondia</a:t>
            </a:r>
            <a:endParaRPr lang="en-US" dirty="0"/>
          </a:p>
        </p:txBody>
      </p:sp>
    </p:spTree>
    <p:extLst>
      <p:ext uri="{BB962C8B-B14F-4D97-AF65-F5344CB8AC3E}">
        <p14:creationId xmlns:p14="http://schemas.microsoft.com/office/powerpoint/2010/main" val="344220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2327275"/>
          </a:xfrm>
          <a:solidFill>
            <a:schemeClr val="accent1">
              <a:lumMod val="20000"/>
              <a:lumOff val="80000"/>
            </a:schemeClr>
          </a:solidFill>
        </p:spPr>
        <p:txBody>
          <a:bodyPr>
            <a:noAutofit/>
          </a:bodyPr>
          <a:lstStyle/>
          <a:p>
            <a:r>
              <a:rPr lang="en-GB" sz="2800" dirty="0" err="1">
                <a:ea typeface="+mj-lt"/>
                <a:cs typeface="+mj-lt"/>
              </a:rPr>
              <a:t>Locken-Castilla</a:t>
            </a:r>
            <a:r>
              <a:rPr lang="en-GB" sz="2800" dirty="0">
                <a:ea typeface="+mj-lt"/>
                <a:cs typeface="+mj-lt"/>
              </a:rPr>
              <a:t> A, Pacheco-Pantoja EL, Rodríguez-Brito F, May-Kim S,</a:t>
            </a:r>
            <a:br>
              <a:rPr lang="en-GB" sz="2800" dirty="0">
                <a:ea typeface="+mj-lt"/>
                <a:cs typeface="+mj-lt"/>
              </a:rPr>
            </a:br>
            <a:r>
              <a:rPr lang="en-GB" sz="2800" dirty="0" err="1">
                <a:ea typeface="+mj-lt"/>
                <a:cs typeface="+mj-lt"/>
              </a:rPr>
              <a:t>López</a:t>
            </a:r>
            <a:r>
              <a:rPr lang="en-GB" sz="2800" dirty="0">
                <a:ea typeface="+mj-lt"/>
                <a:cs typeface="+mj-lt"/>
              </a:rPr>
              <a:t>-Rivas V, Ceballos-Cruz A. </a:t>
            </a:r>
            <a:r>
              <a:rPr lang="en-GB" sz="2800" b="1" dirty="0">
                <a:ea typeface="+mj-lt"/>
                <a:cs typeface="+mj-lt"/>
              </a:rPr>
              <a:t>Smoking index, lifestyle factors, and genomic instability assessed by single-cell gel electrophoresis: a cross-sectional study in subjects from Yucatan, Mexico</a:t>
            </a:r>
            <a:r>
              <a:rPr lang="en-GB" sz="2800" dirty="0">
                <a:ea typeface="+mj-lt"/>
                <a:cs typeface="+mj-lt"/>
              </a:rPr>
              <a:t>. </a:t>
            </a:r>
            <a:r>
              <a:rPr lang="en-GB" sz="2800" dirty="0" err="1">
                <a:ea typeface="+mj-lt"/>
                <a:cs typeface="+mj-lt"/>
              </a:rPr>
              <a:t>Clin</a:t>
            </a:r>
            <a:r>
              <a:rPr lang="en-GB" sz="2800" dirty="0">
                <a:ea typeface="+mj-lt"/>
                <a:cs typeface="+mj-lt"/>
              </a:rPr>
              <a:t> Epigenetics. 2019 Oct 29;11(1):150.</a:t>
            </a:r>
            <a:endParaRPr lang="en-GB" sz="2800" dirty="0">
              <a:cs typeface="Calibri Ligh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779623"/>
            <a:ext cx="10515600" cy="3929301"/>
          </a:xfrm>
        </p:spPr>
        <p:txBody>
          <a:bodyPr vert="horz" lIns="91440" tIns="45720" rIns="91440" bIns="45720" rtlCol="0" anchor="t">
            <a:noAutofit/>
          </a:bodyPr>
          <a:lstStyle/>
          <a:p>
            <a:pPr marL="0" indent="0">
              <a:buNone/>
            </a:pPr>
            <a:r>
              <a:rPr lang="en-US" sz="2000" i="1" dirty="0">
                <a:ea typeface="+mn-lt"/>
                <a:cs typeface="+mn-lt"/>
              </a:rPr>
              <a:t>Associations of genomic instability with lifestyle (it is an epigenetic trait)</a:t>
            </a:r>
            <a:endParaRPr lang="en-GB" sz="2000" i="1" dirty="0">
              <a:ea typeface="+mn-lt"/>
              <a:cs typeface="+mn-lt"/>
            </a:endParaRPr>
          </a:p>
          <a:p>
            <a:r>
              <a:rPr lang="en-US" sz="2000" dirty="0">
                <a:ea typeface="+mn-lt"/>
                <a:cs typeface="+mn-lt"/>
              </a:rPr>
              <a:t>“</a:t>
            </a:r>
            <a:r>
              <a:rPr lang="en-GB" sz="2000" u="sng" dirty="0"/>
              <a:t>Genomic instability</a:t>
            </a:r>
            <a:r>
              <a:rPr lang="en-GB" sz="2000" dirty="0"/>
              <a:t> was evaluated through a single-cell gel electrophoresis using peripheral blood mononuclear cells in three different conditions of oxidative stress”</a:t>
            </a:r>
            <a:endParaRPr lang="en-GB" sz="2000" dirty="0">
              <a:cs typeface="Calibri"/>
            </a:endParaRPr>
          </a:p>
          <a:p>
            <a:r>
              <a:rPr lang="en-GB" sz="2000" dirty="0">
                <a:ea typeface="+mn-lt"/>
                <a:cs typeface="+mn-lt"/>
              </a:rPr>
              <a:t>Genomic instability ~ DNA damage ~ DNA breaks</a:t>
            </a:r>
          </a:p>
          <a:p>
            <a:r>
              <a:rPr lang="en-US" sz="2000" dirty="0">
                <a:ea typeface="+mn-lt"/>
                <a:cs typeface="+mn-lt"/>
              </a:rPr>
              <a:t>N=82</a:t>
            </a:r>
          </a:p>
          <a:p>
            <a:r>
              <a:rPr lang="en-US" sz="2000" dirty="0">
                <a:ea typeface="+mn-lt"/>
                <a:cs typeface="+mn-lt"/>
              </a:rPr>
              <a:t>Associated with:</a:t>
            </a:r>
          </a:p>
          <a:p>
            <a:pPr lvl="1"/>
            <a:r>
              <a:rPr lang="en-US" sz="1800" dirty="0">
                <a:ea typeface="+mn-lt"/>
                <a:cs typeface="+mn-lt"/>
              </a:rPr>
              <a:t>Age </a:t>
            </a:r>
          </a:p>
          <a:p>
            <a:pPr lvl="1"/>
            <a:r>
              <a:rPr lang="en-US" sz="1800" dirty="0">
                <a:ea typeface="+mn-lt"/>
                <a:cs typeface="+mn-lt"/>
              </a:rPr>
              <a:t>Smoking</a:t>
            </a:r>
          </a:p>
          <a:p>
            <a:pPr lvl="1"/>
            <a:r>
              <a:rPr lang="en-US" sz="1800" dirty="0">
                <a:ea typeface="+mn-lt"/>
                <a:cs typeface="+mn-lt"/>
              </a:rPr>
              <a:t>Diet</a:t>
            </a:r>
          </a:p>
          <a:p>
            <a:pPr lvl="1"/>
            <a:r>
              <a:rPr lang="en-US" sz="1800" dirty="0">
                <a:ea typeface="+mn-lt"/>
                <a:cs typeface="+mn-lt"/>
              </a:rPr>
              <a:t>Long sitting hours</a:t>
            </a:r>
          </a:p>
          <a:p>
            <a:pPr lvl="1"/>
            <a:r>
              <a:rPr lang="en-US" sz="1800" dirty="0">
                <a:ea typeface="+mn-lt"/>
                <a:cs typeface="+mn-lt"/>
              </a:rPr>
              <a:t>Radiation</a:t>
            </a:r>
          </a:p>
          <a:p>
            <a:pPr lvl="1"/>
            <a:endParaRPr lang="en-GB"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Epigenetics</a:t>
            </a:r>
            <a:endParaRPr lang="en-US" dirty="0"/>
          </a:p>
        </p:txBody>
      </p:sp>
      <p:sp>
        <p:nvSpPr>
          <p:cNvPr id="5" name="TextBox 4">
            <a:extLst>
              <a:ext uri="{FF2B5EF4-FFF2-40B4-BE49-F238E27FC236}">
                <a16:creationId xmlns:a16="http://schemas.microsoft.com/office/drawing/2014/main" id="{1A5F9184-9E56-4674-B417-7710E84F8A73}"/>
              </a:ext>
            </a:extLst>
          </p:cNvPr>
          <p:cNvSpPr txBox="1"/>
          <p:nvPr/>
        </p:nvSpPr>
        <p:spPr>
          <a:xfrm>
            <a:off x="5400136" y="4695645"/>
            <a:ext cx="5014823"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solidFill>
                  <a:srgbClr val="FF0000"/>
                </a:solidFill>
                <a:cs typeface="Calibri"/>
              </a:rPr>
              <a:t>Notice the association with age and </a:t>
            </a:r>
            <a:r>
              <a:rPr lang="en-GB" sz="2400" b="1">
                <a:solidFill>
                  <a:srgbClr val="FF0000"/>
                </a:solidFill>
                <a:cs typeface="Calibri"/>
              </a:rPr>
              <a:t>smoking …  Smoking and DNAm age acceleration not associated.</a:t>
            </a:r>
            <a:br>
              <a:rPr lang="en-GB" sz="2400" b="1" dirty="0">
                <a:solidFill>
                  <a:srgbClr val="FF0000"/>
                </a:solidFill>
                <a:cs typeface="Calibri"/>
              </a:rPr>
            </a:br>
            <a:endParaRPr lang="en-US"/>
          </a:p>
          <a:p>
            <a:r>
              <a:rPr lang="en-GB" sz="2400" b="1" dirty="0">
                <a:solidFill>
                  <a:srgbClr val="FF0000"/>
                </a:solidFill>
                <a:cs typeface="Calibri"/>
              </a:rPr>
              <a:t>EWAS this? </a:t>
            </a:r>
          </a:p>
        </p:txBody>
      </p:sp>
    </p:spTree>
    <p:extLst>
      <p:ext uri="{BB962C8B-B14F-4D97-AF65-F5344CB8AC3E}">
        <p14:creationId xmlns:p14="http://schemas.microsoft.com/office/powerpoint/2010/main" val="411365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231201"/>
          </a:xfrm>
          <a:solidFill>
            <a:schemeClr val="accent1">
              <a:lumMod val="20000"/>
              <a:lumOff val="80000"/>
            </a:schemeClr>
          </a:solidFill>
        </p:spPr>
        <p:txBody>
          <a:bodyPr>
            <a:noAutofit/>
          </a:bodyPr>
          <a:lstStyle/>
          <a:p>
            <a:r>
              <a:rPr lang="en-GB" sz="2800" dirty="0" err="1">
                <a:ea typeface="+mj-lt"/>
                <a:cs typeface="+mj-lt"/>
              </a:rPr>
              <a:t>Peedicayil</a:t>
            </a:r>
            <a:r>
              <a:rPr lang="en-GB" sz="2800" dirty="0">
                <a:ea typeface="+mj-lt"/>
                <a:cs typeface="+mj-lt"/>
              </a:rPr>
              <a:t> J. </a:t>
            </a:r>
            <a:r>
              <a:rPr lang="en-GB" sz="2800" b="1" dirty="0">
                <a:ea typeface="+mj-lt"/>
                <a:cs typeface="+mj-lt"/>
              </a:rPr>
              <a:t>Identification of Biomarkers in Neuropsychiatric Disorders Based on Systems Biology and Epigenetics</a:t>
            </a:r>
            <a:r>
              <a:rPr lang="en-GB" sz="2800" dirty="0">
                <a:ea typeface="+mj-lt"/>
                <a:cs typeface="+mj-lt"/>
              </a:rPr>
              <a:t>. Front Genet. 2019 Oct 11;10:985. </a:t>
            </a:r>
            <a:endParaRPr lang="en-GB" sz="2800" dirty="0">
              <a:cs typeface="Calibri Ligh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04815"/>
            <a:ext cx="10515600" cy="4472148"/>
          </a:xfrm>
        </p:spPr>
        <p:txBody>
          <a:bodyPr vert="horz" lIns="91440" tIns="45720" rIns="91440" bIns="45720" rtlCol="0" anchor="t">
            <a:normAutofit/>
          </a:bodyPr>
          <a:lstStyle/>
          <a:p>
            <a:pPr marL="0" indent="0">
              <a:buNone/>
            </a:pPr>
            <a:r>
              <a:rPr lang="en-US" dirty="0">
                <a:ea typeface="+mn-lt"/>
                <a:cs typeface="+mn-lt"/>
              </a:rPr>
              <a:t>A systems biology biomarker is a subnetwork of features rather than a single or simply a collection of features.  Predicts that they will perform better because </a:t>
            </a:r>
            <a:r>
              <a:rPr lang="en-US" i="1">
                <a:ea typeface="+mn-lt"/>
                <a:cs typeface="+mn-lt"/>
              </a:rPr>
              <a:t>longitudinal multi-omics + systems biology = magic.</a:t>
            </a:r>
            <a:endParaRPr lang="en-US">
              <a:ea typeface="+mn-lt"/>
              <a:cs typeface="+mn-lt"/>
            </a:endParaRPr>
          </a:p>
          <a:p>
            <a:pPr marL="0" indent="0">
              <a:buNone/>
            </a:pPr>
            <a:endParaRPr lang="en-GB" i="1" dirty="0">
              <a:ea typeface="+mn-lt"/>
              <a:cs typeface="+mn-lt"/>
            </a:endParaRPr>
          </a:p>
          <a:p>
            <a:pPr marL="0" indent="0">
              <a:buNone/>
            </a:pPr>
            <a:r>
              <a:rPr lang="en-GB" i="1" dirty="0">
                <a:ea typeface="+mn-lt"/>
                <a:cs typeface="+mn-lt"/>
              </a:rPr>
              <a:t>Huge effort to understand neuropsychiatric disorders using ‘systems biology’</a:t>
            </a:r>
          </a:p>
          <a:p>
            <a:pPr marL="0" indent="0">
              <a:buNone/>
            </a:pPr>
            <a:r>
              <a:rPr lang="en-GB" dirty="0">
                <a:ea typeface="+mn-lt"/>
                <a:cs typeface="+mn-lt"/>
              </a:rPr>
              <a:t>Willsey AJ,…, </a:t>
            </a:r>
            <a:r>
              <a:rPr lang="en-GB" dirty="0" err="1">
                <a:ea typeface="+mn-lt"/>
                <a:cs typeface="+mn-lt"/>
              </a:rPr>
              <a:t>Ideker</a:t>
            </a:r>
            <a:r>
              <a:rPr lang="en-GB" dirty="0">
                <a:ea typeface="+mn-lt"/>
                <a:cs typeface="+mn-lt"/>
              </a:rPr>
              <a:t> T, State MW, </a:t>
            </a:r>
            <a:r>
              <a:rPr lang="en-GB" dirty="0" err="1">
                <a:ea typeface="+mn-lt"/>
                <a:cs typeface="+mn-lt"/>
              </a:rPr>
              <a:t>Krogan</a:t>
            </a:r>
            <a:r>
              <a:rPr lang="en-GB" dirty="0">
                <a:ea typeface="+mn-lt"/>
                <a:cs typeface="+mn-lt"/>
              </a:rPr>
              <a:t> NJ. </a:t>
            </a:r>
            <a:r>
              <a:rPr lang="en-GB" b="1" dirty="0">
                <a:ea typeface="+mn-lt"/>
                <a:cs typeface="+mn-lt"/>
              </a:rPr>
              <a:t>The Psychiatric Cell Map Initiative: A Convergent Systems Biological Approach to Illuminating Key Molecular Pathways in Neuropsychiatric Disorders</a:t>
            </a:r>
            <a:r>
              <a:rPr lang="en-GB" dirty="0">
                <a:ea typeface="+mn-lt"/>
                <a:cs typeface="+mn-lt"/>
              </a:rPr>
              <a:t>. Cell. 2018 Jul 26;174(3):505-520.</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Initiative</a:t>
            </a:r>
          </a:p>
        </p:txBody>
      </p:sp>
    </p:spTree>
    <p:extLst>
      <p:ext uri="{BB962C8B-B14F-4D97-AF65-F5344CB8AC3E}">
        <p14:creationId xmlns:p14="http://schemas.microsoft.com/office/powerpoint/2010/main" val="423546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572164"/>
          </a:xfrm>
          <a:solidFill>
            <a:schemeClr val="accent1">
              <a:lumMod val="20000"/>
              <a:lumOff val="80000"/>
            </a:schemeClr>
          </a:solidFill>
        </p:spPr>
        <p:txBody>
          <a:bodyPr>
            <a:noAutofit/>
          </a:bodyPr>
          <a:lstStyle/>
          <a:p>
            <a:r>
              <a:rPr lang="en-GB" sz="2800" dirty="0" err="1">
                <a:ea typeface="+mj-lt"/>
                <a:cs typeface="+mj-lt"/>
              </a:rPr>
              <a:t>Andersson</a:t>
            </a:r>
            <a:r>
              <a:rPr lang="en-GB" sz="2800" dirty="0">
                <a:ea typeface="+mj-lt"/>
                <a:cs typeface="+mj-lt"/>
              </a:rPr>
              <a:t>, Lin, Liu, Levy, Mitchell, Larson, </a:t>
            </a:r>
            <a:r>
              <a:rPr lang="en-GB" sz="2800" dirty="0" err="1">
                <a:ea typeface="+mj-lt"/>
                <a:cs typeface="+mj-lt"/>
              </a:rPr>
              <a:t>Vasan</a:t>
            </a:r>
            <a:r>
              <a:rPr lang="en-GB" sz="2800" dirty="0">
                <a:ea typeface="+mj-lt"/>
                <a:cs typeface="+mj-lt"/>
              </a:rPr>
              <a:t>. </a:t>
            </a:r>
            <a:r>
              <a:rPr lang="en-GB" sz="2800" b="1" dirty="0">
                <a:ea typeface="+mj-lt"/>
                <a:cs typeface="+mj-lt"/>
              </a:rPr>
              <a:t>An Integrated Multi-Omics Approach to Identify Genetic Underpinnings of Heart Failure and its Echocardiographic Precursors: The Framingham Heart Study.</a:t>
            </a:r>
            <a:r>
              <a:rPr lang="en-GB" sz="2800" dirty="0">
                <a:ea typeface="+mj-lt"/>
                <a:cs typeface="+mj-lt"/>
              </a:rPr>
              <a:t> </a:t>
            </a:r>
            <a:r>
              <a:rPr lang="en-GB" sz="2800" dirty="0" err="1">
                <a:ea typeface="+mj-lt"/>
                <a:cs typeface="+mj-lt"/>
              </a:rPr>
              <a:t>Circ</a:t>
            </a:r>
            <a:r>
              <a:rPr lang="en-GB" sz="2800" dirty="0">
                <a:ea typeface="+mj-lt"/>
                <a:cs typeface="+mj-lt"/>
              </a:rPr>
              <a:t> </a:t>
            </a:r>
            <a:r>
              <a:rPr lang="en-GB" sz="2800" dirty="0" err="1">
                <a:ea typeface="+mj-lt"/>
                <a:cs typeface="+mj-lt"/>
              </a:rPr>
              <a:t>Genom</a:t>
            </a:r>
            <a:r>
              <a:rPr lang="en-GB" sz="2800" dirty="0">
                <a:ea typeface="+mj-lt"/>
                <a:cs typeface="+mj-lt"/>
              </a:rPr>
              <a:t> Precis Med. 2019 Nov 8.</a:t>
            </a:r>
            <a:endParaRPr lang="en-GB" sz="2800" dirty="0">
              <a:cs typeface="Calibri Ligh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107768"/>
            <a:ext cx="10515600" cy="4750231"/>
          </a:xfrm>
        </p:spPr>
        <p:txBody>
          <a:bodyPr vert="horz" lIns="91440" tIns="45720" rIns="91440" bIns="45720" rtlCol="0" anchor="t">
            <a:normAutofit fontScale="85000" lnSpcReduction="20000"/>
          </a:bodyPr>
          <a:lstStyle/>
          <a:p>
            <a:pPr marL="0" indent="0">
              <a:buNone/>
            </a:pPr>
            <a:r>
              <a:rPr lang="en-US" i="1" dirty="0">
                <a:ea typeface="+mn-lt"/>
                <a:cs typeface="+mn-lt"/>
              </a:rPr>
              <a:t>Obtain biological insight and improve robustness by identifying genes implicated in multiple omics</a:t>
            </a:r>
          </a:p>
          <a:p>
            <a:endParaRPr lang="en-US" dirty="0">
              <a:ea typeface="+mn-lt"/>
              <a:cs typeface="+mn-lt"/>
            </a:endParaRPr>
          </a:p>
          <a:p>
            <a:r>
              <a:rPr lang="en-US" dirty="0">
                <a:ea typeface="+mn-lt"/>
                <a:cs typeface="+mn-lt"/>
              </a:rPr>
              <a:t>Heart failure has heterogeneous causes, making GWAS likely to miss relevant loci</a:t>
            </a:r>
          </a:p>
          <a:p>
            <a:r>
              <a:rPr lang="en-US" dirty="0">
                <a:ea typeface="+mn-lt"/>
                <a:cs typeface="+mn-lt"/>
              </a:rPr>
              <a:t>8372 Framingham Heart Study participants</a:t>
            </a:r>
          </a:p>
          <a:p>
            <a:r>
              <a:rPr lang="en-US" dirty="0">
                <a:ea typeface="+mn-lt"/>
                <a:cs typeface="+mn-lt"/>
              </a:rPr>
              <a:t>Omics: DNA methylation, gene expression, genotypes for a subset</a:t>
            </a:r>
          </a:p>
          <a:p>
            <a:r>
              <a:rPr lang="en-GB" dirty="0">
                <a:ea typeface="+mn-lt"/>
                <a:cs typeface="+mn-lt"/>
              </a:rPr>
              <a:t>Phenotypes: 8 echocardiographic and 4 heart failure phenotypes</a:t>
            </a:r>
          </a:p>
          <a:p>
            <a:r>
              <a:rPr lang="en-US" dirty="0">
                <a:ea typeface="+mn-lt"/>
                <a:cs typeface="+mn-lt"/>
              </a:rPr>
              <a:t>Integrative method:</a:t>
            </a:r>
          </a:p>
          <a:p>
            <a:pPr lvl="1"/>
            <a:r>
              <a:rPr lang="en-US" dirty="0">
                <a:ea typeface="+mn-lt"/>
                <a:cs typeface="+mn-lt"/>
              </a:rPr>
              <a:t>Perform a GWAS, EWAS and TWAS</a:t>
            </a:r>
          </a:p>
          <a:p>
            <a:pPr lvl="1"/>
            <a:r>
              <a:rPr lang="en-US" dirty="0">
                <a:ea typeface="+mn-lt"/>
                <a:cs typeface="+mn-lt"/>
              </a:rPr>
              <a:t>Produce gene orderings from each (by statistical significance)</a:t>
            </a:r>
          </a:p>
          <a:p>
            <a:pPr lvl="1"/>
            <a:r>
              <a:rPr lang="en-US" dirty="0">
                <a:ea typeface="+mn-lt"/>
                <a:cs typeface="+mn-lt"/>
              </a:rPr>
              <a:t>Merge orderings into a single ordering </a:t>
            </a:r>
            <a:r>
              <a:rPr lang="en-US" dirty="0">
                <a:ea typeface="+mn-lt"/>
                <a:cs typeface="+mn-lt"/>
                <a:hlinkClick r:id="rId3"/>
              </a:rPr>
              <a:t>(robust rank aggregation)</a:t>
            </a:r>
            <a:endParaRPr lang="en-US" dirty="0">
              <a:ea typeface="+mn-lt"/>
              <a:cs typeface="+mn-lt"/>
            </a:endParaRPr>
          </a:p>
          <a:p>
            <a:r>
              <a:rPr lang="en-US" dirty="0">
                <a:ea typeface="+mn-lt"/>
                <a:cs typeface="+mn-lt"/>
              </a:rPr>
              <a:t>Results: several new genes identified that had been previously implicated, for example, in animal models.</a:t>
            </a:r>
            <a:endParaRPr lang="en-GB"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Methods</a:t>
            </a:r>
            <a:endParaRPr lang="en-US" dirty="0"/>
          </a:p>
        </p:txBody>
      </p:sp>
    </p:spTree>
    <p:extLst>
      <p:ext uri="{BB962C8B-B14F-4D97-AF65-F5344CB8AC3E}">
        <p14:creationId xmlns:p14="http://schemas.microsoft.com/office/powerpoint/2010/main" val="166078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231201"/>
          </a:xfrm>
          <a:solidFill>
            <a:schemeClr val="accent1">
              <a:lumMod val="20000"/>
              <a:lumOff val="80000"/>
            </a:schemeClr>
          </a:solidFill>
        </p:spPr>
        <p:txBody>
          <a:bodyPr>
            <a:noAutofit/>
          </a:bodyPr>
          <a:lstStyle/>
          <a:p>
            <a:r>
              <a:rPr lang="en-GB" sz="2800" dirty="0" err="1">
                <a:ea typeface="+mj-lt"/>
                <a:cs typeface="+mj-lt"/>
              </a:rPr>
              <a:t>Turchin</a:t>
            </a:r>
            <a:r>
              <a:rPr lang="en-GB" sz="2800" dirty="0">
                <a:ea typeface="+mj-lt"/>
                <a:cs typeface="+mj-lt"/>
              </a:rPr>
              <a:t> MC, Stephens M. </a:t>
            </a:r>
            <a:r>
              <a:rPr lang="en-GB" sz="2800" b="1" dirty="0">
                <a:ea typeface="+mj-lt"/>
                <a:cs typeface="+mj-lt"/>
              </a:rPr>
              <a:t>Bayesian multivariate reanalysis of large genetic studies identifies many new associations</a:t>
            </a:r>
            <a:r>
              <a:rPr lang="en-GB" sz="2800" dirty="0">
                <a:ea typeface="+mj-lt"/>
                <a:cs typeface="+mj-lt"/>
              </a:rPr>
              <a:t>. </a:t>
            </a:r>
            <a:r>
              <a:rPr lang="en-GB" sz="2800" dirty="0" err="1">
                <a:ea typeface="+mj-lt"/>
                <a:cs typeface="+mj-lt"/>
              </a:rPr>
              <a:t>PLoS</a:t>
            </a:r>
            <a:r>
              <a:rPr lang="en-GB" sz="2800" dirty="0">
                <a:ea typeface="+mj-lt"/>
                <a:cs typeface="+mj-lt"/>
              </a:rPr>
              <a:t> Genet. 2019 Oct 9;15(10):e1008431.</a:t>
            </a:r>
            <a:endParaRPr lang="en-GB" sz="2800" dirty="0">
              <a:cs typeface="Calibri Ligh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04815"/>
            <a:ext cx="10515600" cy="4472148"/>
          </a:xfrm>
        </p:spPr>
        <p:txBody>
          <a:bodyPr vert="horz" lIns="91440" tIns="45720" rIns="91440" bIns="45720" rtlCol="0" anchor="t">
            <a:normAutofit/>
          </a:bodyPr>
          <a:lstStyle/>
          <a:p>
            <a:pPr marL="0" indent="0">
              <a:buNone/>
            </a:pPr>
            <a:r>
              <a:rPr lang="en-US" i="1" dirty="0">
                <a:ea typeface="+mn-lt"/>
                <a:cs typeface="+mn-lt"/>
              </a:rPr>
              <a:t>Improve power of EWAS, particularly in cohort studies?</a:t>
            </a:r>
            <a:endParaRPr lang="en-GB" i="1" dirty="0">
              <a:ea typeface="+mn-lt"/>
              <a:cs typeface="+mn-lt"/>
            </a:endParaRPr>
          </a:p>
          <a:p>
            <a:r>
              <a:rPr lang="en-GB" dirty="0"/>
              <a:t>“in simulation experiments, multivariate analyses have been shown to be more powerful at detecting associations [than univariate analysis]”</a:t>
            </a:r>
          </a:p>
          <a:p>
            <a:r>
              <a:rPr lang="en-GB" dirty="0"/>
              <a:t>13 large studies of related traits</a:t>
            </a:r>
          </a:p>
          <a:p>
            <a:r>
              <a:rPr lang="en-GB" dirty="0"/>
              <a:t>anthropometric traits (GIANT), plasma lipid traits (</a:t>
            </a:r>
            <a:r>
              <a:rPr lang="en-GB" dirty="0" err="1"/>
              <a:t>GlobalLipids</a:t>
            </a:r>
            <a:r>
              <a:rPr lang="en-GB" dirty="0"/>
              <a:t>), and red blood cell traits (</a:t>
            </a:r>
            <a:r>
              <a:rPr lang="en-GB" dirty="0" err="1"/>
              <a:t>HaemgenRBC</a:t>
            </a:r>
            <a:r>
              <a:rPr lang="en-GB" dirty="0"/>
              <a:t>)</a:t>
            </a:r>
          </a:p>
          <a:p>
            <a:r>
              <a:rPr lang="en-GB" dirty="0"/>
              <a:t>many new associations (433 in total across the 13 studies) </a:t>
            </a:r>
          </a:p>
          <a:p>
            <a:r>
              <a:rPr lang="en-GB" dirty="0"/>
              <a:t>many replicate</a:t>
            </a:r>
            <a:endParaRPr lang="en-GB"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Methods</a:t>
            </a:r>
            <a:endParaRPr lang="en-US" dirty="0"/>
          </a:p>
        </p:txBody>
      </p:sp>
    </p:spTree>
    <p:extLst>
      <p:ext uri="{BB962C8B-B14F-4D97-AF65-F5344CB8AC3E}">
        <p14:creationId xmlns:p14="http://schemas.microsoft.com/office/powerpoint/2010/main" val="171289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277695"/>
          </a:xfrm>
          <a:solidFill>
            <a:schemeClr val="accent1">
              <a:lumMod val="20000"/>
              <a:lumOff val="80000"/>
            </a:schemeClr>
          </a:solidFill>
        </p:spPr>
        <p:txBody>
          <a:bodyPr>
            <a:noAutofit/>
          </a:bodyPr>
          <a:lstStyle/>
          <a:p>
            <a:r>
              <a:rPr lang="en-GB" sz="2800" dirty="0" err="1">
                <a:cs typeface="Calibri Light"/>
              </a:rPr>
              <a:t>Ramisch</a:t>
            </a:r>
            <a:r>
              <a:rPr lang="en-GB" sz="2800" dirty="0">
                <a:cs typeface="Calibri Light"/>
              </a:rPr>
              <a:t>, A., Heinrich, V., Glaser, L.V. et al. </a:t>
            </a:r>
            <a:r>
              <a:rPr lang="en-GB" sz="2800" b="1" dirty="0">
                <a:cs typeface="Calibri Light"/>
              </a:rPr>
              <a:t>CRUP: a comprehensive framework to predict condition-specific regulatory units</a:t>
            </a:r>
            <a:r>
              <a:rPr lang="en-GB" sz="2800" dirty="0">
                <a:cs typeface="Calibri Light"/>
              </a:rPr>
              <a:t>. Genome </a:t>
            </a:r>
            <a:r>
              <a:rPr lang="en-GB" sz="2800" dirty="0" err="1">
                <a:cs typeface="Calibri Light"/>
              </a:rPr>
              <a:t>Biol</a:t>
            </a:r>
            <a:r>
              <a:rPr lang="en-GB" sz="2800" dirty="0">
                <a:cs typeface="Calibri Light"/>
              </a:rPr>
              <a:t> 20, 227 (2019).</a:t>
            </a: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813302"/>
            <a:ext cx="10515600" cy="5044697"/>
          </a:xfrm>
        </p:spPr>
        <p:txBody>
          <a:bodyPr vert="horz" lIns="91440" tIns="45720" rIns="91440" bIns="45720" rtlCol="0" anchor="t">
            <a:normAutofit fontScale="92500" lnSpcReduction="10000"/>
          </a:bodyPr>
          <a:lstStyle/>
          <a:p>
            <a:pPr marL="0" indent="0">
              <a:buNone/>
            </a:pPr>
            <a:r>
              <a:rPr lang="en-US" i="1" dirty="0">
                <a:ea typeface="+mn-lt"/>
                <a:cs typeface="+mn-lt"/>
              </a:rPr>
              <a:t>Identify enhancers and target genes most relevant to a condition</a:t>
            </a:r>
          </a:p>
          <a:p>
            <a:pPr marL="0" indent="0">
              <a:buNone/>
            </a:pPr>
            <a:endParaRPr lang="en-US" dirty="0">
              <a:ea typeface="+mn-lt"/>
              <a:cs typeface="+mn-lt"/>
            </a:endParaRPr>
          </a:p>
          <a:p>
            <a:pPr marL="0" indent="0">
              <a:buNone/>
            </a:pPr>
            <a:r>
              <a:rPr lang="en-US" dirty="0">
                <a:ea typeface="+mn-lt"/>
                <a:cs typeface="+mn-lt"/>
              </a:rPr>
              <a:t>Input: H3K4me1, H3K4me3, H3K27ac and gene expression profiles across conditions.</a:t>
            </a:r>
          </a:p>
          <a:p>
            <a:pPr marL="0" indent="0">
              <a:buNone/>
            </a:pPr>
            <a:r>
              <a:rPr lang="en-US">
                <a:ea typeface="+mn-lt"/>
                <a:cs typeface="+mn-lt"/>
              </a:rPr>
              <a:t>Step 1. CRUP-EP: enhancer prediction</a:t>
            </a:r>
          </a:p>
          <a:p>
            <a:pPr marL="0" indent="0">
              <a:buNone/>
            </a:pPr>
            <a:r>
              <a:rPr lang="en-US" dirty="0">
                <a:ea typeface="+mn-lt"/>
                <a:cs typeface="+mn-lt"/>
              </a:rPr>
              <a:t>Step 2. CRUP-ED: enhancer dynamics </a:t>
            </a:r>
            <a:br>
              <a:rPr lang="en-US" dirty="0">
                <a:ea typeface="+mn-lt"/>
                <a:cs typeface="+mn-lt"/>
              </a:rPr>
            </a:br>
            <a:r>
              <a:rPr lang="en-US" dirty="0">
                <a:ea typeface="+mn-lt"/>
                <a:cs typeface="+mn-lt"/>
              </a:rPr>
              <a:t>  (i.e. identify condition-specific enhancers)</a:t>
            </a:r>
          </a:p>
          <a:p>
            <a:pPr marL="0" indent="0">
              <a:buNone/>
            </a:pPr>
            <a:r>
              <a:rPr lang="en-US" dirty="0">
                <a:ea typeface="+mn-lt"/>
                <a:cs typeface="+mn-lt"/>
              </a:rPr>
              <a:t>Step 3. CRUP-ET: enhancer targets</a:t>
            </a:r>
          </a:p>
          <a:p>
            <a:pPr marL="0" indent="0">
              <a:buNone/>
            </a:pPr>
            <a:r>
              <a:rPr lang="en-US" dirty="0">
                <a:ea typeface="+mn-lt"/>
                <a:cs typeface="+mn-lt"/>
              </a:rPr>
              <a:t>  (i.e. link dynamic enhancers to target genes)</a:t>
            </a:r>
          </a:p>
          <a:p>
            <a:pPr marL="457200" lvl="1" indent="0">
              <a:buNone/>
            </a:pPr>
            <a:r>
              <a:rPr lang="en-US" dirty="0">
                <a:ea typeface="+mn-lt"/>
                <a:cs typeface="+mn-lt"/>
              </a:rPr>
              <a:t>  Targets limited to same </a:t>
            </a:r>
            <a:r>
              <a:rPr lang="en-US" i="1" dirty="0">
                <a:ea typeface="+mn-lt"/>
                <a:cs typeface="+mn-lt"/>
              </a:rPr>
              <a:t>topological association domain </a:t>
            </a:r>
            <a:r>
              <a:rPr lang="en-US" dirty="0">
                <a:ea typeface="+mn-lt"/>
                <a:cs typeface="+mn-lt"/>
              </a:rPr>
              <a:t>(as determined by Hi-C)</a:t>
            </a:r>
            <a:br>
              <a:rPr lang="en-US" i="1" dirty="0">
                <a:ea typeface="+mn-lt"/>
                <a:cs typeface="+mn-lt"/>
              </a:rPr>
            </a:br>
            <a:r>
              <a:rPr lang="en-US" i="1" dirty="0">
                <a:ea typeface="+mn-lt"/>
                <a:cs typeface="+mn-lt"/>
              </a:rPr>
              <a:t>  </a:t>
            </a:r>
            <a:r>
              <a:rPr lang="en-US" dirty="0">
                <a:ea typeface="+mn-lt"/>
                <a:cs typeface="+mn-lt"/>
              </a:rPr>
              <a:t>Target = gene expression is associated with enhancer activity across conditions</a:t>
            </a:r>
          </a:p>
          <a:p>
            <a:pPr marL="457200" lvl="1" indent="0">
              <a:buNone/>
            </a:pPr>
            <a:endParaRPr lang="en-US" dirty="0">
              <a:ea typeface="+mn-lt"/>
              <a:cs typeface="+mn-lt"/>
            </a:endParaRPr>
          </a:p>
          <a:p>
            <a:pPr marL="457200" lvl="1" indent="0" algn="r">
              <a:buNone/>
            </a:pPr>
            <a:r>
              <a:rPr lang="en-US" dirty="0">
                <a:ea typeface="+mn-lt"/>
                <a:cs typeface="+mn-lt"/>
              </a:rPr>
              <a:t>* condition = phenotype, exposure, state, etc.</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Methods</a:t>
            </a:r>
            <a:endParaRPr lang="en-US" dirty="0"/>
          </a:p>
        </p:txBody>
      </p:sp>
    </p:spTree>
    <p:extLst>
      <p:ext uri="{BB962C8B-B14F-4D97-AF65-F5344CB8AC3E}">
        <p14:creationId xmlns:p14="http://schemas.microsoft.com/office/powerpoint/2010/main" val="114467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C324236B5B1F44CA352B02574DFACAC" ma:contentTypeVersion="4" ma:contentTypeDescription="Create a new document." ma:contentTypeScope="" ma:versionID="391aa7177baf3e6e281a5c9c2282dcd8">
  <xsd:schema xmlns:xsd="http://www.w3.org/2001/XMLSchema" xmlns:xs="http://www.w3.org/2001/XMLSchema" xmlns:p="http://schemas.microsoft.com/office/2006/metadata/properties" xmlns:ns2="5437daf8-e155-4260-9992-e8434af7a544" xmlns:ns3="4625581b-bb4e-4558-bbdb-f9e75e9989bb" targetNamespace="http://schemas.microsoft.com/office/2006/metadata/properties" ma:root="true" ma:fieldsID="cd462ddb54f28554e91789c910245b0f" ns2:_="" ns3:_="">
    <xsd:import namespace="5437daf8-e155-4260-9992-e8434af7a544"/>
    <xsd:import namespace="4625581b-bb4e-4558-bbdb-f9e75e9989b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7daf8-e155-4260-9992-e8434af7a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5581b-bb4e-4558-bbdb-f9e75e9989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E69E18-9D5F-453F-9B5A-236CDF668477}">
  <ds:schemaRefs>
    <ds:schemaRef ds:uri="http://schemas.microsoft.com/sharepoint/v3/contenttype/forms"/>
  </ds:schemaRefs>
</ds:datastoreItem>
</file>

<file path=customXml/itemProps2.xml><?xml version="1.0" encoding="utf-8"?>
<ds:datastoreItem xmlns:ds="http://schemas.openxmlformats.org/officeDocument/2006/customXml" ds:itemID="{8500C47F-B432-42C9-A1DE-600C2FE8988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5437daf8-e155-4260-9992-e8434af7a544"/>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F8402405-658D-4B0C-9FF6-E53D51413C0E}"/>
</file>

<file path=docProps/app.xml><?xml version="1.0" encoding="utf-8"?>
<Properties xmlns="http://schemas.openxmlformats.org/officeDocument/2006/extended-properties" xmlns:vt="http://schemas.openxmlformats.org/officeDocument/2006/docPropsVTypes">
  <Template>office theme</Template>
  <TotalTime>148</TotalTime>
  <Words>2294</Words>
  <Application>Microsoft Office PowerPoint</Application>
  <PresentationFormat>Widescreen</PresentationFormat>
  <Paragraphs>134</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Journal club Nov 11 and 18, 2019</vt:lpstr>
      <vt:lpstr>Albao DS, Cutiongco-de la Paz EM, Mercado ME, Lirio A, Mariano M, Kim S, Yangco A, Melegrito J, Wad-Asen K, Gauran II, Francisco MA, Santos-Acuin C, David-Padilla C, Murphy EJ, Paz-Pacheco E, Seielstad M. Methylation changes in the peripheral blood of filipinos with type 2 diabetes suggest spurious transcription initiation at TXNIP. Hum Mol Genet. 2019 Nov 6.</vt:lpstr>
      <vt:lpstr>Hlady RA, Zhao X, Pan X, Yang JD, Ahmed F, Antwi SO, Giama NH, Patel T, Roberts LR, Liu C, Robertson KD. Genome-wide discovery and validation of diagnostic DNA methylation-based biomarkers for hepatocellular cancer detection in circulating cell free DNA. Theranostics. 2019 Sep 25;9(24):7239-7250.</vt:lpstr>
      <vt:lpstr>Patil V, Cuenin C, Chung F, Aguilera JRR, Fernandez-Jimenez N, Romero-Garmendia I, Bilbao JR, Cahais V, Rothwell J, Herceg Z. Human mitochondrial DNA is extensively methylated in a non-CpG context. Nucleic Acids Res. 2019 Nov 4;47(19):10072-10085.</vt:lpstr>
      <vt:lpstr>Locken-Castilla A, Pacheco-Pantoja EL, Rodríguez-Brito F, May-Kim S, López-Rivas V, Ceballos-Cruz A. Smoking index, lifestyle factors, and genomic instability assessed by single-cell gel electrophoresis: a cross-sectional study in subjects from Yucatan, Mexico. Clin Epigenetics. 2019 Oct 29;11(1):150.</vt:lpstr>
      <vt:lpstr>Peedicayil J. Identification of Biomarkers in Neuropsychiatric Disorders Based on Systems Biology and Epigenetics. Front Genet. 2019 Oct 11;10:985. </vt:lpstr>
      <vt:lpstr>Andersson, Lin, Liu, Levy, Mitchell, Larson, Vasan. An Integrated Multi-Omics Approach to Identify Genetic Underpinnings of Heart Failure and its Echocardiographic Precursors: The Framingham Heart Study. Circ Genom Precis Med. 2019 Nov 8.</vt:lpstr>
      <vt:lpstr>Turchin MC, Stephens M. Bayesian multivariate reanalysis of large genetic studies identifies many new associations. PLoS Genet. 2019 Oct 9;15(10):e1008431.</vt:lpstr>
      <vt:lpstr>Ramisch, A., Heinrich, V., Glaser, L.V. et al. CRUP: a comprehensive framework to predict condition-specific regulatory units. Genome Biol 20, 227 (2019).</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Matthew Suderman</cp:lastModifiedBy>
  <cp:revision>1395</cp:revision>
  <dcterms:created xsi:type="dcterms:W3CDTF">2013-07-15T20:26:40Z</dcterms:created>
  <dcterms:modified xsi:type="dcterms:W3CDTF">2019-12-09T00:02:20Z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0x010100FC324236B5B1F44CA352B02574DFACAC</vt:lpwstr>
  </property>
</Properties>
</file>