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58" r:id="rId5"/>
    <p:sldId id="268" r:id="rId6"/>
    <p:sldId id="269" r:id="rId7"/>
    <p:sldId id="276" r:id="rId8"/>
    <p:sldId id="275" r:id="rId9"/>
    <p:sldId id="277" r:id="rId10"/>
    <p:sldId id="273" r:id="rId11"/>
    <p:sldId id="272" r:id="rId12"/>
  </p:sldIdLst>
  <p:sldSz cx="12192000" cy="6858000"/>
  <p:notesSz cx="6858000" cy="2257425"/>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FC2A40-B95C-9BA4-B7B2-037434A442A0}" v="3457" dt="2020-01-27T01:06:41.484"/>
    <p1510:client id="{3551F846-C420-E7FE-3904-3DA5677AB4FD}" v="5344" dt="2020-01-13T00:10:27.658"/>
    <p1510:client id="{36F42248-15F5-BFD9-BBAC-40234E28871F}" v="1" dt="2020-01-14T16:35:20.184"/>
    <p1510:client id="{7AC1E2BB-ECB4-5332-5C2F-E7378368BA99}" v="2424" dt="2020-01-06T00:43:33.137"/>
    <p1510:client id="{8F93696E-52C4-B1B2-9977-523CD4A53EF0}" v="3446" dt="2020-01-04T08:21:59.154"/>
    <p1510:client id="{8FE10F6E-95DC-6F55-E66B-72784CF7C379}" v="1" dt="2019-12-20T11:18:53.271"/>
    <p1510:client id="{AB52609F-E2EA-4398-9F2E-0743E06F0194}" v="4835" dt="2019-12-16T00:34:11.738"/>
    <p1510:client id="{B78E6833-6F26-6A7B-2DD0-866F71567468}" v="173" dt="2020-01-13T11:57:56.128"/>
    <p1510:client id="{C6BED173-F0B0-F00C-8EAA-D9B5BFE19BE2}" v="4" dt="2020-01-13T11:48:13.9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snapToObjects="1">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S::ms13525@bristol.ac.uk::2709995e-3ea8-4fb0-9b62-eb8034dec529" providerId="AD" clId="Web-{B78E6833-6F26-6A7B-2DD0-866F71567468}"/>
    <pc:docChg chg="modSld sldOrd">
      <pc:chgData name="Matthew Suderman" userId="S::ms13525@bristol.ac.uk::2709995e-3ea8-4fb0-9b62-eb8034dec529" providerId="AD" clId="Web-{B78E6833-6F26-6A7B-2DD0-866F71567468}" dt="2020-01-13T11:57:56.128" v="172" actId="20577"/>
      <pc:docMkLst>
        <pc:docMk/>
      </pc:docMkLst>
      <pc:sldChg chg="modSp ord">
        <pc:chgData name="Matthew Suderman" userId="S::ms13525@bristol.ac.uk::2709995e-3ea8-4fb0-9b62-eb8034dec529" providerId="AD" clId="Web-{B78E6833-6F26-6A7B-2DD0-866F71567468}" dt="2020-01-13T11:54:51.893" v="130"/>
        <pc:sldMkLst>
          <pc:docMk/>
          <pc:sldMk cId="4059589680" sldId="267"/>
        </pc:sldMkLst>
        <pc:spChg chg="mod">
          <ac:chgData name="Matthew Suderman" userId="S::ms13525@bristol.ac.uk::2709995e-3ea8-4fb0-9b62-eb8034dec529" providerId="AD" clId="Web-{B78E6833-6F26-6A7B-2DD0-866F71567468}" dt="2020-01-13T11:54:51.674" v="128" actId="20577"/>
          <ac:spMkLst>
            <pc:docMk/>
            <pc:sldMk cId="4059589680" sldId="267"/>
            <ac:spMk id="3" creationId="{784E00D2-8947-4BC0-B376-A387D60BAC35}"/>
          </ac:spMkLst>
        </pc:spChg>
      </pc:sldChg>
      <pc:sldChg chg="modSp">
        <pc:chgData name="Matthew Suderman" userId="S::ms13525@bristol.ac.uk::2709995e-3ea8-4fb0-9b62-eb8034dec529" providerId="AD" clId="Web-{B78E6833-6F26-6A7B-2DD0-866F71567468}" dt="2020-01-13T11:57:56.128" v="171" actId="20577"/>
        <pc:sldMkLst>
          <pc:docMk/>
          <pc:sldMk cId="95527092" sldId="269"/>
        </pc:sldMkLst>
        <pc:spChg chg="mod">
          <ac:chgData name="Matthew Suderman" userId="S::ms13525@bristol.ac.uk::2709995e-3ea8-4fb0-9b62-eb8034dec529" providerId="AD" clId="Web-{B78E6833-6F26-6A7B-2DD0-866F71567468}" dt="2020-01-13T11:57:56.128" v="171" actId="20577"/>
          <ac:spMkLst>
            <pc:docMk/>
            <pc:sldMk cId="95527092" sldId="269"/>
            <ac:spMk id="3" creationId="{784E00D2-8947-4BC0-B376-A387D60BAC35}"/>
          </ac:spMkLst>
        </pc:spChg>
      </pc:sldChg>
      <pc:sldChg chg="ord">
        <pc:chgData name="Matthew Suderman" userId="S::ms13525@bristol.ac.uk::2709995e-3ea8-4fb0-9b62-eb8034dec529" providerId="AD" clId="Web-{B78E6833-6F26-6A7B-2DD0-866F71567468}" dt="2020-01-13T11:55:49.737" v="131"/>
        <pc:sldMkLst>
          <pc:docMk/>
          <pc:sldMk cId="2504302495" sldId="282"/>
        </pc:sldMkLst>
      </pc:sldChg>
    </pc:docChg>
  </pc:docChgLst>
  <pc:docChgLst>
    <pc:chgData name="Matthew Suderman" userId="S::ms13525@bristol.ac.uk::2709995e-3ea8-4fb0-9b62-eb8034dec529" providerId="AD" clId="Web-{1CFC2A40-B95C-9BA4-B7B2-037434A442A0}"/>
    <pc:docChg chg="addSld delSld modSld">
      <pc:chgData name="Matthew Suderman" userId="S::ms13525@bristol.ac.uk::2709995e-3ea8-4fb0-9b62-eb8034dec529" providerId="AD" clId="Web-{1CFC2A40-B95C-9BA4-B7B2-037434A442A0}" dt="2020-01-27T01:06:41.484" v="3455"/>
      <pc:docMkLst>
        <pc:docMk/>
      </pc:docMkLst>
      <pc:sldChg chg="modSp">
        <pc:chgData name="Matthew Suderman" userId="S::ms13525@bristol.ac.uk::2709995e-3ea8-4fb0-9b62-eb8034dec529" providerId="AD" clId="Web-{1CFC2A40-B95C-9BA4-B7B2-037434A442A0}" dt="2020-01-27T01:06:41.484" v="3455"/>
        <pc:sldMkLst>
          <pc:docMk/>
          <pc:sldMk cId="2320046297" sldId="258"/>
        </pc:sldMkLst>
        <pc:spChg chg="mod">
          <ac:chgData name="Matthew Suderman" userId="S::ms13525@bristol.ac.uk::2709995e-3ea8-4fb0-9b62-eb8034dec529" providerId="AD" clId="Web-{1CFC2A40-B95C-9BA4-B7B2-037434A442A0}" dt="2020-01-26T23:18:09.290" v="428" actId="20577"/>
          <ac:spMkLst>
            <pc:docMk/>
            <pc:sldMk cId="2320046297" sldId="258"/>
            <ac:spMk id="2" creationId="{00000000-0000-0000-0000-000000000000}"/>
          </ac:spMkLst>
        </pc:spChg>
        <pc:graphicFrameChg chg="mod modGraphic">
          <ac:chgData name="Matthew Suderman" userId="S::ms13525@bristol.ac.uk::2709995e-3ea8-4fb0-9b62-eb8034dec529" providerId="AD" clId="Web-{1CFC2A40-B95C-9BA4-B7B2-037434A442A0}" dt="2020-01-27T01:06:41.484" v="3455"/>
          <ac:graphicFrameMkLst>
            <pc:docMk/>
            <pc:sldMk cId="2320046297" sldId="258"/>
            <ac:graphicFrameMk id="4" creationId="{44BA0544-E9B3-4E6C-A2C7-C9AB17C34C21}"/>
          </ac:graphicFrameMkLst>
        </pc:graphicFrameChg>
      </pc:sldChg>
      <pc:sldChg chg="del">
        <pc:chgData name="Matthew Suderman" userId="S::ms13525@bristol.ac.uk::2709995e-3ea8-4fb0-9b62-eb8034dec529" providerId="AD" clId="Web-{1CFC2A40-B95C-9BA4-B7B2-037434A442A0}" dt="2020-01-26T22:55:51.084" v="12"/>
        <pc:sldMkLst>
          <pc:docMk/>
          <pc:sldMk cId="1627961812" sldId="261"/>
        </pc:sldMkLst>
      </pc:sldChg>
      <pc:sldChg chg="del">
        <pc:chgData name="Matthew Suderman" userId="S::ms13525@bristol.ac.uk::2709995e-3ea8-4fb0-9b62-eb8034dec529" providerId="AD" clId="Web-{1CFC2A40-B95C-9BA4-B7B2-037434A442A0}" dt="2020-01-26T22:55:51.053" v="0"/>
        <pc:sldMkLst>
          <pc:docMk/>
          <pc:sldMk cId="2739760598" sldId="262"/>
        </pc:sldMkLst>
      </pc:sldChg>
      <pc:sldChg chg="del">
        <pc:chgData name="Matthew Suderman" userId="S::ms13525@bristol.ac.uk::2709995e-3ea8-4fb0-9b62-eb8034dec529" providerId="AD" clId="Web-{1CFC2A40-B95C-9BA4-B7B2-037434A442A0}" dt="2020-01-26T22:56:15.304" v="17"/>
        <pc:sldMkLst>
          <pc:docMk/>
          <pc:sldMk cId="142847177" sldId="263"/>
        </pc:sldMkLst>
      </pc:sldChg>
      <pc:sldChg chg="del">
        <pc:chgData name="Matthew Suderman" userId="S::ms13525@bristol.ac.uk::2709995e-3ea8-4fb0-9b62-eb8034dec529" providerId="AD" clId="Web-{1CFC2A40-B95C-9BA4-B7B2-037434A442A0}" dt="2020-01-26T22:55:51.084" v="13"/>
        <pc:sldMkLst>
          <pc:docMk/>
          <pc:sldMk cId="315429562" sldId="264"/>
        </pc:sldMkLst>
      </pc:sldChg>
      <pc:sldChg chg="del">
        <pc:chgData name="Matthew Suderman" userId="S::ms13525@bristol.ac.uk::2709995e-3ea8-4fb0-9b62-eb8034dec529" providerId="AD" clId="Web-{1CFC2A40-B95C-9BA4-B7B2-037434A442A0}" dt="2020-01-26T22:55:51.084" v="14"/>
        <pc:sldMkLst>
          <pc:docMk/>
          <pc:sldMk cId="3581600938" sldId="265"/>
        </pc:sldMkLst>
      </pc:sldChg>
      <pc:sldChg chg="del">
        <pc:chgData name="Matthew Suderman" userId="S::ms13525@bristol.ac.uk::2709995e-3ea8-4fb0-9b62-eb8034dec529" providerId="AD" clId="Web-{1CFC2A40-B95C-9BA4-B7B2-037434A442A0}" dt="2020-01-26T22:55:51.068" v="8"/>
        <pc:sldMkLst>
          <pc:docMk/>
          <pc:sldMk cId="3029190514" sldId="266"/>
        </pc:sldMkLst>
      </pc:sldChg>
      <pc:sldChg chg="del">
        <pc:chgData name="Matthew Suderman" userId="S::ms13525@bristol.ac.uk::2709995e-3ea8-4fb0-9b62-eb8034dec529" providerId="AD" clId="Web-{1CFC2A40-B95C-9BA4-B7B2-037434A442A0}" dt="2020-01-26T22:55:51.068" v="6"/>
        <pc:sldMkLst>
          <pc:docMk/>
          <pc:sldMk cId="4059589680" sldId="267"/>
        </pc:sldMkLst>
      </pc:sldChg>
      <pc:sldChg chg="addSp modSp modNotes">
        <pc:chgData name="Matthew Suderman" userId="S::ms13525@bristol.ac.uk::2709995e-3ea8-4fb0-9b62-eb8034dec529" providerId="AD" clId="Web-{1CFC2A40-B95C-9BA4-B7B2-037434A442A0}" dt="2020-01-26T23:17:18.322" v="398" actId="20577"/>
        <pc:sldMkLst>
          <pc:docMk/>
          <pc:sldMk cId="973563334" sldId="268"/>
        </pc:sldMkLst>
        <pc:spChg chg="mod">
          <ac:chgData name="Matthew Suderman" userId="S::ms13525@bristol.ac.uk::2709995e-3ea8-4fb0-9b62-eb8034dec529" providerId="AD" clId="Web-{1CFC2A40-B95C-9BA4-B7B2-037434A442A0}" dt="2020-01-26T23:13:57.427" v="40" actId="20577"/>
          <ac:spMkLst>
            <pc:docMk/>
            <pc:sldMk cId="973563334" sldId="268"/>
            <ac:spMk id="2" creationId="{A051AE55-C412-4F97-B8BC-7897E1B8FE80}"/>
          </ac:spMkLst>
        </pc:spChg>
        <pc:spChg chg="mod">
          <ac:chgData name="Matthew Suderman" userId="S::ms13525@bristol.ac.uk::2709995e-3ea8-4fb0-9b62-eb8034dec529" providerId="AD" clId="Web-{1CFC2A40-B95C-9BA4-B7B2-037434A442A0}" dt="2020-01-26T23:17:18.322" v="398" actId="20577"/>
          <ac:spMkLst>
            <pc:docMk/>
            <pc:sldMk cId="973563334" sldId="268"/>
            <ac:spMk id="3" creationId="{784E00D2-8947-4BC0-B376-A387D60BAC35}"/>
          </ac:spMkLst>
        </pc:spChg>
        <pc:spChg chg="mod">
          <ac:chgData name="Matthew Suderman" userId="S::ms13525@bristol.ac.uk::2709995e-3ea8-4fb0-9b62-eb8034dec529" providerId="AD" clId="Web-{1CFC2A40-B95C-9BA4-B7B2-037434A442A0}" dt="2020-01-26T23:14:02.761" v="41" actId="20577"/>
          <ac:spMkLst>
            <pc:docMk/>
            <pc:sldMk cId="973563334" sldId="268"/>
            <ac:spMk id="4" creationId="{C6D6135E-B0E9-4A4D-A5E1-FC2244602EBB}"/>
          </ac:spMkLst>
        </pc:spChg>
        <pc:picChg chg="add mod">
          <ac:chgData name="Matthew Suderman" userId="S::ms13525@bristol.ac.uk::2709995e-3ea8-4fb0-9b62-eb8034dec529" providerId="AD" clId="Web-{1CFC2A40-B95C-9BA4-B7B2-037434A442A0}" dt="2020-01-26T23:13:40.991" v="33" actId="1076"/>
          <ac:picMkLst>
            <pc:docMk/>
            <pc:sldMk cId="973563334" sldId="268"/>
            <ac:picMk id="5" creationId="{493DD0F6-99C2-46ED-BA85-51DD3DB33470}"/>
          </ac:picMkLst>
        </pc:picChg>
      </pc:sldChg>
      <pc:sldChg chg="del">
        <pc:chgData name="Matthew Suderman" userId="S::ms13525@bristol.ac.uk::2709995e-3ea8-4fb0-9b62-eb8034dec529" providerId="AD" clId="Web-{1CFC2A40-B95C-9BA4-B7B2-037434A442A0}" dt="2020-01-26T22:55:51.084" v="11"/>
        <pc:sldMkLst>
          <pc:docMk/>
          <pc:sldMk cId="95527092" sldId="269"/>
        </pc:sldMkLst>
      </pc:sldChg>
      <pc:sldChg chg="addSp delSp modSp add replId">
        <pc:chgData name="Matthew Suderman" userId="S::ms13525@bristol.ac.uk::2709995e-3ea8-4fb0-9b62-eb8034dec529" providerId="AD" clId="Web-{1CFC2A40-B95C-9BA4-B7B2-037434A442A0}" dt="2020-01-26T23:37:48.866" v="659" actId="20577"/>
        <pc:sldMkLst>
          <pc:docMk/>
          <pc:sldMk cId="2000204874" sldId="269"/>
        </pc:sldMkLst>
        <pc:spChg chg="mod">
          <ac:chgData name="Matthew Suderman" userId="S::ms13525@bristol.ac.uk::2709995e-3ea8-4fb0-9b62-eb8034dec529" providerId="AD" clId="Web-{1CFC2A40-B95C-9BA4-B7B2-037434A442A0}" dt="2020-01-26T23:34:08.913" v="487" actId="14100"/>
          <ac:spMkLst>
            <pc:docMk/>
            <pc:sldMk cId="2000204874" sldId="269"/>
            <ac:spMk id="2" creationId="{A051AE55-C412-4F97-B8BC-7897E1B8FE80}"/>
          </ac:spMkLst>
        </pc:spChg>
        <pc:spChg chg="mod">
          <ac:chgData name="Matthew Suderman" userId="S::ms13525@bristol.ac.uk::2709995e-3ea8-4fb0-9b62-eb8034dec529" providerId="AD" clId="Web-{1CFC2A40-B95C-9BA4-B7B2-037434A442A0}" dt="2020-01-26T23:37:30.803" v="655" actId="20577"/>
          <ac:spMkLst>
            <pc:docMk/>
            <pc:sldMk cId="2000204874" sldId="269"/>
            <ac:spMk id="3" creationId="{784E00D2-8947-4BC0-B376-A387D60BAC35}"/>
          </ac:spMkLst>
        </pc:spChg>
        <pc:spChg chg="mod">
          <ac:chgData name="Matthew Suderman" userId="S::ms13525@bristol.ac.uk::2709995e-3ea8-4fb0-9b62-eb8034dec529" providerId="AD" clId="Web-{1CFC2A40-B95C-9BA4-B7B2-037434A442A0}" dt="2020-01-26T23:37:48.866" v="659" actId="20577"/>
          <ac:spMkLst>
            <pc:docMk/>
            <pc:sldMk cId="2000204874" sldId="269"/>
            <ac:spMk id="4" creationId="{C6D6135E-B0E9-4A4D-A5E1-FC2244602EBB}"/>
          </ac:spMkLst>
        </pc:spChg>
        <pc:graphicFrameChg chg="add del mod">
          <ac:chgData name="Matthew Suderman" userId="S::ms13525@bristol.ac.uk::2709995e-3ea8-4fb0-9b62-eb8034dec529" providerId="AD" clId="Web-{1CFC2A40-B95C-9BA4-B7B2-037434A442A0}" dt="2020-01-26T23:20:20.695" v="454"/>
          <ac:graphicFrameMkLst>
            <pc:docMk/>
            <pc:sldMk cId="2000204874" sldId="269"/>
            <ac:graphicFrameMk id="7" creationId="{0F1284F2-7E30-4CFD-96FA-A4A70F4D4291}"/>
          </ac:graphicFrameMkLst>
        </pc:graphicFrameChg>
        <pc:picChg chg="del">
          <ac:chgData name="Matthew Suderman" userId="S::ms13525@bristol.ac.uk::2709995e-3ea8-4fb0-9b62-eb8034dec529" providerId="AD" clId="Web-{1CFC2A40-B95C-9BA4-B7B2-037434A442A0}" dt="2020-01-26T23:18:31.587" v="431"/>
          <ac:picMkLst>
            <pc:docMk/>
            <pc:sldMk cId="2000204874" sldId="269"/>
            <ac:picMk id="5" creationId="{493DD0F6-99C2-46ED-BA85-51DD3DB33470}"/>
          </ac:picMkLst>
        </pc:picChg>
        <pc:picChg chg="add mod">
          <ac:chgData name="Matthew Suderman" userId="S::ms13525@bristol.ac.uk::2709995e-3ea8-4fb0-9b62-eb8034dec529" providerId="AD" clId="Web-{1CFC2A40-B95C-9BA4-B7B2-037434A442A0}" dt="2020-01-26T23:30:39.446" v="472" actId="1076"/>
          <ac:picMkLst>
            <pc:docMk/>
            <pc:sldMk cId="2000204874" sldId="269"/>
            <ac:picMk id="8" creationId="{8BD8D1EB-CEAB-48CA-BC3D-EC47D70B761A}"/>
          </ac:picMkLst>
        </pc:picChg>
      </pc:sldChg>
      <pc:sldChg chg="new del">
        <pc:chgData name="Matthew Suderman" userId="S::ms13525@bristol.ac.uk::2709995e-3ea8-4fb0-9b62-eb8034dec529" providerId="AD" clId="Web-{1CFC2A40-B95C-9BA4-B7B2-037434A442A0}" dt="2020-01-26T23:17:26.869" v="402"/>
        <pc:sldMkLst>
          <pc:docMk/>
          <pc:sldMk cId="4248472127" sldId="269"/>
        </pc:sldMkLst>
      </pc:sldChg>
      <pc:sldChg chg="del">
        <pc:chgData name="Matthew Suderman" userId="S::ms13525@bristol.ac.uk::2709995e-3ea8-4fb0-9b62-eb8034dec529" providerId="AD" clId="Web-{1CFC2A40-B95C-9BA4-B7B2-037434A442A0}" dt="2020-01-26T22:56:15.304" v="16"/>
        <pc:sldMkLst>
          <pc:docMk/>
          <pc:sldMk cId="204187554" sldId="270"/>
        </pc:sldMkLst>
      </pc:sldChg>
      <pc:sldChg chg="modSp add del replId modNotes">
        <pc:chgData name="Matthew Suderman" userId="S::ms13525@bristol.ac.uk::2709995e-3ea8-4fb0-9b62-eb8034dec529" providerId="AD" clId="Web-{1CFC2A40-B95C-9BA4-B7B2-037434A442A0}" dt="2020-01-27T01:05:00.579" v="3400"/>
        <pc:sldMkLst>
          <pc:docMk/>
          <pc:sldMk cId="2319110838" sldId="270"/>
        </pc:sldMkLst>
        <pc:spChg chg="mod">
          <ac:chgData name="Matthew Suderman" userId="S::ms13525@bristol.ac.uk::2709995e-3ea8-4fb0-9b62-eb8034dec529" providerId="AD" clId="Web-{1CFC2A40-B95C-9BA4-B7B2-037434A442A0}" dt="2020-01-27T01:02:28.137" v="3387" actId="20577"/>
          <ac:spMkLst>
            <pc:docMk/>
            <pc:sldMk cId="2319110838" sldId="270"/>
            <ac:spMk id="2" creationId="{A051AE55-C412-4F97-B8BC-7897E1B8FE80}"/>
          </ac:spMkLst>
        </pc:spChg>
        <pc:spChg chg="mod">
          <ac:chgData name="Matthew Suderman" userId="S::ms13525@bristol.ac.uk::2709995e-3ea8-4fb0-9b62-eb8034dec529" providerId="AD" clId="Web-{1CFC2A40-B95C-9BA4-B7B2-037434A442A0}" dt="2020-01-27T01:02:33.028" v="3397" actId="20577"/>
          <ac:spMkLst>
            <pc:docMk/>
            <pc:sldMk cId="2319110838" sldId="270"/>
            <ac:spMk id="4" creationId="{C6D6135E-B0E9-4A4D-A5E1-FC2244602EBB}"/>
          </ac:spMkLst>
        </pc:spChg>
      </pc:sldChg>
      <pc:sldChg chg="modSp add del replId modNotes">
        <pc:chgData name="Matthew Suderman" userId="S::ms13525@bristol.ac.uk::2709995e-3ea8-4fb0-9b62-eb8034dec529" providerId="AD" clId="Web-{1CFC2A40-B95C-9BA4-B7B2-037434A442A0}" dt="2020-01-27T00:59:57.061" v="3374"/>
        <pc:sldMkLst>
          <pc:docMk/>
          <pc:sldMk cId="84433598" sldId="271"/>
        </pc:sldMkLst>
        <pc:spChg chg="mod">
          <ac:chgData name="Matthew Suderman" userId="S::ms13525@bristol.ac.uk::2709995e-3ea8-4fb0-9b62-eb8034dec529" providerId="AD" clId="Web-{1CFC2A40-B95C-9BA4-B7B2-037434A442A0}" dt="2020-01-27T00:59:43.045" v="3371" actId="20577"/>
          <ac:spMkLst>
            <pc:docMk/>
            <pc:sldMk cId="84433598" sldId="271"/>
            <ac:spMk id="3" creationId="{784E00D2-8947-4BC0-B376-A387D60BAC35}"/>
          </ac:spMkLst>
        </pc:spChg>
      </pc:sldChg>
      <pc:sldChg chg="del">
        <pc:chgData name="Matthew Suderman" userId="S::ms13525@bristol.ac.uk::2709995e-3ea8-4fb0-9b62-eb8034dec529" providerId="AD" clId="Web-{1CFC2A40-B95C-9BA4-B7B2-037434A442A0}" dt="2020-01-26T22:56:15.304" v="15"/>
        <pc:sldMkLst>
          <pc:docMk/>
          <pc:sldMk cId="3403776874" sldId="271"/>
        </pc:sldMkLst>
      </pc:sldChg>
      <pc:sldChg chg="modSp add replId">
        <pc:chgData name="Matthew Suderman" userId="S::ms13525@bristol.ac.uk::2709995e-3ea8-4fb0-9b62-eb8034dec529" providerId="AD" clId="Web-{1CFC2A40-B95C-9BA4-B7B2-037434A442A0}" dt="2020-01-27T00:54:12.027" v="3026" actId="20577"/>
        <pc:sldMkLst>
          <pc:docMk/>
          <pc:sldMk cId="817902448" sldId="272"/>
        </pc:sldMkLst>
        <pc:spChg chg="mod">
          <ac:chgData name="Matthew Suderman" userId="S::ms13525@bristol.ac.uk::2709995e-3ea8-4fb0-9b62-eb8034dec529" providerId="AD" clId="Web-{1CFC2A40-B95C-9BA4-B7B2-037434A442A0}" dt="2020-01-27T00:53:37.590" v="2966" actId="20577"/>
          <ac:spMkLst>
            <pc:docMk/>
            <pc:sldMk cId="817902448" sldId="272"/>
            <ac:spMk id="2" creationId="{A051AE55-C412-4F97-B8BC-7897E1B8FE80}"/>
          </ac:spMkLst>
        </pc:spChg>
        <pc:spChg chg="mod">
          <ac:chgData name="Matthew Suderman" userId="S::ms13525@bristol.ac.uk::2709995e-3ea8-4fb0-9b62-eb8034dec529" providerId="AD" clId="Web-{1CFC2A40-B95C-9BA4-B7B2-037434A442A0}" dt="2020-01-27T00:54:12.027" v="3026" actId="20577"/>
          <ac:spMkLst>
            <pc:docMk/>
            <pc:sldMk cId="817902448" sldId="272"/>
            <ac:spMk id="3" creationId="{784E00D2-8947-4BC0-B376-A387D60BAC35}"/>
          </ac:spMkLst>
        </pc:spChg>
        <pc:spChg chg="mod">
          <ac:chgData name="Matthew Suderman" userId="S::ms13525@bristol.ac.uk::2709995e-3ea8-4fb0-9b62-eb8034dec529" providerId="AD" clId="Web-{1CFC2A40-B95C-9BA4-B7B2-037434A442A0}" dt="2020-01-27T00:53:48.152" v="2969" actId="20577"/>
          <ac:spMkLst>
            <pc:docMk/>
            <pc:sldMk cId="817902448" sldId="272"/>
            <ac:spMk id="4" creationId="{C6D6135E-B0E9-4A4D-A5E1-FC2244602EBB}"/>
          </ac:spMkLst>
        </pc:spChg>
      </pc:sldChg>
      <pc:sldChg chg="del">
        <pc:chgData name="Matthew Suderman" userId="S::ms13525@bristol.ac.uk::2709995e-3ea8-4fb0-9b62-eb8034dec529" providerId="AD" clId="Web-{1CFC2A40-B95C-9BA4-B7B2-037434A442A0}" dt="2020-01-26T22:55:51.084" v="10"/>
        <pc:sldMkLst>
          <pc:docMk/>
          <pc:sldMk cId="2234099155" sldId="272"/>
        </pc:sldMkLst>
      </pc:sldChg>
      <pc:sldChg chg="modSp add replId modNotes">
        <pc:chgData name="Matthew Suderman" userId="S::ms13525@bristol.ac.uk::2709995e-3ea8-4fb0-9b62-eb8034dec529" providerId="AD" clId="Web-{1CFC2A40-B95C-9BA4-B7B2-037434A442A0}" dt="2020-01-27T00:46:54.368" v="2548" actId="20577"/>
        <pc:sldMkLst>
          <pc:docMk/>
          <pc:sldMk cId="848703642" sldId="273"/>
        </pc:sldMkLst>
        <pc:spChg chg="mod">
          <ac:chgData name="Matthew Suderman" userId="S::ms13525@bristol.ac.uk::2709995e-3ea8-4fb0-9b62-eb8034dec529" providerId="AD" clId="Web-{1CFC2A40-B95C-9BA4-B7B2-037434A442A0}" dt="2020-01-27T00:37:59.340" v="2119" actId="14100"/>
          <ac:spMkLst>
            <pc:docMk/>
            <pc:sldMk cId="848703642" sldId="273"/>
            <ac:spMk id="2" creationId="{A051AE55-C412-4F97-B8BC-7897E1B8FE80}"/>
          </ac:spMkLst>
        </pc:spChg>
        <pc:spChg chg="mod">
          <ac:chgData name="Matthew Suderman" userId="S::ms13525@bristol.ac.uk::2709995e-3ea8-4fb0-9b62-eb8034dec529" providerId="AD" clId="Web-{1CFC2A40-B95C-9BA4-B7B2-037434A442A0}" dt="2020-01-27T00:46:54.368" v="2548" actId="20577"/>
          <ac:spMkLst>
            <pc:docMk/>
            <pc:sldMk cId="848703642" sldId="273"/>
            <ac:spMk id="3" creationId="{784E00D2-8947-4BC0-B376-A387D60BAC35}"/>
          </ac:spMkLst>
        </pc:spChg>
        <pc:spChg chg="mod">
          <ac:chgData name="Matthew Suderman" userId="S::ms13525@bristol.ac.uk::2709995e-3ea8-4fb0-9b62-eb8034dec529" providerId="AD" clId="Web-{1CFC2A40-B95C-9BA4-B7B2-037434A442A0}" dt="2020-01-27T00:38:02.543" v="2120" actId="20577"/>
          <ac:spMkLst>
            <pc:docMk/>
            <pc:sldMk cId="848703642" sldId="273"/>
            <ac:spMk id="4" creationId="{C6D6135E-B0E9-4A4D-A5E1-FC2244602EBB}"/>
          </ac:spMkLst>
        </pc:spChg>
      </pc:sldChg>
      <pc:sldChg chg="del">
        <pc:chgData name="Matthew Suderman" userId="S::ms13525@bristol.ac.uk::2709995e-3ea8-4fb0-9b62-eb8034dec529" providerId="AD" clId="Web-{1CFC2A40-B95C-9BA4-B7B2-037434A442A0}" dt="2020-01-26T22:55:51.068" v="7"/>
        <pc:sldMkLst>
          <pc:docMk/>
          <pc:sldMk cId="1361391009" sldId="273"/>
        </pc:sldMkLst>
      </pc:sldChg>
      <pc:sldChg chg="del">
        <pc:chgData name="Matthew Suderman" userId="S::ms13525@bristol.ac.uk::2709995e-3ea8-4fb0-9b62-eb8034dec529" providerId="AD" clId="Web-{1CFC2A40-B95C-9BA4-B7B2-037434A442A0}" dt="2020-01-26T22:55:51.084" v="9"/>
        <pc:sldMkLst>
          <pc:docMk/>
          <pc:sldMk cId="99071675" sldId="274"/>
        </pc:sldMkLst>
      </pc:sldChg>
      <pc:sldChg chg="modSp add del replId modNotes">
        <pc:chgData name="Matthew Suderman" userId="S::ms13525@bristol.ac.uk::2709995e-3ea8-4fb0-9b62-eb8034dec529" providerId="AD" clId="Web-{1CFC2A40-B95C-9BA4-B7B2-037434A442A0}" dt="2020-01-27T00:34:32.718" v="2042"/>
        <pc:sldMkLst>
          <pc:docMk/>
          <pc:sldMk cId="2618265904" sldId="274"/>
        </pc:sldMkLst>
        <pc:spChg chg="mod">
          <ac:chgData name="Matthew Suderman" userId="S::ms13525@bristol.ac.uk::2709995e-3ea8-4fb0-9b62-eb8034dec529" providerId="AD" clId="Web-{1CFC2A40-B95C-9BA4-B7B2-037434A442A0}" dt="2020-01-27T00:25:48.564" v="1610" actId="20577"/>
          <ac:spMkLst>
            <pc:docMk/>
            <pc:sldMk cId="2618265904" sldId="274"/>
            <ac:spMk id="2" creationId="{A051AE55-C412-4F97-B8BC-7897E1B8FE80}"/>
          </ac:spMkLst>
        </pc:spChg>
        <pc:spChg chg="mod">
          <ac:chgData name="Matthew Suderman" userId="S::ms13525@bristol.ac.uk::2709995e-3ea8-4fb0-9b62-eb8034dec529" providerId="AD" clId="Web-{1CFC2A40-B95C-9BA4-B7B2-037434A442A0}" dt="2020-01-27T00:34:21.749" v="2039" actId="20577"/>
          <ac:spMkLst>
            <pc:docMk/>
            <pc:sldMk cId="2618265904" sldId="274"/>
            <ac:spMk id="3" creationId="{784E00D2-8947-4BC0-B376-A387D60BAC35}"/>
          </ac:spMkLst>
        </pc:spChg>
      </pc:sldChg>
      <pc:sldChg chg="addSp delSp modSp add replId">
        <pc:chgData name="Matthew Suderman" userId="S::ms13525@bristol.ac.uk::2709995e-3ea8-4fb0-9b62-eb8034dec529" providerId="AD" clId="Web-{1CFC2A40-B95C-9BA4-B7B2-037434A442A0}" dt="2020-01-27T00:12:02.681" v="1377" actId="20577"/>
        <pc:sldMkLst>
          <pc:docMk/>
          <pc:sldMk cId="519556634" sldId="275"/>
        </pc:sldMkLst>
        <pc:spChg chg="mod">
          <ac:chgData name="Matthew Suderman" userId="S::ms13525@bristol.ac.uk::2709995e-3ea8-4fb0-9b62-eb8034dec529" providerId="AD" clId="Web-{1CFC2A40-B95C-9BA4-B7B2-037434A442A0}" dt="2020-01-27T00:01:51.854" v="1162" actId="20577"/>
          <ac:spMkLst>
            <pc:docMk/>
            <pc:sldMk cId="519556634" sldId="275"/>
            <ac:spMk id="2" creationId="{A051AE55-C412-4F97-B8BC-7897E1B8FE80}"/>
          </ac:spMkLst>
        </pc:spChg>
        <pc:spChg chg="mod">
          <ac:chgData name="Matthew Suderman" userId="S::ms13525@bristol.ac.uk::2709995e-3ea8-4fb0-9b62-eb8034dec529" providerId="AD" clId="Web-{1CFC2A40-B95C-9BA4-B7B2-037434A442A0}" dt="2020-01-27T00:12:02.681" v="1377" actId="20577"/>
          <ac:spMkLst>
            <pc:docMk/>
            <pc:sldMk cId="519556634" sldId="275"/>
            <ac:spMk id="3" creationId="{784E00D2-8947-4BC0-B376-A387D60BAC35}"/>
          </ac:spMkLst>
        </pc:spChg>
        <pc:spChg chg="mod">
          <ac:chgData name="Matthew Suderman" userId="S::ms13525@bristol.ac.uk::2709995e-3ea8-4fb0-9b62-eb8034dec529" providerId="AD" clId="Web-{1CFC2A40-B95C-9BA4-B7B2-037434A442A0}" dt="2020-01-27T00:02:03.838" v="1165" actId="20577"/>
          <ac:spMkLst>
            <pc:docMk/>
            <pc:sldMk cId="519556634" sldId="275"/>
            <ac:spMk id="4" creationId="{C6D6135E-B0E9-4A4D-A5E1-FC2244602EBB}"/>
          </ac:spMkLst>
        </pc:spChg>
        <pc:picChg chg="add del mod">
          <ac:chgData name="Matthew Suderman" userId="S::ms13525@bristol.ac.uk::2709995e-3ea8-4fb0-9b62-eb8034dec529" providerId="AD" clId="Web-{1CFC2A40-B95C-9BA4-B7B2-037434A442A0}" dt="2020-01-27T00:10:55.775" v="1321"/>
          <ac:picMkLst>
            <pc:docMk/>
            <pc:sldMk cId="519556634" sldId="275"/>
            <ac:picMk id="5" creationId="{DAB92027-F320-4680-9967-82F3FC738FCE}"/>
          </ac:picMkLst>
        </pc:picChg>
      </pc:sldChg>
      <pc:sldChg chg="del">
        <pc:chgData name="Matthew Suderman" userId="S::ms13525@bristol.ac.uk::2709995e-3ea8-4fb0-9b62-eb8034dec529" providerId="AD" clId="Web-{1CFC2A40-B95C-9BA4-B7B2-037434A442A0}" dt="2020-01-26T22:55:51.068" v="5"/>
        <pc:sldMkLst>
          <pc:docMk/>
          <pc:sldMk cId="2455327667" sldId="275"/>
        </pc:sldMkLst>
      </pc:sldChg>
      <pc:sldChg chg="addSp modSp add replId">
        <pc:chgData name="Matthew Suderman" userId="S::ms13525@bristol.ac.uk::2709995e-3ea8-4fb0-9b62-eb8034dec529" providerId="AD" clId="Web-{1CFC2A40-B95C-9BA4-B7B2-037434A442A0}" dt="2020-01-26T23:53:51.797" v="1151" actId="20577"/>
        <pc:sldMkLst>
          <pc:docMk/>
          <pc:sldMk cId="1401982386" sldId="276"/>
        </pc:sldMkLst>
        <pc:spChg chg="mod">
          <ac:chgData name="Matthew Suderman" userId="S::ms13525@bristol.ac.uk::2709995e-3ea8-4fb0-9b62-eb8034dec529" providerId="AD" clId="Web-{1CFC2A40-B95C-9BA4-B7B2-037434A442A0}" dt="2020-01-26T23:42:08.738" v="679" actId="14100"/>
          <ac:spMkLst>
            <pc:docMk/>
            <pc:sldMk cId="1401982386" sldId="276"/>
            <ac:spMk id="2" creationId="{A051AE55-C412-4F97-B8BC-7897E1B8FE80}"/>
          </ac:spMkLst>
        </pc:spChg>
        <pc:spChg chg="mod">
          <ac:chgData name="Matthew Suderman" userId="S::ms13525@bristol.ac.uk::2709995e-3ea8-4fb0-9b62-eb8034dec529" providerId="AD" clId="Web-{1CFC2A40-B95C-9BA4-B7B2-037434A442A0}" dt="2020-01-26T23:53:51.797" v="1151" actId="20577"/>
          <ac:spMkLst>
            <pc:docMk/>
            <pc:sldMk cId="1401982386" sldId="276"/>
            <ac:spMk id="3" creationId="{784E00D2-8947-4BC0-B376-A387D60BAC35}"/>
          </ac:spMkLst>
        </pc:spChg>
        <pc:spChg chg="mod">
          <ac:chgData name="Matthew Suderman" userId="S::ms13525@bristol.ac.uk::2709995e-3ea8-4fb0-9b62-eb8034dec529" providerId="AD" clId="Web-{1CFC2A40-B95C-9BA4-B7B2-037434A442A0}" dt="2020-01-26T23:42:26.987" v="683" actId="20577"/>
          <ac:spMkLst>
            <pc:docMk/>
            <pc:sldMk cId="1401982386" sldId="276"/>
            <ac:spMk id="4" creationId="{C6D6135E-B0E9-4A4D-A5E1-FC2244602EBB}"/>
          </ac:spMkLst>
        </pc:spChg>
        <pc:picChg chg="add mod modCrop">
          <ac:chgData name="Matthew Suderman" userId="S::ms13525@bristol.ac.uk::2709995e-3ea8-4fb0-9b62-eb8034dec529" providerId="AD" clId="Web-{1CFC2A40-B95C-9BA4-B7B2-037434A442A0}" dt="2020-01-26T23:52:19.001" v="951" actId="1076"/>
          <ac:picMkLst>
            <pc:docMk/>
            <pc:sldMk cId="1401982386" sldId="276"/>
            <ac:picMk id="5" creationId="{6772B46B-2E24-4B42-A94B-38BC6B4E5206}"/>
          </ac:picMkLst>
        </pc:picChg>
      </pc:sldChg>
      <pc:sldChg chg="del">
        <pc:chgData name="Matthew Suderman" userId="S::ms13525@bristol.ac.uk::2709995e-3ea8-4fb0-9b62-eb8034dec529" providerId="AD" clId="Web-{1CFC2A40-B95C-9BA4-B7B2-037434A442A0}" dt="2020-01-26T22:55:51.068" v="4"/>
        <pc:sldMkLst>
          <pc:docMk/>
          <pc:sldMk cId="3807173673" sldId="276"/>
        </pc:sldMkLst>
      </pc:sldChg>
      <pc:sldChg chg="addSp delSp modSp new mod modClrScheme chgLayout">
        <pc:chgData name="Matthew Suderman" userId="S::ms13525@bristol.ac.uk::2709995e-3ea8-4fb0-9b62-eb8034dec529" providerId="AD" clId="Web-{1CFC2A40-B95C-9BA4-B7B2-037434A442A0}" dt="2020-01-27T00:16:12.428" v="1595" actId="1076"/>
        <pc:sldMkLst>
          <pc:docMk/>
          <pc:sldMk cId="2753739267" sldId="277"/>
        </pc:sldMkLst>
        <pc:spChg chg="del">
          <ac:chgData name="Matthew Suderman" userId="S::ms13525@bristol.ac.uk::2709995e-3ea8-4fb0-9b62-eb8034dec529" providerId="AD" clId="Web-{1CFC2A40-B95C-9BA4-B7B2-037434A442A0}" dt="2020-01-27T00:11:01.494" v="1322"/>
          <ac:spMkLst>
            <pc:docMk/>
            <pc:sldMk cId="2753739267" sldId="277"/>
            <ac:spMk id="2" creationId="{498ACAF7-E07D-4171-B364-D014C7DD5445}"/>
          </ac:spMkLst>
        </pc:spChg>
        <pc:spChg chg="del">
          <ac:chgData name="Matthew Suderman" userId="S::ms13525@bristol.ac.uk::2709995e-3ea8-4fb0-9b62-eb8034dec529" providerId="AD" clId="Web-{1CFC2A40-B95C-9BA4-B7B2-037434A442A0}" dt="2020-01-27T00:11:01.494" v="1322"/>
          <ac:spMkLst>
            <pc:docMk/>
            <pc:sldMk cId="2753739267" sldId="277"/>
            <ac:spMk id="3" creationId="{E73544BE-E3BA-4A59-8901-A5C0A37E44E5}"/>
          </ac:spMkLst>
        </pc:spChg>
        <pc:spChg chg="add mod">
          <ac:chgData name="Matthew Suderman" userId="S::ms13525@bristol.ac.uk::2709995e-3ea8-4fb0-9b62-eb8034dec529" providerId="AD" clId="Web-{1CFC2A40-B95C-9BA4-B7B2-037434A442A0}" dt="2020-01-27T00:13:55.243" v="1511" actId="20577"/>
          <ac:spMkLst>
            <pc:docMk/>
            <pc:sldMk cId="2753739267" sldId="277"/>
            <ac:spMk id="6" creationId="{66767E3F-D453-4F22-BE81-77F27CE76027}"/>
          </ac:spMkLst>
        </pc:spChg>
        <pc:spChg chg="add mod">
          <ac:chgData name="Matthew Suderman" userId="S::ms13525@bristol.ac.uk::2709995e-3ea8-4fb0-9b62-eb8034dec529" providerId="AD" clId="Web-{1CFC2A40-B95C-9BA4-B7B2-037434A442A0}" dt="2020-01-27T00:16:12.428" v="1595" actId="1076"/>
          <ac:spMkLst>
            <pc:docMk/>
            <pc:sldMk cId="2753739267" sldId="277"/>
            <ac:spMk id="7" creationId="{0BDFECBB-765B-4665-A9D7-8E74FC106F84}"/>
          </ac:spMkLst>
        </pc:spChg>
        <pc:picChg chg="add mod">
          <ac:chgData name="Matthew Suderman" userId="S::ms13525@bristol.ac.uk::2709995e-3ea8-4fb0-9b62-eb8034dec529" providerId="AD" clId="Web-{1CFC2A40-B95C-9BA4-B7B2-037434A442A0}" dt="2020-01-27T00:11:10.322" v="1326" actId="1076"/>
          <ac:picMkLst>
            <pc:docMk/>
            <pc:sldMk cId="2753739267" sldId="277"/>
            <ac:picMk id="4" creationId="{ABE02E2A-59EE-4C0F-B587-E50B5220C0C2}"/>
          </ac:picMkLst>
        </pc:picChg>
      </pc:sldChg>
      <pc:sldChg chg="del">
        <pc:chgData name="Matthew Suderman" userId="S::ms13525@bristol.ac.uk::2709995e-3ea8-4fb0-9b62-eb8034dec529" providerId="AD" clId="Web-{1CFC2A40-B95C-9BA4-B7B2-037434A442A0}" dt="2020-01-26T22:55:51.068" v="3"/>
        <pc:sldMkLst>
          <pc:docMk/>
          <pc:sldMk cId="3347629794" sldId="278"/>
        </pc:sldMkLst>
      </pc:sldChg>
      <pc:sldChg chg="del">
        <pc:chgData name="Matthew Suderman" userId="S::ms13525@bristol.ac.uk::2709995e-3ea8-4fb0-9b62-eb8034dec529" providerId="AD" clId="Web-{1CFC2A40-B95C-9BA4-B7B2-037434A442A0}" dt="2020-01-26T22:55:51.068" v="2"/>
        <pc:sldMkLst>
          <pc:docMk/>
          <pc:sldMk cId="2196178576" sldId="280"/>
        </pc:sldMkLst>
      </pc:sldChg>
      <pc:sldChg chg="del">
        <pc:chgData name="Matthew Suderman" userId="S::ms13525@bristol.ac.uk::2709995e-3ea8-4fb0-9b62-eb8034dec529" providerId="AD" clId="Web-{1CFC2A40-B95C-9BA4-B7B2-037434A442A0}" dt="2020-01-26T22:55:51.053" v="1"/>
        <pc:sldMkLst>
          <pc:docMk/>
          <pc:sldMk cId="818273564" sldId="281"/>
        </pc:sldMkLst>
      </pc:sldChg>
      <pc:sldChg chg="del">
        <pc:chgData name="Matthew Suderman" userId="S::ms13525@bristol.ac.uk::2709995e-3ea8-4fb0-9b62-eb8034dec529" providerId="AD" clId="Web-{1CFC2A40-B95C-9BA4-B7B2-037434A442A0}" dt="2020-01-26T22:56:15.304" v="18"/>
        <pc:sldMkLst>
          <pc:docMk/>
          <pc:sldMk cId="2504302495" sldId="282"/>
        </pc:sldMkLst>
      </pc:sldChg>
    </pc:docChg>
  </pc:docChgLst>
  <pc:docChgLst>
    <pc:chgData name="Matthew Suderman" userId="S::ms13525@bristol.ac.uk::2709995e-3ea8-4fb0-9b62-eb8034dec529" providerId="AD" clId="Web-{7AC1E2BB-ECB4-5332-5C2F-E7378368BA99}"/>
    <pc:docChg chg="addSld delSld modSld">
      <pc:chgData name="Matthew Suderman" userId="S::ms13525@bristol.ac.uk::2709995e-3ea8-4fb0-9b62-eb8034dec529" providerId="AD" clId="Web-{7AC1E2BB-ECB4-5332-5C2F-E7378368BA99}" dt="2020-01-06T00:43:32.950" v="2405" actId="20577"/>
      <pc:docMkLst>
        <pc:docMk/>
      </pc:docMkLst>
      <pc:sldChg chg="modSp">
        <pc:chgData name="Matthew Suderman" userId="S::ms13525@bristol.ac.uk::2709995e-3ea8-4fb0-9b62-eb8034dec529" providerId="AD" clId="Web-{7AC1E2BB-ECB4-5332-5C2F-E7378368BA99}" dt="2020-01-05T23:58:35.259" v="1000"/>
        <pc:sldMkLst>
          <pc:docMk/>
          <pc:sldMk cId="2320046297" sldId="258"/>
        </pc:sldMkLst>
        <pc:graphicFrameChg chg="mod modGraphic">
          <ac:chgData name="Matthew Suderman" userId="S::ms13525@bristol.ac.uk::2709995e-3ea8-4fb0-9b62-eb8034dec529" providerId="AD" clId="Web-{7AC1E2BB-ECB4-5332-5C2F-E7378368BA99}" dt="2020-01-05T23:58:35.259" v="1000"/>
          <ac:graphicFrameMkLst>
            <pc:docMk/>
            <pc:sldMk cId="2320046297" sldId="258"/>
            <ac:graphicFrameMk id="4" creationId="{44BA0544-E9B3-4E6C-A2C7-C9AB17C34C21}"/>
          </ac:graphicFrameMkLst>
        </pc:graphicFrameChg>
      </pc:sldChg>
      <pc:sldChg chg="modSp">
        <pc:chgData name="Matthew Suderman" userId="S::ms13525@bristol.ac.uk::2709995e-3ea8-4fb0-9b62-eb8034dec529" providerId="AD" clId="Web-{7AC1E2BB-ECB4-5332-5C2F-E7378368BA99}" dt="2020-01-05T23:49:38.060" v="962" actId="20577"/>
        <pc:sldMkLst>
          <pc:docMk/>
          <pc:sldMk cId="2739760598" sldId="262"/>
        </pc:sldMkLst>
        <pc:spChg chg="mod">
          <ac:chgData name="Matthew Suderman" userId="S::ms13525@bristol.ac.uk::2709995e-3ea8-4fb0-9b62-eb8034dec529" providerId="AD" clId="Web-{7AC1E2BB-ECB4-5332-5C2F-E7378368BA99}" dt="2020-01-05T23:49:38.060" v="962" actId="20577"/>
          <ac:spMkLst>
            <pc:docMk/>
            <pc:sldMk cId="2739760598" sldId="262"/>
            <ac:spMk id="3" creationId="{784E00D2-8947-4BC0-B376-A387D60BAC35}"/>
          </ac:spMkLst>
        </pc:spChg>
      </pc:sldChg>
      <pc:sldChg chg="modSp">
        <pc:chgData name="Matthew Suderman" userId="S::ms13525@bristol.ac.uk::2709995e-3ea8-4fb0-9b62-eb8034dec529" providerId="AD" clId="Web-{7AC1E2BB-ECB4-5332-5C2F-E7378368BA99}" dt="2020-01-06T00:43:32.950" v="2404" actId="20577"/>
        <pc:sldMkLst>
          <pc:docMk/>
          <pc:sldMk cId="142847177" sldId="263"/>
        </pc:sldMkLst>
        <pc:spChg chg="mod">
          <ac:chgData name="Matthew Suderman" userId="S::ms13525@bristol.ac.uk::2709995e-3ea8-4fb0-9b62-eb8034dec529" providerId="AD" clId="Web-{7AC1E2BB-ECB4-5332-5C2F-E7378368BA99}" dt="2020-01-06T00:43:32.950" v="2404" actId="20577"/>
          <ac:spMkLst>
            <pc:docMk/>
            <pc:sldMk cId="142847177" sldId="263"/>
            <ac:spMk id="3" creationId="{784E00D2-8947-4BC0-B376-A387D60BAC35}"/>
          </ac:spMkLst>
        </pc:spChg>
      </pc:sldChg>
      <pc:sldChg chg="modSp">
        <pc:chgData name="Matthew Suderman" userId="S::ms13525@bristol.ac.uk::2709995e-3ea8-4fb0-9b62-eb8034dec529" providerId="AD" clId="Web-{7AC1E2BB-ECB4-5332-5C2F-E7378368BA99}" dt="2020-01-05T23:57:44.541" v="985" actId="20577"/>
        <pc:sldMkLst>
          <pc:docMk/>
          <pc:sldMk cId="3581600938" sldId="265"/>
        </pc:sldMkLst>
        <pc:spChg chg="mod">
          <ac:chgData name="Matthew Suderman" userId="S::ms13525@bristol.ac.uk::2709995e-3ea8-4fb0-9b62-eb8034dec529" providerId="AD" clId="Web-{7AC1E2BB-ECB4-5332-5C2F-E7378368BA99}" dt="2020-01-05T23:57:44.541" v="985" actId="20577"/>
          <ac:spMkLst>
            <pc:docMk/>
            <pc:sldMk cId="3581600938" sldId="265"/>
            <ac:spMk id="3" creationId="{784E00D2-8947-4BC0-B376-A387D60BAC35}"/>
          </ac:spMkLst>
        </pc:spChg>
      </pc:sldChg>
      <pc:sldChg chg="modSp add replId modNotes">
        <pc:chgData name="Matthew Suderman" userId="S::ms13525@bristol.ac.uk::2709995e-3ea8-4fb0-9b62-eb8034dec529" providerId="AD" clId="Web-{7AC1E2BB-ECB4-5332-5C2F-E7378368BA99}" dt="2020-01-06T00:22:11.562" v="1687" actId="20577"/>
        <pc:sldMkLst>
          <pc:docMk/>
          <pc:sldMk cId="95527092" sldId="269"/>
        </pc:sldMkLst>
        <pc:spChg chg="mod">
          <ac:chgData name="Matthew Suderman" userId="S::ms13525@bristol.ac.uk::2709995e-3ea8-4fb0-9b62-eb8034dec529" providerId="AD" clId="Web-{7AC1E2BB-ECB4-5332-5C2F-E7378368BA99}" dt="2020-01-06T00:00:02.243" v="1015" actId="20577"/>
          <ac:spMkLst>
            <pc:docMk/>
            <pc:sldMk cId="95527092" sldId="269"/>
            <ac:spMk id="2" creationId="{A051AE55-C412-4F97-B8BC-7897E1B8FE80}"/>
          </ac:spMkLst>
        </pc:spChg>
        <pc:spChg chg="mod">
          <ac:chgData name="Matthew Suderman" userId="S::ms13525@bristol.ac.uk::2709995e-3ea8-4fb0-9b62-eb8034dec529" providerId="AD" clId="Web-{7AC1E2BB-ECB4-5332-5C2F-E7378368BA99}" dt="2020-01-06T00:22:11.562" v="1687" actId="20577"/>
          <ac:spMkLst>
            <pc:docMk/>
            <pc:sldMk cId="95527092" sldId="269"/>
            <ac:spMk id="3" creationId="{784E00D2-8947-4BC0-B376-A387D60BAC35}"/>
          </ac:spMkLst>
        </pc:spChg>
      </pc:sldChg>
      <pc:sldChg chg="del">
        <pc:chgData name="Matthew Suderman" userId="S::ms13525@bristol.ac.uk::2709995e-3ea8-4fb0-9b62-eb8034dec529" providerId="AD" clId="Web-{7AC1E2BB-ECB4-5332-5C2F-E7378368BA99}" dt="2020-01-05T23:53:31.232" v="965"/>
        <pc:sldMkLst>
          <pc:docMk/>
          <pc:sldMk cId="3686577385" sldId="269"/>
        </pc:sldMkLst>
      </pc:sldChg>
      <pc:sldChg chg="addSp delSp modSp new mod modClrScheme chgLayout">
        <pc:chgData name="Matthew Suderman" userId="S::ms13525@bristol.ac.uk::2709995e-3ea8-4fb0-9b62-eb8034dec529" providerId="AD" clId="Web-{7AC1E2BB-ECB4-5332-5C2F-E7378368BA99}" dt="2020-01-06T00:31:45.152" v="1825" actId="1076"/>
        <pc:sldMkLst>
          <pc:docMk/>
          <pc:sldMk cId="204187554" sldId="270"/>
        </pc:sldMkLst>
        <pc:spChg chg="del">
          <ac:chgData name="Matthew Suderman" userId="S::ms13525@bristol.ac.uk::2709995e-3ea8-4fb0-9b62-eb8034dec529" providerId="AD" clId="Web-{7AC1E2BB-ECB4-5332-5C2F-E7378368BA99}" dt="2020-01-06T00:26:27.296" v="1760"/>
          <ac:spMkLst>
            <pc:docMk/>
            <pc:sldMk cId="204187554" sldId="270"/>
            <ac:spMk id="2" creationId="{645A1299-DFCF-4AB3-A9CC-A3F0009BF5DF}"/>
          </ac:spMkLst>
        </pc:spChg>
        <pc:spChg chg="del">
          <ac:chgData name="Matthew Suderman" userId="S::ms13525@bristol.ac.uk::2709995e-3ea8-4fb0-9b62-eb8034dec529" providerId="AD" clId="Web-{7AC1E2BB-ECB4-5332-5C2F-E7378368BA99}" dt="2020-01-06T00:26:27.296" v="1760"/>
          <ac:spMkLst>
            <pc:docMk/>
            <pc:sldMk cId="204187554" sldId="270"/>
            <ac:spMk id="3" creationId="{7D6CF4C2-D08B-4767-A40E-F7E531881EBD}"/>
          </ac:spMkLst>
        </pc:spChg>
        <pc:picChg chg="add mod modCrop">
          <ac:chgData name="Matthew Suderman" userId="S::ms13525@bristol.ac.uk::2709995e-3ea8-4fb0-9b62-eb8034dec529" providerId="AD" clId="Web-{7AC1E2BB-ECB4-5332-5C2F-E7378368BA99}" dt="2020-01-06T00:31:45.152" v="1825" actId="1076"/>
          <ac:picMkLst>
            <pc:docMk/>
            <pc:sldMk cId="204187554" sldId="270"/>
            <ac:picMk id="4" creationId="{7B0559F7-BF3C-4CBA-AA58-955011D4C8D1}"/>
          </ac:picMkLst>
        </pc:picChg>
      </pc:sldChg>
      <pc:sldChg chg="addSp modSp new">
        <pc:chgData name="Matthew Suderman" userId="S::ms13525@bristol.ac.uk::2709995e-3ea8-4fb0-9b62-eb8034dec529" providerId="AD" clId="Web-{7AC1E2BB-ECB4-5332-5C2F-E7378368BA99}" dt="2020-01-06T00:38:38.309" v="2041" actId="1076"/>
        <pc:sldMkLst>
          <pc:docMk/>
          <pc:sldMk cId="3403776874" sldId="271"/>
        </pc:sldMkLst>
        <pc:picChg chg="add mod modCrop">
          <ac:chgData name="Matthew Suderman" userId="S::ms13525@bristol.ac.uk::2709995e-3ea8-4fb0-9b62-eb8034dec529" providerId="AD" clId="Web-{7AC1E2BB-ECB4-5332-5C2F-E7378368BA99}" dt="2020-01-06T00:38:38.309" v="2041" actId="1076"/>
          <ac:picMkLst>
            <pc:docMk/>
            <pc:sldMk cId="3403776874" sldId="271"/>
            <ac:picMk id="2" creationId="{86B26AB6-6B23-403F-A5CB-F3ADF23D1EE0}"/>
          </ac:picMkLst>
        </pc:picChg>
      </pc:sldChg>
    </pc:docChg>
  </pc:docChgLst>
  <pc:docChgLst>
    <pc:chgData name="Matthew Suderman" userId="S::ms13525@bristol.ac.uk::2709995e-3ea8-4fb0-9b62-eb8034dec529" providerId="AD" clId="Web-{3551F846-C420-E7FE-3904-3DA5677AB4FD}"/>
    <pc:docChg chg="addSld delSld modSld sldOrd">
      <pc:chgData name="Matthew Suderman" userId="S::ms13525@bristol.ac.uk::2709995e-3ea8-4fb0-9b62-eb8034dec529" providerId="AD" clId="Web-{3551F846-C420-E7FE-3904-3DA5677AB4FD}" dt="2020-01-13T00:10:27.658" v="5321"/>
      <pc:docMkLst>
        <pc:docMk/>
      </pc:docMkLst>
      <pc:sldChg chg="modSp">
        <pc:chgData name="Matthew Suderman" userId="S::ms13525@bristol.ac.uk::2709995e-3ea8-4fb0-9b62-eb8034dec529" providerId="AD" clId="Web-{3551F846-C420-E7FE-3904-3DA5677AB4FD}" dt="2020-01-13T00:10:27.658" v="5321"/>
        <pc:sldMkLst>
          <pc:docMk/>
          <pc:sldMk cId="2320046297" sldId="258"/>
        </pc:sldMkLst>
        <pc:graphicFrameChg chg="mod modGraphic">
          <ac:chgData name="Matthew Suderman" userId="S::ms13525@bristol.ac.uk::2709995e-3ea8-4fb0-9b62-eb8034dec529" providerId="AD" clId="Web-{3551F846-C420-E7FE-3904-3DA5677AB4FD}" dt="2020-01-13T00:10:27.658" v="5321"/>
          <ac:graphicFrameMkLst>
            <pc:docMk/>
            <pc:sldMk cId="2320046297" sldId="258"/>
            <ac:graphicFrameMk id="4" creationId="{44BA0544-E9B3-4E6C-A2C7-C9AB17C34C21}"/>
          </ac:graphicFrameMkLst>
        </pc:graphicFrameChg>
      </pc:sldChg>
      <pc:sldChg chg="mod modShow">
        <pc:chgData name="Matthew Suderman" userId="S::ms13525@bristol.ac.uk::2709995e-3ea8-4fb0-9b62-eb8034dec529" providerId="AD" clId="Web-{3551F846-C420-E7FE-3904-3DA5677AB4FD}" dt="2020-01-13T00:09:22.143" v="5300"/>
        <pc:sldMkLst>
          <pc:docMk/>
          <pc:sldMk cId="1627961812" sldId="261"/>
        </pc:sldMkLst>
      </pc:sldChg>
      <pc:sldChg chg="add del mod modShow">
        <pc:chgData name="Matthew Suderman" userId="S::ms13525@bristol.ac.uk::2709995e-3ea8-4fb0-9b62-eb8034dec529" providerId="AD" clId="Web-{3551F846-C420-E7FE-3904-3DA5677AB4FD}" dt="2020-01-13T00:09:12.127" v="5299"/>
        <pc:sldMkLst>
          <pc:docMk/>
          <pc:sldMk cId="315429562" sldId="264"/>
        </pc:sldMkLst>
      </pc:sldChg>
      <pc:sldChg chg="add del mod modShow">
        <pc:chgData name="Matthew Suderman" userId="S::ms13525@bristol.ac.uk::2709995e-3ea8-4fb0-9b62-eb8034dec529" providerId="AD" clId="Web-{3551F846-C420-E7FE-3904-3DA5677AB4FD}" dt="2020-01-13T00:09:07.924" v="5298"/>
        <pc:sldMkLst>
          <pc:docMk/>
          <pc:sldMk cId="3581600938" sldId="265"/>
        </pc:sldMkLst>
      </pc:sldChg>
      <pc:sldChg chg="ord">
        <pc:chgData name="Matthew Suderman" userId="S::ms13525@bristol.ac.uk::2709995e-3ea8-4fb0-9b62-eb8034dec529" providerId="AD" clId="Web-{3551F846-C420-E7FE-3904-3DA5677AB4FD}" dt="2020-01-13T00:07:18.597" v="5292"/>
        <pc:sldMkLst>
          <pc:docMk/>
          <pc:sldMk cId="3029190514" sldId="266"/>
        </pc:sldMkLst>
      </pc:sldChg>
      <pc:sldChg chg="modSp">
        <pc:chgData name="Matthew Suderman" userId="S::ms13525@bristol.ac.uk::2709995e-3ea8-4fb0-9b62-eb8034dec529" providerId="AD" clId="Web-{3551F846-C420-E7FE-3904-3DA5677AB4FD}" dt="2020-01-13T00:04:47.880" v="5231" actId="20577"/>
        <pc:sldMkLst>
          <pc:docMk/>
          <pc:sldMk cId="4059589680" sldId="267"/>
        </pc:sldMkLst>
        <pc:spChg chg="mod">
          <ac:chgData name="Matthew Suderman" userId="S::ms13525@bristol.ac.uk::2709995e-3ea8-4fb0-9b62-eb8034dec529" providerId="AD" clId="Web-{3551F846-C420-E7FE-3904-3DA5677AB4FD}" dt="2020-01-13T00:04:47.880" v="5231" actId="20577"/>
          <ac:spMkLst>
            <pc:docMk/>
            <pc:sldMk cId="4059589680" sldId="267"/>
            <ac:spMk id="3" creationId="{784E00D2-8947-4BC0-B376-A387D60BAC35}"/>
          </ac:spMkLst>
        </pc:spChg>
      </pc:sldChg>
      <pc:sldChg chg="modSp">
        <pc:chgData name="Matthew Suderman" userId="S::ms13525@bristol.ac.uk::2709995e-3ea8-4fb0-9b62-eb8034dec529" providerId="AD" clId="Web-{3551F846-C420-E7FE-3904-3DA5677AB4FD}" dt="2020-01-13T00:06:30.098" v="5289" actId="20577"/>
        <pc:sldMkLst>
          <pc:docMk/>
          <pc:sldMk cId="95527092" sldId="269"/>
        </pc:sldMkLst>
        <pc:spChg chg="mod">
          <ac:chgData name="Matthew Suderman" userId="S::ms13525@bristol.ac.uk::2709995e-3ea8-4fb0-9b62-eb8034dec529" providerId="AD" clId="Web-{3551F846-C420-E7FE-3904-3DA5677AB4FD}" dt="2020-01-13T00:06:30.098" v="5289" actId="20577"/>
          <ac:spMkLst>
            <pc:docMk/>
            <pc:sldMk cId="95527092" sldId="269"/>
            <ac:spMk id="3" creationId="{784E00D2-8947-4BC0-B376-A387D60BAC35}"/>
          </ac:spMkLst>
        </pc:spChg>
      </pc:sldChg>
      <pc:sldChg chg="modSp add mod replId modShow modNotes">
        <pc:chgData name="Matthew Suderman" userId="S::ms13525@bristol.ac.uk::2709995e-3ea8-4fb0-9b62-eb8034dec529" providerId="AD" clId="Web-{3551F846-C420-E7FE-3904-3DA5677AB4FD}" dt="2020-01-13T00:09:39.986" v="5301"/>
        <pc:sldMkLst>
          <pc:docMk/>
          <pc:sldMk cId="2234099155" sldId="272"/>
        </pc:sldMkLst>
        <pc:spChg chg="mod">
          <ac:chgData name="Matthew Suderman" userId="S::ms13525@bristol.ac.uk::2709995e-3ea8-4fb0-9b62-eb8034dec529" providerId="AD" clId="Web-{3551F846-C420-E7FE-3904-3DA5677AB4FD}" dt="2020-01-12T15:26:54.696" v="11" actId="14100"/>
          <ac:spMkLst>
            <pc:docMk/>
            <pc:sldMk cId="2234099155" sldId="272"/>
            <ac:spMk id="2" creationId="{A051AE55-C412-4F97-B8BC-7897E1B8FE80}"/>
          </ac:spMkLst>
        </pc:spChg>
        <pc:spChg chg="mod">
          <ac:chgData name="Matthew Suderman" userId="S::ms13525@bristol.ac.uk::2709995e-3ea8-4fb0-9b62-eb8034dec529" providerId="AD" clId="Web-{3551F846-C420-E7FE-3904-3DA5677AB4FD}" dt="2020-01-12T15:39:10.262" v="599" actId="20577"/>
          <ac:spMkLst>
            <pc:docMk/>
            <pc:sldMk cId="2234099155" sldId="272"/>
            <ac:spMk id="3" creationId="{784E00D2-8947-4BC0-B376-A387D60BAC35}"/>
          </ac:spMkLst>
        </pc:spChg>
      </pc:sldChg>
      <pc:sldChg chg="new del">
        <pc:chgData name="Matthew Suderman" userId="S::ms13525@bristol.ac.uk::2709995e-3ea8-4fb0-9b62-eb8034dec529" providerId="AD" clId="Web-{3551F846-C420-E7FE-3904-3DA5677AB4FD}" dt="2020-01-12T15:26:19.602" v="1"/>
        <pc:sldMkLst>
          <pc:docMk/>
          <pc:sldMk cId="2997782588" sldId="272"/>
        </pc:sldMkLst>
      </pc:sldChg>
      <pc:sldChg chg="modSp add ord replId modNotes">
        <pc:chgData name="Matthew Suderman" userId="S::ms13525@bristol.ac.uk::2709995e-3ea8-4fb0-9b62-eb8034dec529" providerId="AD" clId="Web-{3551F846-C420-E7FE-3904-3DA5677AB4FD}" dt="2020-01-13T00:07:52.894" v="5293"/>
        <pc:sldMkLst>
          <pc:docMk/>
          <pc:sldMk cId="1361391009" sldId="273"/>
        </pc:sldMkLst>
        <pc:spChg chg="mod">
          <ac:chgData name="Matthew Suderman" userId="S::ms13525@bristol.ac.uk::2709995e-3ea8-4fb0-9b62-eb8034dec529" providerId="AD" clId="Web-{3551F846-C420-E7FE-3904-3DA5677AB4FD}" dt="2020-01-12T15:42:24.871" v="656" actId="20577"/>
          <ac:spMkLst>
            <pc:docMk/>
            <pc:sldMk cId="1361391009" sldId="273"/>
            <ac:spMk id="2" creationId="{A051AE55-C412-4F97-B8BC-7897E1B8FE80}"/>
          </ac:spMkLst>
        </pc:spChg>
        <pc:spChg chg="mod">
          <ac:chgData name="Matthew Suderman" userId="S::ms13525@bristol.ac.uk::2709995e-3ea8-4fb0-9b62-eb8034dec529" providerId="AD" clId="Web-{3551F846-C420-E7FE-3904-3DA5677AB4FD}" dt="2020-01-12T16:20:34.666" v="1379" actId="14100"/>
          <ac:spMkLst>
            <pc:docMk/>
            <pc:sldMk cId="1361391009" sldId="273"/>
            <ac:spMk id="3" creationId="{784E00D2-8947-4BC0-B376-A387D60BAC35}"/>
          </ac:spMkLst>
        </pc:spChg>
        <pc:spChg chg="mod">
          <ac:chgData name="Matthew Suderman" userId="S::ms13525@bristol.ac.uk::2709995e-3ea8-4fb0-9b62-eb8034dec529" providerId="AD" clId="Web-{3551F846-C420-E7FE-3904-3DA5677AB4FD}" dt="2020-01-12T15:42:12.528" v="649" actId="20577"/>
          <ac:spMkLst>
            <pc:docMk/>
            <pc:sldMk cId="1361391009" sldId="273"/>
            <ac:spMk id="4" creationId="{C6D6135E-B0E9-4A4D-A5E1-FC2244602EBB}"/>
          </ac:spMkLst>
        </pc:spChg>
      </pc:sldChg>
      <pc:sldChg chg="modSp add replId modNotes">
        <pc:chgData name="Matthew Suderman" userId="S::ms13525@bristol.ac.uk::2709995e-3ea8-4fb0-9b62-eb8034dec529" providerId="AD" clId="Web-{3551F846-C420-E7FE-3904-3DA5677AB4FD}" dt="2020-01-12T16:33:18.591" v="1912" actId="20577"/>
        <pc:sldMkLst>
          <pc:docMk/>
          <pc:sldMk cId="99071675" sldId="274"/>
        </pc:sldMkLst>
        <pc:spChg chg="mod">
          <ac:chgData name="Matthew Suderman" userId="S::ms13525@bristol.ac.uk::2709995e-3ea8-4fb0-9b62-eb8034dec529" providerId="AD" clId="Web-{3551F846-C420-E7FE-3904-3DA5677AB4FD}" dt="2020-01-12T16:28:50.592" v="1394" actId="14100"/>
          <ac:spMkLst>
            <pc:docMk/>
            <pc:sldMk cId="99071675" sldId="274"/>
            <ac:spMk id="2" creationId="{A051AE55-C412-4F97-B8BC-7897E1B8FE80}"/>
          </ac:spMkLst>
        </pc:spChg>
        <pc:spChg chg="mod">
          <ac:chgData name="Matthew Suderman" userId="S::ms13525@bristol.ac.uk::2709995e-3ea8-4fb0-9b62-eb8034dec529" providerId="AD" clId="Web-{3551F846-C420-E7FE-3904-3DA5677AB4FD}" dt="2020-01-12T16:33:18.591" v="1912" actId="20577"/>
          <ac:spMkLst>
            <pc:docMk/>
            <pc:sldMk cId="99071675" sldId="274"/>
            <ac:spMk id="3" creationId="{784E00D2-8947-4BC0-B376-A387D60BAC35}"/>
          </ac:spMkLst>
        </pc:spChg>
      </pc:sldChg>
      <pc:sldChg chg="new del">
        <pc:chgData name="Matthew Suderman" userId="S::ms13525@bristol.ac.uk::2709995e-3ea8-4fb0-9b62-eb8034dec529" providerId="AD" clId="Web-{3551F846-C420-E7FE-3904-3DA5677AB4FD}" dt="2020-01-12T22:21:46.212" v="1916"/>
        <pc:sldMkLst>
          <pc:docMk/>
          <pc:sldMk cId="1962635053" sldId="275"/>
        </pc:sldMkLst>
      </pc:sldChg>
      <pc:sldChg chg="addSp modSp add replId modNotes">
        <pc:chgData name="Matthew Suderman" userId="S::ms13525@bristol.ac.uk::2709995e-3ea8-4fb0-9b62-eb8034dec529" providerId="AD" clId="Web-{3551F846-C420-E7FE-3904-3DA5677AB4FD}" dt="2020-01-12T23:30:59.880" v="3681" actId="20577"/>
        <pc:sldMkLst>
          <pc:docMk/>
          <pc:sldMk cId="2455327667" sldId="275"/>
        </pc:sldMkLst>
        <pc:spChg chg="mod">
          <ac:chgData name="Matthew Suderman" userId="S::ms13525@bristol.ac.uk::2709995e-3ea8-4fb0-9b62-eb8034dec529" providerId="AD" clId="Web-{3551F846-C420-E7FE-3904-3DA5677AB4FD}" dt="2020-01-12T22:22:25.086" v="1927" actId="14100"/>
          <ac:spMkLst>
            <pc:docMk/>
            <pc:sldMk cId="2455327667" sldId="275"/>
            <ac:spMk id="2" creationId="{A051AE55-C412-4F97-B8BC-7897E1B8FE80}"/>
          </ac:spMkLst>
        </pc:spChg>
        <pc:spChg chg="mod">
          <ac:chgData name="Matthew Suderman" userId="S::ms13525@bristol.ac.uk::2709995e-3ea8-4fb0-9b62-eb8034dec529" providerId="AD" clId="Web-{3551F846-C420-E7FE-3904-3DA5677AB4FD}" dt="2020-01-12T22:49:54.801" v="2835" actId="14100"/>
          <ac:spMkLst>
            <pc:docMk/>
            <pc:sldMk cId="2455327667" sldId="275"/>
            <ac:spMk id="3" creationId="{784E00D2-8947-4BC0-B376-A387D60BAC35}"/>
          </ac:spMkLst>
        </pc:spChg>
        <pc:spChg chg="mod">
          <ac:chgData name="Matthew Suderman" userId="S::ms13525@bristol.ac.uk::2709995e-3ea8-4fb0-9b62-eb8034dec529" providerId="AD" clId="Web-{3551F846-C420-E7FE-3904-3DA5677AB4FD}" dt="2020-01-12T23:30:59.880" v="3681" actId="20577"/>
          <ac:spMkLst>
            <pc:docMk/>
            <pc:sldMk cId="2455327667" sldId="275"/>
            <ac:spMk id="4" creationId="{C6D6135E-B0E9-4A4D-A5E1-FC2244602EBB}"/>
          </ac:spMkLst>
        </pc:spChg>
        <pc:spChg chg="add mod">
          <ac:chgData name="Matthew Suderman" userId="S::ms13525@bristol.ac.uk::2709995e-3ea8-4fb0-9b62-eb8034dec529" providerId="AD" clId="Web-{3551F846-C420-E7FE-3904-3DA5677AB4FD}" dt="2020-01-12T22:50:53.269" v="2912" actId="1076"/>
          <ac:spMkLst>
            <pc:docMk/>
            <pc:sldMk cId="2455327667" sldId="275"/>
            <ac:spMk id="7" creationId="{7BE8D346-A077-427A-942A-5EA5E28717DD}"/>
          </ac:spMkLst>
        </pc:spChg>
        <pc:picChg chg="add mod">
          <ac:chgData name="Matthew Suderman" userId="S::ms13525@bristol.ac.uk::2709995e-3ea8-4fb0-9b62-eb8034dec529" providerId="AD" clId="Web-{3551F846-C420-E7FE-3904-3DA5677AB4FD}" dt="2020-01-12T22:35:48.264" v="2156" actId="1076"/>
          <ac:picMkLst>
            <pc:docMk/>
            <pc:sldMk cId="2455327667" sldId="275"/>
            <ac:picMk id="5" creationId="{8D8F9287-0587-4AF6-915C-29F58977E087}"/>
          </ac:picMkLst>
        </pc:picChg>
      </pc:sldChg>
      <pc:sldChg chg="addSp delSp modSp add replId">
        <pc:chgData name="Matthew Suderman" userId="S::ms13525@bristol.ac.uk::2709995e-3ea8-4fb0-9b62-eb8034dec529" providerId="AD" clId="Web-{3551F846-C420-E7FE-3904-3DA5677AB4FD}" dt="2020-01-12T23:31:20.458" v="3699" actId="20577"/>
        <pc:sldMkLst>
          <pc:docMk/>
          <pc:sldMk cId="3807173673" sldId="276"/>
        </pc:sldMkLst>
        <pc:spChg chg="mod">
          <ac:chgData name="Matthew Suderman" userId="S::ms13525@bristol.ac.uk::2709995e-3ea8-4fb0-9b62-eb8034dec529" providerId="AD" clId="Web-{3551F846-C420-E7FE-3904-3DA5677AB4FD}" dt="2020-01-12T22:48:47.286" v="2833" actId="14100"/>
          <ac:spMkLst>
            <pc:docMk/>
            <pc:sldMk cId="3807173673" sldId="276"/>
            <ac:spMk id="2" creationId="{A051AE55-C412-4F97-B8BC-7897E1B8FE80}"/>
          </ac:spMkLst>
        </pc:spChg>
        <pc:spChg chg="mod">
          <ac:chgData name="Matthew Suderman" userId="S::ms13525@bristol.ac.uk::2709995e-3ea8-4fb0-9b62-eb8034dec529" providerId="AD" clId="Web-{3551F846-C420-E7FE-3904-3DA5677AB4FD}" dt="2020-01-12T22:48:50.989" v="2834" actId="14100"/>
          <ac:spMkLst>
            <pc:docMk/>
            <pc:sldMk cId="3807173673" sldId="276"/>
            <ac:spMk id="3" creationId="{784E00D2-8947-4BC0-B376-A387D60BAC35}"/>
          </ac:spMkLst>
        </pc:spChg>
        <pc:spChg chg="mod">
          <ac:chgData name="Matthew Suderman" userId="S::ms13525@bristol.ac.uk::2709995e-3ea8-4fb0-9b62-eb8034dec529" providerId="AD" clId="Web-{3551F846-C420-E7FE-3904-3DA5677AB4FD}" dt="2020-01-12T23:31:20.458" v="3699" actId="20577"/>
          <ac:spMkLst>
            <pc:docMk/>
            <pc:sldMk cId="3807173673" sldId="276"/>
            <ac:spMk id="4" creationId="{C6D6135E-B0E9-4A4D-A5E1-FC2244602EBB}"/>
          </ac:spMkLst>
        </pc:spChg>
        <pc:spChg chg="add mod">
          <ac:chgData name="Matthew Suderman" userId="S::ms13525@bristol.ac.uk::2709995e-3ea8-4fb0-9b62-eb8034dec529" providerId="AD" clId="Web-{3551F846-C420-E7FE-3904-3DA5677AB4FD}" dt="2020-01-12T23:01:58.671" v="2960" actId="20577"/>
          <ac:spMkLst>
            <pc:docMk/>
            <pc:sldMk cId="3807173673" sldId="276"/>
            <ac:spMk id="8" creationId="{E982C8AF-8292-4042-84E8-63D6356C3EF4}"/>
          </ac:spMkLst>
        </pc:spChg>
        <pc:spChg chg="add mod">
          <ac:chgData name="Matthew Suderman" userId="S::ms13525@bristol.ac.uk::2709995e-3ea8-4fb0-9b62-eb8034dec529" providerId="AD" clId="Web-{3551F846-C420-E7FE-3904-3DA5677AB4FD}" dt="2020-01-12T23:07:09.793" v="3105" actId="14100"/>
          <ac:spMkLst>
            <pc:docMk/>
            <pc:sldMk cId="3807173673" sldId="276"/>
            <ac:spMk id="13" creationId="{9F03FBB7-0EFE-4419-BAB1-44F1DFE4FF01}"/>
          </ac:spMkLst>
        </pc:spChg>
        <pc:spChg chg="add mod">
          <ac:chgData name="Matthew Suderman" userId="S::ms13525@bristol.ac.uk::2709995e-3ea8-4fb0-9b62-eb8034dec529" providerId="AD" clId="Web-{3551F846-C420-E7FE-3904-3DA5677AB4FD}" dt="2020-01-12T23:08:02.183" v="3112" actId="14100"/>
          <ac:spMkLst>
            <pc:docMk/>
            <pc:sldMk cId="3807173673" sldId="276"/>
            <ac:spMk id="14" creationId="{8DAE4426-5C97-4121-B9EF-48F6A491A73C}"/>
          </ac:spMkLst>
        </pc:spChg>
        <pc:spChg chg="add mod">
          <ac:chgData name="Matthew Suderman" userId="S::ms13525@bristol.ac.uk::2709995e-3ea8-4fb0-9b62-eb8034dec529" providerId="AD" clId="Web-{3551F846-C420-E7FE-3904-3DA5677AB4FD}" dt="2020-01-12T23:09:44.906" v="3165" actId="14100"/>
          <ac:spMkLst>
            <pc:docMk/>
            <pc:sldMk cId="3807173673" sldId="276"/>
            <ac:spMk id="16" creationId="{E3B4C6A9-8D5B-45B1-A235-F8A5CBDC2C23}"/>
          </ac:spMkLst>
        </pc:spChg>
        <pc:grpChg chg="add mod">
          <ac:chgData name="Matthew Suderman" userId="S::ms13525@bristol.ac.uk::2709995e-3ea8-4fb0-9b62-eb8034dec529" providerId="AD" clId="Web-{3551F846-C420-E7FE-3904-3DA5677AB4FD}" dt="2020-01-12T23:09:49.156" v="3166" actId="1076"/>
          <ac:grpSpMkLst>
            <pc:docMk/>
            <pc:sldMk cId="3807173673" sldId="276"/>
            <ac:grpSpMk id="15" creationId="{BE09A819-0AD8-4E34-A0A1-B8BF55C9D1D5}"/>
          </ac:grpSpMkLst>
        </pc:grpChg>
        <pc:picChg chg="del">
          <ac:chgData name="Matthew Suderman" userId="S::ms13525@bristol.ac.uk::2709995e-3ea8-4fb0-9b62-eb8034dec529" providerId="AD" clId="Web-{3551F846-C420-E7FE-3904-3DA5677AB4FD}" dt="2020-01-12T22:30:57.835" v="1950"/>
          <ac:picMkLst>
            <pc:docMk/>
            <pc:sldMk cId="3807173673" sldId="276"/>
            <ac:picMk id="5" creationId="{8D8F9287-0587-4AF6-915C-29F58977E087}"/>
          </ac:picMkLst>
        </pc:picChg>
        <pc:picChg chg="add mod">
          <ac:chgData name="Matthew Suderman" userId="S::ms13525@bristol.ac.uk::2709995e-3ea8-4fb0-9b62-eb8034dec529" providerId="AD" clId="Web-{3551F846-C420-E7FE-3904-3DA5677AB4FD}" dt="2020-01-12T23:01:27.889" v="2914" actId="1076"/>
          <ac:picMkLst>
            <pc:docMk/>
            <pc:sldMk cId="3807173673" sldId="276"/>
            <ac:picMk id="6" creationId="{89C93157-F52B-4D3C-8535-61159E6ADB4C}"/>
          </ac:picMkLst>
        </pc:picChg>
        <pc:picChg chg="add mod modCrop">
          <ac:chgData name="Matthew Suderman" userId="S::ms13525@bristol.ac.uk::2709995e-3ea8-4fb0-9b62-eb8034dec529" providerId="AD" clId="Web-{3551F846-C420-E7FE-3904-3DA5677AB4FD}" dt="2020-01-12T23:05:40.153" v="2979" actId="1076"/>
          <ac:picMkLst>
            <pc:docMk/>
            <pc:sldMk cId="3807173673" sldId="276"/>
            <ac:picMk id="9" creationId="{4668B200-AEF2-45BC-9F63-FBD2424AF313}"/>
          </ac:picMkLst>
        </pc:picChg>
        <pc:picChg chg="add mod modCrop">
          <ac:chgData name="Matthew Suderman" userId="S::ms13525@bristol.ac.uk::2709995e-3ea8-4fb0-9b62-eb8034dec529" providerId="AD" clId="Web-{3551F846-C420-E7FE-3904-3DA5677AB4FD}" dt="2020-01-12T23:08:23.277" v="3114"/>
          <ac:picMkLst>
            <pc:docMk/>
            <pc:sldMk cId="3807173673" sldId="276"/>
            <ac:picMk id="11" creationId="{B70ADCC5-ED6D-4AE1-89F0-0791B0F04366}"/>
          </ac:picMkLst>
        </pc:picChg>
      </pc:sldChg>
      <pc:sldChg chg="new del">
        <pc:chgData name="Matthew Suderman" userId="S::ms13525@bristol.ac.uk::2709995e-3ea8-4fb0-9b62-eb8034dec529" providerId="AD" clId="Web-{3551F846-C420-E7FE-3904-3DA5677AB4FD}" dt="2020-01-12T23:15:45.387" v="3169"/>
        <pc:sldMkLst>
          <pc:docMk/>
          <pc:sldMk cId="1129339779" sldId="277"/>
        </pc:sldMkLst>
      </pc:sldChg>
      <pc:sldChg chg="addSp delSp modSp add replId">
        <pc:chgData name="Matthew Suderman" userId="S::ms13525@bristol.ac.uk::2709995e-3ea8-4fb0-9b62-eb8034dec529" providerId="AD" clId="Web-{3551F846-C420-E7FE-3904-3DA5677AB4FD}" dt="2020-01-12T23:31:23.849" v="3702" actId="20577"/>
        <pc:sldMkLst>
          <pc:docMk/>
          <pc:sldMk cId="3347629794" sldId="278"/>
        </pc:sldMkLst>
        <pc:spChg chg="mod">
          <ac:chgData name="Matthew Suderman" userId="S::ms13525@bristol.ac.uk::2709995e-3ea8-4fb0-9b62-eb8034dec529" providerId="AD" clId="Web-{3551F846-C420-E7FE-3904-3DA5677AB4FD}" dt="2020-01-12T23:31:23.849" v="3702" actId="20577"/>
          <ac:spMkLst>
            <pc:docMk/>
            <pc:sldMk cId="3347629794" sldId="278"/>
            <ac:spMk id="4" creationId="{C6D6135E-B0E9-4A4D-A5E1-FC2244602EBB}"/>
          </ac:spMkLst>
        </pc:spChg>
        <pc:spChg chg="mod">
          <ac:chgData name="Matthew Suderman" userId="S::ms13525@bristol.ac.uk::2709995e-3ea8-4fb0-9b62-eb8034dec529" providerId="AD" clId="Web-{3551F846-C420-E7FE-3904-3DA5677AB4FD}" dt="2020-01-12T23:16:48.636" v="3276" actId="14100"/>
          <ac:spMkLst>
            <pc:docMk/>
            <pc:sldMk cId="3347629794" sldId="278"/>
            <ac:spMk id="8" creationId="{E982C8AF-8292-4042-84E8-63D6356C3EF4}"/>
          </ac:spMkLst>
        </pc:spChg>
        <pc:spChg chg="add mod">
          <ac:chgData name="Matthew Suderman" userId="S::ms13525@bristol.ac.uk::2709995e-3ea8-4fb0-9b62-eb8034dec529" providerId="AD" clId="Web-{3551F846-C420-E7FE-3904-3DA5677AB4FD}" dt="2020-01-12T23:20:10.462" v="3446" actId="20577"/>
          <ac:spMkLst>
            <pc:docMk/>
            <pc:sldMk cId="3347629794" sldId="278"/>
            <ac:spMk id="10" creationId="{625374E4-A161-4D27-9F49-A08F84AA7A3F}"/>
          </ac:spMkLst>
        </pc:spChg>
        <pc:spChg chg="add mod ord">
          <ac:chgData name="Matthew Suderman" userId="S::ms13525@bristol.ac.uk::2709995e-3ea8-4fb0-9b62-eb8034dec529" providerId="AD" clId="Web-{3551F846-C420-E7FE-3904-3DA5677AB4FD}" dt="2020-01-12T23:18:26.541" v="3288"/>
          <ac:spMkLst>
            <pc:docMk/>
            <pc:sldMk cId="3347629794" sldId="278"/>
            <ac:spMk id="12" creationId="{2331676C-522E-4338-AFCC-6B1C8FC9F030}"/>
          </ac:spMkLst>
        </pc:spChg>
        <pc:spChg chg="del">
          <ac:chgData name="Matthew Suderman" userId="S::ms13525@bristol.ac.uk::2709995e-3ea8-4fb0-9b62-eb8034dec529" providerId="AD" clId="Web-{3551F846-C420-E7FE-3904-3DA5677AB4FD}" dt="2020-01-12T23:16:02.871" v="3173"/>
          <ac:spMkLst>
            <pc:docMk/>
            <pc:sldMk cId="3347629794" sldId="278"/>
            <ac:spMk id="13" creationId="{9F03FBB7-0EFE-4419-BAB1-44F1DFE4FF01}"/>
          </ac:spMkLst>
        </pc:spChg>
        <pc:spChg chg="del">
          <ac:chgData name="Matthew Suderman" userId="S::ms13525@bristol.ac.uk::2709995e-3ea8-4fb0-9b62-eb8034dec529" providerId="AD" clId="Web-{3551F846-C420-E7FE-3904-3DA5677AB4FD}" dt="2020-01-12T23:15:57.090" v="3170"/>
          <ac:spMkLst>
            <pc:docMk/>
            <pc:sldMk cId="3347629794" sldId="278"/>
            <ac:spMk id="16" creationId="{E3B4C6A9-8D5B-45B1-A235-F8A5CBDC2C23}"/>
          </ac:spMkLst>
        </pc:spChg>
        <pc:grpChg chg="del">
          <ac:chgData name="Matthew Suderman" userId="S::ms13525@bristol.ac.uk::2709995e-3ea8-4fb0-9b62-eb8034dec529" providerId="AD" clId="Web-{3551F846-C420-E7FE-3904-3DA5677AB4FD}" dt="2020-01-12T23:15:59.152" v="3171"/>
          <ac:grpSpMkLst>
            <pc:docMk/>
            <pc:sldMk cId="3347629794" sldId="278"/>
            <ac:grpSpMk id="15" creationId="{BE09A819-0AD8-4E34-A0A1-B8BF55C9D1D5}"/>
          </ac:grpSpMkLst>
        </pc:grpChg>
        <pc:picChg chg="add mod">
          <ac:chgData name="Matthew Suderman" userId="S::ms13525@bristol.ac.uk::2709995e-3ea8-4fb0-9b62-eb8034dec529" providerId="AD" clId="Web-{3551F846-C420-E7FE-3904-3DA5677AB4FD}" dt="2020-01-12T23:16:56.433" v="3278" actId="1076"/>
          <ac:picMkLst>
            <pc:docMk/>
            <pc:sldMk cId="3347629794" sldId="278"/>
            <ac:picMk id="5" creationId="{FC195FDE-5E71-45E7-8BDF-670E142C9F4D}"/>
          </ac:picMkLst>
        </pc:picChg>
        <pc:picChg chg="del">
          <ac:chgData name="Matthew Suderman" userId="S::ms13525@bristol.ac.uk::2709995e-3ea8-4fb0-9b62-eb8034dec529" providerId="AD" clId="Web-{3551F846-C420-E7FE-3904-3DA5677AB4FD}" dt="2020-01-12T23:16:04.293" v="3174"/>
          <ac:picMkLst>
            <pc:docMk/>
            <pc:sldMk cId="3347629794" sldId="278"/>
            <ac:picMk id="6" creationId="{89C93157-F52B-4D3C-8535-61159E6ADB4C}"/>
          </ac:picMkLst>
        </pc:picChg>
        <pc:picChg chg="del">
          <ac:chgData name="Matthew Suderman" userId="S::ms13525@bristol.ac.uk::2709995e-3ea8-4fb0-9b62-eb8034dec529" providerId="AD" clId="Web-{3551F846-C420-E7FE-3904-3DA5677AB4FD}" dt="2020-01-12T23:15:59.949" v="3172"/>
          <ac:picMkLst>
            <pc:docMk/>
            <pc:sldMk cId="3347629794" sldId="278"/>
            <ac:picMk id="9" creationId="{4668B200-AEF2-45BC-9F63-FBD2424AF313}"/>
          </ac:picMkLst>
        </pc:picChg>
      </pc:sldChg>
      <pc:sldChg chg="new del">
        <pc:chgData name="Matthew Suderman" userId="S::ms13525@bristol.ac.uk::2709995e-3ea8-4fb0-9b62-eb8034dec529" providerId="AD" clId="Web-{3551F846-C420-E7FE-3904-3DA5677AB4FD}" dt="2020-01-12T23:26:17.211" v="3451"/>
        <pc:sldMkLst>
          <pc:docMk/>
          <pc:sldMk cId="1239161908" sldId="279"/>
        </pc:sldMkLst>
      </pc:sldChg>
      <pc:sldChg chg="addSp delSp modSp add replId">
        <pc:chgData name="Matthew Suderman" userId="S::ms13525@bristol.ac.uk::2709995e-3ea8-4fb0-9b62-eb8034dec529" providerId="AD" clId="Web-{3551F846-C420-E7FE-3904-3DA5677AB4FD}" dt="2020-01-12T23:31:29.583" v="3705" actId="20577"/>
        <pc:sldMkLst>
          <pc:docMk/>
          <pc:sldMk cId="2196178576" sldId="280"/>
        </pc:sldMkLst>
        <pc:spChg chg="mod">
          <ac:chgData name="Matthew Suderman" userId="S::ms13525@bristol.ac.uk::2709995e-3ea8-4fb0-9b62-eb8034dec529" providerId="AD" clId="Web-{3551F846-C420-E7FE-3904-3DA5677AB4FD}" dt="2020-01-12T23:31:29.583" v="3705" actId="20577"/>
          <ac:spMkLst>
            <pc:docMk/>
            <pc:sldMk cId="2196178576" sldId="280"/>
            <ac:spMk id="4" creationId="{C6D6135E-B0E9-4A4D-A5E1-FC2244602EBB}"/>
          </ac:spMkLst>
        </pc:spChg>
        <pc:spChg chg="mod">
          <ac:chgData name="Matthew Suderman" userId="S::ms13525@bristol.ac.uk::2709995e-3ea8-4fb0-9b62-eb8034dec529" providerId="AD" clId="Web-{3551F846-C420-E7FE-3904-3DA5677AB4FD}" dt="2020-01-12T23:29:04.038" v="3644" actId="20577"/>
          <ac:spMkLst>
            <pc:docMk/>
            <pc:sldMk cId="2196178576" sldId="280"/>
            <ac:spMk id="8" creationId="{E982C8AF-8292-4042-84E8-63D6356C3EF4}"/>
          </ac:spMkLst>
        </pc:spChg>
        <pc:spChg chg="del">
          <ac:chgData name="Matthew Suderman" userId="S::ms13525@bristol.ac.uk::2709995e-3ea8-4fb0-9b62-eb8034dec529" providerId="AD" clId="Web-{3551F846-C420-E7FE-3904-3DA5677AB4FD}" dt="2020-01-12T23:26:28.383" v="3453"/>
          <ac:spMkLst>
            <pc:docMk/>
            <pc:sldMk cId="2196178576" sldId="280"/>
            <ac:spMk id="10" creationId="{625374E4-A161-4D27-9F49-A08F84AA7A3F}"/>
          </ac:spMkLst>
        </pc:spChg>
        <pc:spChg chg="del">
          <ac:chgData name="Matthew Suderman" userId="S::ms13525@bristol.ac.uk::2709995e-3ea8-4fb0-9b62-eb8034dec529" providerId="AD" clId="Web-{3551F846-C420-E7FE-3904-3DA5677AB4FD}" dt="2020-01-12T23:26:28.383" v="3454"/>
          <ac:spMkLst>
            <pc:docMk/>
            <pc:sldMk cId="2196178576" sldId="280"/>
            <ac:spMk id="12" creationId="{2331676C-522E-4338-AFCC-6B1C8FC9F030}"/>
          </ac:spMkLst>
        </pc:spChg>
        <pc:picChg chg="del">
          <ac:chgData name="Matthew Suderman" userId="S::ms13525@bristol.ac.uk::2709995e-3ea8-4fb0-9b62-eb8034dec529" providerId="AD" clId="Web-{3551F846-C420-E7FE-3904-3DA5677AB4FD}" dt="2020-01-12T23:26:24.227" v="3452"/>
          <ac:picMkLst>
            <pc:docMk/>
            <pc:sldMk cId="2196178576" sldId="280"/>
            <ac:picMk id="5" creationId="{FC195FDE-5E71-45E7-8BDF-670E142C9F4D}"/>
          </ac:picMkLst>
        </pc:picChg>
        <pc:picChg chg="add mod">
          <ac:chgData name="Matthew Suderman" userId="S::ms13525@bristol.ac.uk::2709995e-3ea8-4fb0-9b62-eb8034dec529" providerId="AD" clId="Web-{3551F846-C420-E7FE-3904-3DA5677AB4FD}" dt="2020-01-12T23:28:18.898" v="3508" actId="1076"/>
          <ac:picMkLst>
            <pc:docMk/>
            <pc:sldMk cId="2196178576" sldId="280"/>
            <ac:picMk id="6" creationId="{D699F678-A8F3-4525-8B61-690714FFFBD6}"/>
          </ac:picMkLst>
        </pc:picChg>
      </pc:sldChg>
      <pc:sldChg chg="delSp modSp add replId">
        <pc:chgData name="Matthew Suderman" userId="S::ms13525@bristol.ac.uk::2709995e-3ea8-4fb0-9b62-eb8034dec529" providerId="AD" clId="Web-{3551F846-C420-E7FE-3904-3DA5677AB4FD}" dt="2020-01-12T23:45:37.834" v="4705" actId="20577"/>
        <pc:sldMkLst>
          <pc:docMk/>
          <pc:sldMk cId="818273564" sldId="281"/>
        </pc:sldMkLst>
        <pc:spChg chg="mod">
          <ac:chgData name="Matthew Suderman" userId="S::ms13525@bristol.ac.uk::2709995e-3ea8-4fb0-9b62-eb8034dec529" providerId="AD" clId="Web-{3551F846-C420-E7FE-3904-3DA5677AB4FD}" dt="2020-01-12T23:45:37.834" v="4705" actId="20577"/>
          <ac:spMkLst>
            <pc:docMk/>
            <pc:sldMk cId="818273564" sldId="281"/>
            <ac:spMk id="3" creationId="{784E00D2-8947-4BC0-B376-A387D60BAC35}"/>
          </ac:spMkLst>
        </pc:spChg>
        <pc:spChg chg="mod">
          <ac:chgData name="Matthew Suderman" userId="S::ms13525@bristol.ac.uk::2709995e-3ea8-4fb0-9b62-eb8034dec529" providerId="AD" clId="Web-{3551F846-C420-E7FE-3904-3DA5677AB4FD}" dt="2020-01-12T23:31:36.067" v="3708" actId="20577"/>
          <ac:spMkLst>
            <pc:docMk/>
            <pc:sldMk cId="818273564" sldId="281"/>
            <ac:spMk id="4" creationId="{C6D6135E-B0E9-4A4D-A5E1-FC2244602EBB}"/>
          </ac:spMkLst>
        </pc:spChg>
        <pc:spChg chg="del">
          <ac:chgData name="Matthew Suderman" userId="S::ms13525@bristol.ac.uk::2709995e-3ea8-4fb0-9b62-eb8034dec529" providerId="AD" clId="Web-{3551F846-C420-E7FE-3904-3DA5677AB4FD}" dt="2020-01-12T23:30:08.881" v="3651"/>
          <ac:spMkLst>
            <pc:docMk/>
            <pc:sldMk cId="818273564" sldId="281"/>
            <ac:spMk id="8" creationId="{E982C8AF-8292-4042-84E8-63D6356C3EF4}"/>
          </ac:spMkLst>
        </pc:spChg>
        <pc:picChg chg="del">
          <ac:chgData name="Matthew Suderman" userId="S::ms13525@bristol.ac.uk::2709995e-3ea8-4fb0-9b62-eb8034dec529" providerId="AD" clId="Web-{3551F846-C420-E7FE-3904-3DA5677AB4FD}" dt="2020-01-12T23:30:04.256" v="3650"/>
          <ac:picMkLst>
            <pc:docMk/>
            <pc:sldMk cId="818273564" sldId="281"/>
            <ac:picMk id="6" creationId="{D699F678-A8F3-4525-8B61-690714FFFBD6}"/>
          </ac:picMkLst>
        </pc:picChg>
      </pc:sldChg>
      <pc:sldChg chg="new del">
        <pc:chgData name="Matthew Suderman" userId="S::ms13525@bristol.ac.uk::2709995e-3ea8-4fb0-9b62-eb8034dec529" providerId="AD" clId="Web-{3551F846-C420-E7FE-3904-3DA5677AB4FD}" dt="2020-01-12T23:29:53.568" v="3648"/>
        <pc:sldMkLst>
          <pc:docMk/>
          <pc:sldMk cId="3088078102" sldId="281"/>
        </pc:sldMkLst>
      </pc:sldChg>
      <pc:sldChg chg="modSp add ord replId modNotes">
        <pc:chgData name="Matthew Suderman" userId="S::ms13525@bristol.ac.uk::2709995e-3ea8-4fb0-9b62-eb8034dec529" providerId="AD" clId="Web-{3551F846-C420-E7FE-3904-3DA5677AB4FD}" dt="2020-01-12T23:59:05.473" v="5224" actId="20577"/>
        <pc:sldMkLst>
          <pc:docMk/>
          <pc:sldMk cId="2504302495" sldId="282"/>
        </pc:sldMkLst>
        <pc:spChg chg="mod">
          <ac:chgData name="Matthew Suderman" userId="S::ms13525@bristol.ac.uk::2709995e-3ea8-4fb0-9b62-eb8034dec529" providerId="AD" clId="Web-{3551F846-C420-E7FE-3904-3DA5677AB4FD}" dt="2020-01-12T23:49:50.989" v="4747" actId="20577"/>
          <ac:spMkLst>
            <pc:docMk/>
            <pc:sldMk cId="2504302495" sldId="282"/>
            <ac:spMk id="2" creationId="{A051AE55-C412-4F97-B8BC-7897E1B8FE80}"/>
          </ac:spMkLst>
        </pc:spChg>
        <pc:spChg chg="mod">
          <ac:chgData name="Matthew Suderman" userId="S::ms13525@bristol.ac.uk::2709995e-3ea8-4fb0-9b62-eb8034dec529" providerId="AD" clId="Web-{3551F846-C420-E7FE-3904-3DA5677AB4FD}" dt="2020-01-12T23:59:05.473" v="5224" actId="20577"/>
          <ac:spMkLst>
            <pc:docMk/>
            <pc:sldMk cId="2504302495" sldId="282"/>
            <ac:spMk id="3" creationId="{784E00D2-8947-4BC0-B376-A387D60BAC35}"/>
          </ac:spMkLst>
        </pc:spChg>
        <pc:spChg chg="mod">
          <ac:chgData name="Matthew Suderman" userId="S::ms13525@bristol.ac.uk::2709995e-3ea8-4fb0-9b62-eb8034dec529" providerId="AD" clId="Web-{3551F846-C420-E7FE-3904-3DA5677AB4FD}" dt="2020-01-12T23:48:54.380" v="4734" actId="20577"/>
          <ac:spMkLst>
            <pc:docMk/>
            <pc:sldMk cId="2504302495" sldId="282"/>
            <ac:spMk id="4" creationId="{C6D6135E-B0E9-4A4D-A5E1-FC2244602EBB}"/>
          </ac:spMkLst>
        </pc:spChg>
      </pc:sldChg>
    </pc:docChg>
  </pc:docChgLst>
  <pc:docChgLst>
    <pc:chgData name="Matthew Suderman" userId="S::ms13525@bristol.ac.uk::2709995e-3ea8-4fb0-9b62-eb8034dec529" providerId="AD" clId="Web-{C6BED173-F0B0-F00C-8EAA-D9B5BFE19BE2}"/>
    <pc:docChg chg="modSld">
      <pc:chgData name="Matthew Suderman" userId="S::ms13525@bristol.ac.uk::2709995e-3ea8-4fb0-9b62-eb8034dec529" providerId="AD" clId="Web-{C6BED173-F0B0-F00C-8EAA-D9B5BFE19BE2}" dt="2020-01-13T11:48:12.448" v="2" actId="20577"/>
      <pc:docMkLst>
        <pc:docMk/>
      </pc:docMkLst>
      <pc:sldChg chg="modSp">
        <pc:chgData name="Matthew Suderman" userId="S::ms13525@bristol.ac.uk::2709995e-3ea8-4fb0-9b62-eb8034dec529" providerId="AD" clId="Web-{C6BED173-F0B0-F00C-8EAA-D9B5BFE19BE2}" dt="2020-01-13T11:48:09.745" v="0" actId="20577"/>
        <pc:sldMkLst>
          <pc:docMk/>
          <pc:sldMk cId="2320046297" sldId="258"/>
        </pc:sldMkLst>
        <pc:spChg chg="mod">
          <ac:chgData name="Matthew Suderman" userId="S::ms13525@bristol.ac.uk::2709995e-3ea8-4fb0-9b62-eb8034dec529" providerId="AD" clId="Web-{C6BED173-F0B0-F00C-8EAA-D9B5BFE19BE2}" dt="2020-01-13T11:48:09.745" v="0" actId="20577"/>
          <ac:spMkLst>
            <pc:docMk/>
            <pc:sldMk cId="2320046297" sldId="258"/>
            <ac:spMk id="2" creationId="{00000000-0000-0000-0000-000000000000}"/>
          </ac:spMkLst>
        </pc:spChg>
      </pc:sldChg>
    </pc:docChg>
  </pc:docChgLst>
  <pc:docChgLst>
    <pc:chgData name="Matthew Suderman" userId="S::ms13525@bristol.ac.uk::2709995e-3ea8-4fb0-9b62-eb8034dec529" providerId="AD" clId="Web-{AB52609F-E2EA-4398-9F2E-0743E06F0194}"/>
    <pc:docChg chg="addSld delSld modSld sldOrd">
      <pc:chgData name="Matthew Suderman" userId="S::ms13525@bristol.ac.uk::2709995e-3ea8-4fb0-9b62-eb8034dec529" providerId="AD" clId="Web-{AB52609F-E2EA-4398-9F2E-0743E06F0194}" dt="2019-12-16T00:34:10.722" v="4796"/>
      <pc:docMkLst>
        <pc:docMk/>
      </pc:docMkLst>
      <pc:sldChg chg="del">
        <pc:chgData name="Matthew Suderman" userId="S::ms13525@bristol.ac.uk::2709995e-3ea8-4fb0-9b62-eb8034dec529" providerId="AD" clId="Web-{AB52609F-E2EA-4398-9F2E-0743E06F0194}" dt="2019-12-15T23:11:11.286" v="2"/>
        <pc:sldMkLst>
          <pc:docMk/>
          <pc:sldMk cId="109857222" sldId="256"/>
        </pc:sldMkLst>
      </pc:sldChg>
      <pc:sldChg chg="modSp add modNotes">
        <pc:chgData name="Matthew Suderman" userId="S::ms13525@bristol.ac.uk::2709995e-3ea8-4fb0-9b62-eb8034dec529" providerId="AD" clId="Web-{AB52609F-E2EA-4398-9F2E-0743E06F0194}" dt="2019-12-16T00:05:36.549" v="3033" actId="20577"/>
        <pc:sldMkLst>
          <pc:docMk/>
          <pc:sldMk cId="2780459918" sldId="257"/>
        </pc:sldMkLst>
        <pc:spChg chg="mod">
          <ac:chgData name="Matthew Suderman" userId="S::ms13525@bristol.ac.uk::2709995e-3ea8-4fb0-9b62-eb8034dec529" providerId="AD" clId="Web-{AB52609F-E2EA-4398-9F2E-0743E06F0194}" dt="2019-12-15T23:20:52.374" v="197" actId="14100"/>
          <ac:spMkLst>
            <pc:docMk/>
            <pc:sldMk cId="2780459918" sldId="257"/>
            <ac:spMk id="2" creationId="{A051AE55-C412-4F97-B8BC-7897E1B8FE80}"/>
          </ac:spMkLst>
        </pc:spChg>
        <pc:spChg chg="mod">
          <ac:chgData name="Matthew Suderman" userId="S::ms13525@bristol.ac.uk::2709995e-3ea8-4fb0-9b62-eb8034dec529" providerId="AD" clId="Web-{AB52609F-E2EA-4398-9F2E-0743E06F0194}" dt="2019-12-16T00:05:36.549" v="3033" actId="20577"/>
          <ac:spMkLst>
            <pc:docMk/>
            <pc:sldMk cId="2780459918" sldId="257"/>
            <ac:spMk id="3" creationId="{784E00D2-8947-4BC0-B376-A387D60BAC35}"/>
          </ac:spMkLst>
        </pc:spChg>
        <pc:spChg chg="mod">
          <ac:chgData name="Matthew Suderman" userId="S::ms13525@bristol.ac.uk::2709995e-3ea8-4fb0-9b62-eb8034dec529" providerId="AD" clId="Web-{AB52609F-E2EA-4398-9F2E-0743E06F0194}" dt="2019-12-15T23:40:49.267" v="1260" actId="20577"/>
          <ac:spMkLst>
            <pc:docMk/>
            <pc:sldMk cId="2780459918" sldId="257"/>
            <ac:spMk id="4" creationId="{C6D6135E-B0E9-4A4D-A5E1-FC2244602EBB}"/>
          </ac:spMkLst>
        </pc:spChg>
      </pc:sldChg>
      <pc:sldChg chg="modSp add">
        <pc:chgData name="Matthew Suderman" userId="S::ms13525@bristol.ac.uk::2709995e-3ea8-4fb0-9b62-eb8034dec529" providerId="AD" clId="Web-{AB52609F-E2EA-4398-9F2E-0743E06F0194}" dt="2019-12-16T00:34:10.722" v="4796"/>
        <pc:sldMkLst>
          <pc:docMk/>
          <pc:sldMk cId="2320046297" sldId="258"/>
        </pc:sldMkLst>
        <pc:spChg chg="mod">
          <ac:chgData name="Matthew Suderman" userId="S::ms13525@bristol.ac.uk::2709995e-3ea8-4fb0-9b62-eb8034dec529" providerId="AD" clId="Web-{AB52609F-E2EA-4398-9F2E-0743E06F0194}" dt="2019-12-15T23:11:23.379" v="28" actId="20577"/>
          <ac:spMkLst>
            <pc:docMk/>
            <pc:sldMk cId="2320046297" sldId="258"/>
            <ac:spMk id="2" creationId="{00000000-0000-0000-0000-000000000000}"/>
          </ac:spMkLst>
        </pc:spChg>
        <pc:graphicFrameChg chg="mod modGraphic">
          <ac:chgData name="Matthew Suderman" userId="S::ms13525@bristol.ac.uk::2709995e-3ea8-4fb0-9b62-eb8034dec529" providerId="AD" clId="Web-{AB52609F-E2EA-4398-9F2E-0743E06F0194}" dt="2019-12-16T00:34:10.722" v="4796"/>
          <ac:graphicFrameMkLst>
            <pc:docMk/>
            <pc:sldMk cId="2320046297" sldId="258"/>
            <ac:graphicFrameMk id="4" creationId="{44BA0544-E9B3-4E6C-A2C7-C9AB17C34C21}"/>
          </ac:graphicFrameMkLst>
        </pc:graphicFrameChg>
      </pc:sldChg>
      <pc:sldChg chg="modSp add replId modNotes">
        <pc:chgData name="Matthew Suderman" userId="S::ms13525@bristol.ac.uk::2709995e-3ea8-4fb0-9b62-eb8034dec529" providerId="AD" clId="Web-{AB52609F-E2EA-4398-9F2E-0743E06F0194}" dt="2019-12-16T00:33:01.363" v="4728" actId="20577"/>
        <pc:sldMkLst>
          <pc:docMk/>
          <pc:sldMk cId="2352413376" sldId="259"/>
        </pc:sldMkLst>
        <pc:spChg chg="mod">
          <ac:chgData name="Matthew Suderman" userId="S::ms13525@bristol.ac.uk::2709995e-3ea8-4fb0-9b62-eb8034dec529" providerId="AD" clId="Web-{AB52609F-E2EA-4398-9F2E-0743E06F0194}" dt="2019-12-15T23:20:00.684" v="187" actId="14100"/>
          <ac:spMkLst>
            <pc:docMk/>
            <pc:sldMk cId="2352413376" sldId="259"/>
            <ac:spMk id="2" creationId="{A051AE55-C412-4F97-B8BC-7897E1B8FE80}"/>
          </ac:spMkLst>
        </pc:spChg>
        <pc:spChg chg="mod">
          <ac:chgData name="Matthew Suderman" userId="S::ms13525@bristol.ac.uk::2709995e-3ea8-4fb0-9b62-eb8034dec529" providerId="AD" clId="Web-{AB52609F-E2EA-4398-9F2E-0743E06F0194}" dt="2019-12-16T00:33:01.363" v="4728" actId="20577"/>
          <ac:spMkLst>
            <pc:docMk/>
            <pc:sldMk cId="2352413376" sldId="259"/>
            <ac:spMk id="3" creationId="{784E00D2-8947-4BC0-B376-A387D60BAC35}"/>
          </ac:spMkLst>
        </pc:spChg>
        <pc:spChg chg="mod">
          <ac:chgData name="Matthew Suderman" userId="S::ms13525@bristol.ac.uk::2709995e-3ea8-4fb0-9b62-eb8034dec529" providerId="AD" clId="Web-{AB52609F-E2EA-4398-9F2E-0743E06F0194}" dt="2019-12-16T00:24:36.989" v="3927" actId="20577"/>
          <ac:spMkLst>
            <pc:docMk/>
            <pc:sldMk cId="2352413376" sldId="259"/>
            <ac:spMk id="4" creationId="{C6D6135E-B0E9-4A4D-A5E1-FC2244602EBB}"/>
          </ac:spMkLst>
        </pc:spChg>
      </pc:sldChg>
      <pc:sldChg chg="modSp add replId">
        <pc:chgData name="Matthew Suderman" userId="S::ms13525@bristol.ac.uk::2709995e-3ea8-4fb0-9b62-eb8034dec529" providerId="AD" clId="Web-{AB52609F-E2EA-4398-9F2E-0743E06F0194}" dt="2019-12-16T00:22:25.160" v="3909" actId="20577"/>
        <pc:sldMkLst>
          <pc:docMk/>
          <pc:sldMk cId="2663535348" sldId="260"/>
        </pc:sldMkLst>
        <pc:spChg chg="mod">
          <ac:chgData name="Matthew Suderman" userId="S::ms13525@bristol.ac.uk::2709995e-3ea8-4fb0-9b62-eb8034dec529" providerId="AD" clId="Web-{AB52609F-E2EA-4398-9F2E-0743E06F0194}" dt="2019-12-15T23:20:11.718" v="189" actId="14100"/>
          <ac:spMkLst>
            <pc:docMk/>
            <pc:sldMk cId="2663535348" sldId="260"/>
            <ac:spMk id="2" creationId="{A051AE55-C412-4F97-B8BC-7897E1B8FE80}"/>
          </ac:spMkLst>
        </pc:spChg>
        <pc:spChg chg="mod">
          <ac:chgData name="Matthew Suderman" userId="S::ms13525@bristol.ac.uk::2709995e-3ea8-4fb0-9b62-eb8034dec529" providerId="AD" clId="Web-{AB52609F-E2EA-4398-9F2E-0743E06F0194}" dt="2019-12-16T00:21:55.598" v="3902" actId="20577"/>
          <ac:spMkLst>
            <pc:docMk/>
            <pc:sldMk cId="2663535348" sldId="260"/>
            <ac:spMk id="3" creationId="{784E00D2-8947-4BC0-B376-A387D60BAC35}"/>
          </ac:spMkLst>
        </pc:spChg>
        <pc:spChg chg="mod">
          <ac:chgData name="Matthew Suderman" userId="S::ms13525@bristol.ac.uk::2709995e-3ea8-4fb0-9b62-eb8034dec529" providerId="AD" clId="Web-{AB52609F-E2EA-4398-9F2E-0743E06F0194}" dt="2019-12-16T00:22:25.160" v="3909" actId="20577"/>
          <ac:spMkLst>
            <pc:docMk/>
            <pc:sldMk cId="2663535348" sldId="260"/>
            <ac:spMk id="4" creationId="{C6D6135E-B0E9-4A4D-A5E1-FC2244602EBB}"/>
          </ac:spMkLst>
        </pc:spChg>
      </pc:sldChg>
      <pc:sldChg chg="modSp add ord replId modNotes">
        <pc:chgData name="Matthew Suderman" userId="S::ms13525@bristol.ac.uk::2709995e-3ea8-4fb0-9b62-eb8034dec529" providerId="AD" clId="Web-{AB52609F-E2EA-4398-9F2E-0743E06F0194}" dt="2019-12-16T00:07:02.152" v="3210" actId="20577"/>
        <pc:sldMkLst>
          <pc:docMk/>
          <pc:sldMk cId="1627961812" sldId="261"/>
        </pc:sldMkLst>
        <pc:spChg chg="mod">
          <ac:chgData name="Matthew Suderman" userId="S::ms13525@bristol.ac.uk::2709995e-3ea8-4fb0-9b62-eb8034dec529" providerId="AD" clId="Web-{AB52609F-E2EA-4398-9F2E-0743E06F0194}" dt="2019-12-15T23:20:19.890" v="191" actId="14100"/>
          <ac:spMkLst>
            <pc:docMk/>
            <pc:sldMk cId="1627961812" sldId="261"/>
            <ac:spMk id="2" creationId="{A051AE55-C412-4F97-B8BC-7897E1B8FE80}"/>
          </ac:spMkLst>
        </pc:spChg>
        <pc:spChg chg="mod">
          <ac:chgData name="Matthew Suderman" userId="S::ms13525@bristol.ac.uk::2709995e-3ea8-4fb0-9b62-eb8034dec529" providerId="AD" clId="Web-{AB52609F-E2EA-4398-9F2E-0743E06F0194}" dt="2019-12-16T00:07:02.152" v="3210" actId="20577"/>
          <ac:spMkLst>
            <pc:docMk/>
            <pc:sldMk cId="1627961812" sldId="261"/>
            <ac:spMk id="3" creationId="{784E00D2-8947-4BC0-B376-A387D60BAC35}"/>
          </ac:spMkLst>
        </pc:spChg>
        <pc:spChg chg="mod">
          <ac:chgData name="Matthew Suderman" userId="S::ms13525@bristol.ac.uk::2709995e-3ea8-4fb0-9b62-eb8034dec529" providerId="AD" clId="Web-{AB52609F-E2EA-4398-9F2E-0743E06F0194}" dt="2019-12-15T23:58:30.342" v="2852" actId="20577"/>
          <ac:spMkLst>
            <pc:docMk/>
            <pc:sldMk cId="1627961812" sldId="261"/>
            <ac:spMk id="4" creationId="{C6D6135E-B0E9-4A4D-A5E1-FC2244602EBB}"/>
          </ac:spMkLst>
        </pc:spChg>
      </pc:sldChg>
      <pc:sldChg chg="modSp add ord replId modNotes">
        <pc:chgData name="Matthew Suderman" userId="S::ms13525@bristol.ac.uk::2709995e-3ea8-4fb0-9b62-eb8034dec529" providerId="AD" clId="Web-{AB52609F-E2EA-4398-9F2E-0743E06F0194}" dt="2019-12-15T23:57:52.733" v="2840" actId="20577"/>
        <pc:sldMkLst>
          <pc:docMk/>
          <pc:sldMk cId="2611850423" sldId="262"/>
        </pc:sldMkLst>
        <pc:spChg chg="mod">
          <ac:chgData name="Matthew Suderman" userId="S::ms13525@bristol.ac.uk::2709995e-3ea8-4fb0-9b62-eb8034dec529" providerId="AD" clId="Web-{AB52609F-E2EA-4398-9F2E-0743E06F0194}" dt="2019-12-15T23:20:30.093" v="193" actId="14100"/>
          <ac:spMkLst>
            <pc:docMk/>
            <pc:sldMk cId="2611850423" sldId="262"/>
            <ac:spMk id="2" creationId="{A051AE55-C412-4F97-B8BC-7897E1B8FE80}"/>
          </ac:spMkLst>
        </pc:spChg>
        <pc:spChg chg="mod">
          <ac:chgData name="Matthew Suderman" userId="S::ms13525@bristol.ac.uk::2709995e-3ea8-4fb0-9b62-eb8034dec529" providerId="AD" clId="Web-{AB52609F-E2EA-4398-9F2E-0743E06F0194}" dt="2019-12-15T23:57:47.812" v="2836" actId="20577"/>
          <ac:spMkLst>
            <pc:docMk/>
            <pc:sldMk cId="2611850423" sldId="262"/>
            <ac:spMk id="3" creationId="{784E00D2-8947-4BC0-B376-A387D60BAC35}"/>
          </ac:spMkLst>
        </pc:spChg>
        <pc:spChg chg="mod">
          <ac:chgData name="Matthew Suderman" userId="S::ms13525@bristol.ac.uk::2709995e-3ea8-4fb0-9b62-eb8034dec529" providerId="AD" clId="Web-{AB52609F-E2EA-4398-9F2E-0743E06F0194}" dt="2019-12-15T23:57:52.733" v="2840" actId="20577"/>
          <ac:spMkLst>
            <pc:docMk/>
            <pc:sldMk cId="2611850423" sldId="262"/>
            <ac:spMk id="4" creationId="{C6D6135E-B0E9-4A4D-A5E1-FC2244602EBB}"/>
          </ac:spMkLst>
        </pc:spChg>
      </pc:sldChg>
      <pc:sldChg chg="modSp add replId modNotes">
        <pc:chgData name="Matthew Suderman" userId="S::ms13525@bristol.ac.uk::2709995e-3ea8-4fb0-9b62-eb8034dec529" providerId="AD" clId="Web-{AB52609F-E2EA-4398-9F2E-0743E06F0194}" dt="2019-12-15T23:51:46.374" v="2304" actId="20577"/>
        <pc:sldMkLst>
          <pc:docMk/>
          <pc:sldMk cId="905717684" sldId="263"/>
        </pc:sldMkLst>
        <pc:spChg chg="mod">
          <ac:chgData name="Matthew Suderman" userId="S::ms13525@bristol.ac.uk::2709995e-3ea8-4fb0-9b62-eb8034dec529" providerId="AD" clId="Web-{AB52609F-E2EA-4398-9F2E-0743E06F0194}" dt="2019-12-15T23:16:00.379" v="110" actId="20577"/>
          <ac:spMkLst>
            <pc:docMk/>
            <pc:sldMk cId="905717684" sldId="263"/>
            <ac:spMk id="2" creationId="{A051AE55-C412-4F97-B8BC-7897E1B8FE80}"/>
          </ac:spMkLst>
        </pc:spChg>
        <pc:spChg chg="mod">
          <ac:chgData name="Matthew Suderman" userId="S::ms13525@bristol.ac.uk::2709995e-3ea8-4fb0-9b62-eb8034dec529" providerId="AD" clId="Web-{AB52609F-E2EA-4398-9F2E-0743E06F0194}" dt="2019-12-15T23:51:46.374" v="2304" actId="20577"/>
          <ac:spMkLst>
            <pc:docMk/>
            <pc:sldMk cId="905717684" sldId="263"/>
            <ac:spMk id="3" creationId="{784E00D2-8947-4BC0-B376-A387D60BAC35}"/>
          </ac:spMkLst>
        </pc:spChg>
        <pc:spChg chg="mod">
          <ac:chgData name="Matthew Suderman" userId="S::ms13525@bristol.ac.uk::2709995e-3ea8-4fb0-9b62-eb8034dec529" providerId="AD" clId="Web-{AB52609F-E2EA-4398-9F2E-0743E06F0194}" dt="2019-12-15T23:49:00.138" v="2172" actId="20577"/>
          <ac:spMkLst>
            <pc:docMk/>
            <pc:sldMk cId="905717684" sldId="263"/>
            <ac:spMk id="4" creationId="{C6D6135E-B0E9-4A4D-A5E1-FC2244602EBB}"/>
          </ac:spMkLst>
        </pc:spChg>
      </pc:sldChg>
      <pc:sldChg chg="modSp add replId modNotes">
        <pc:chgData name="Matthew Suderman" userId="S::ms13525@bristol.ac.uk::2709995e-3ea8-4fb0-9b62-eb8034dec529" providerId="AD" clId="Web-{AB52609F-E2EA-4398-9F2E-0743E06F0194}" dt="2019-12-15T23:41:14.063" v="1316" actId="20577"/>
        <pc:sldMkLst>
          <pc:docMk/>
          <pc:sldMk cId="909729931" sldId="264"/>
        </pc:sldMkLst>
        <pc:spChg chg="mod">
          <ac:chgData name="Matthew Suderman" userId="S::ms13525@bristol.ac.uk::2709995e-3ea8-4fb0-9b62-eb8034dec529" providerId="AD" clId="Web-{AB52609F-E2EA-4398-9F2E-0743E06F0194}" dt="2019-12-15T23:20:44.030" v="195" actId="14100"/>
          <ac:spMkLst>
            <pc:docMk/>
            <pc:sldMk cId="909729931" sldId="264"/>
            <ac:spMk id="2" creationId="{A051AE55-C412-4F97-B8BC-7897E1B8FE80}"/>
          </ac:spMkLst>
        </pc:spChg>
        <pc:spChg chg="mod">
          <ac:chgData name="Matthew Suderman" userId="S::ms13525@bristol.ac.uk::2709995e-3ea8-4fb0-9b62-eb8034dec529" providerId="AD" clId="Web-{AB52609F-E2EA-4398-9F2E-0743E06F0194}" dt="2019-12-15T23:41:14.063" v="1316" actId="20577"/>
          <ac:spMkLst>
            <pc:docMk/>
            <pc:sldMk cId="909729931" sldId="264"/>
            <ac:spMk id="3" creationId="{784E00D2-8947-4BC0-B376-A387D60BAC35}"/>
          </ac:spMkLst>
        </pc:spChg>
        <pc:spChg chg="mod">
          <ac:chgData name="Matthew Suderman" userId="S::ms13525@bristol.ac.uk::2709995e-3ea8-4fb0-9b62-eb8034dec529" providerId="AD" clId="Web-{AB52609F-E2EA-4398-9F2E-0743E06F0194}" dt="2019-12-15T23:40:53.860" v="1263" actId="20577"/>
          <ac:spMkLst>
            <pc:docMk/>
            <pc:sldMk cId="909729931" sldId="264"/>
            <ac:spMk id="4" creationId="{C6D6135E-B0E9-4A4D-A5E1-FC2244602EBB}"/>
          </ac:spMkLst>
        </pc:spChg>
      </pc:sldChg>
      <pc:sldChg chg="delSp modSp new">
        <pc:chgData name="Matthew Suderman" userId="S::ms13525@bristol.ac.uk::2709995e-3ea8-4fb0-9b62-eb8034dec529" providerId="AD" clId="Web-{AB52609F-E2EA-4398-9F2E-0743E06F0194}" dt="2019-12-16T00:21:04.318" v="3811" actId="20577"/>
        <pc:sldMkLst>
          <pc:docMk/>
          <pc:sldMk cId="1356237867" sldId="265"/>
        </pc:sldMkLst>
        <pc:spChg chg="del">
          <ac:chgData name="Matthew Suderman" userId="S::ms13525@bristol.ac.uk::2709995e-3ea8-4fb0-9b62-eb8034dec529" providerId="AD" clId="Web-{AB52609F-E2EA-4398-9F2E-0743E06F0194}" dt="2019-12-16T00:20:33.377" v="3801"/>
          <ac:spMkLst>
            <pc:docMk/>
            <pc:sldMk cId="1356237867" sldId="265"/>
            <ac:spMk id="2" creationId="{AD0B2F2A-D639-4F00-84FD-79A4375345C7}"/>
          </ac:spMkLst>
        </pc:spChg>
        <pc:spChg chg="mod">
          <ac:chgData name="Matthew Suderman" userId="S::ms13525@bristol.ac.uk::2709995e-3ea8-4fb0-9b62-eb8034dec529" providerId="AD" clId="Web-{AB52609F-E2EA-4398-9F2E-0743E06F0194}" dt="2019-12-16T00:21:04.318" v="3811" actId="20577"/>
          <ac:spMkLst>
            <pc:docMk/>
            <pc:sldMk cId="1356237867" sldId="265"/>
            <ac:spMk id="3" creationId="{65D8A108-189F-4CEC-BC2E-2C053BE2DBB1}"/>
          </ac:spMkLst>
        </pc:spChg>
      </pc:sldChg>
    </pc:docChg>
  </pc:docChgLst>
  <pc:docChgLst>
    <pc:chgData name="Matthew Suderman" userId="S::ms13525@bristol.ac.uk::2709995e-3ea8-4fb0-9b62-eb8034dec529" providerId="AD" clId="Web-{8FE10F6E-95DC-6F55-E66B-72784CF7C379}"/>
    <pc:docChg chg="delSld">
      <pc:chgData name="Matthew Suderman" userId="S::ms13525@bristol.ac.uk::2709995e-3ea8-4fb0-9b62-eb8034dec529" providerId="AD" clId="Web-{8FE10F6E-95DC-6F55-E66B-72784CF7C379}" dt="2019-12-20T11:18:53.271" v="0"/>
      <pc:docMkLst>
        <pc:docMk/>
      </pc:docMkLst>
      <pc:sldChg chg="del">
        <pc:chgData name="Matthew Suderman" userId="S::ms13525@bristol.ac.uk::2709995e-3ea8-4fb0-9b62-eb8034dec529" providerId="AD" clId="Web-{8FE10F6E-95DC-6F55-E66B-72784CF7C379}" dt="2019-12-20T11:18:53.271" v="0"/>
        <pc:sldMkLst>
          <pc:docMk/>
          <pc:sldMk cId="1356237867" sldId="265"/>
        </pc:sldMkLst>
      </pc:sldChg>
    </pc:docChg>
  </pc:docChgLst>
  <pc:docChgLst>
    <pc:chgData name="Matthew Suderman" userId="S::ms13525@bristol.ac.uk::2709995e-3ea8-4fb0-9b62-eb8034dec529" providerId="AD" clId="Web-{8F93696E-52C4-B1B2-9977-523CD4A53EF0}"/>
    <pc:docChg chg="addSld delSld modSld sldOrd">
      <pc:chgData name="Matthew Suderman" userId="S::ms13525@bristol.ac.uk::2709995e-3ea8-4fb0-9b62-eb8034dec529" providerId="AD" clId="Web-{8F93696E-52C4-B1B2-9977-523CD4A53EF0}" dt="2020-01-04T08:21:59.154" v="3410" actId="20577"/>
      <pc:docMkLst>
        <pc:docMk/>
      </pc:docMkLst>
      <pc:sldChg chg="del">
        <pc:chgData name="Matthew Suderman" userId="S::ms13525@bristol.ac.uk::2709995e-3ea8-4fb0-9b62-eb8034dec529" providerId="AD" clId="Web-{8F93696E-52C4-B1B2-9977-523CD4A53EF0}" dt="2020-01-03T16:16:38.441" v="19"/>
        <pc:sldMkLst>
          <pc:docMk/>
          <pc:sldMk cId="2780459918" sldId="257"/>
        </pc:sldMkLst>
      </pc:sldChg>
      <pc:sldChg chg="modSp">
        <pc:chgData name="Matthew Suderman" userId="S::ms13525@bristol.ac.uk::2709995e-3ea8-4fb0-9b62-eb8034dec529" providerId="AD" clId="Web-{8F93696E-52C4-B1B2-9977-523CD4A53EF0}" dt="2020-01-03T16:28:30.217" v="311"/>
        <pc:sldMkLst>
          <pc:docMk/>
          <pc:sldMk cId="2320046297" sldId="258"/>
        </pc:sldMkLst>
        <pc:spChg chg="mod">
          <ac:chgData name="Matthew Suderman" userId="S::ms13525@bristol.ac.uk::2709995e-3ea8-4fb0-9b62-eb8034dec529" providerId="AD" clId="Web-{8F93696E-52C4-B1B2-9977-523CD4A53EF0}" dt="2020-01-03T16:16:32.676" v="11" actId="20577"/>
          <ac:spMkLst>
            <pc:docMk/>
            <pc:sldMk cId="2320046297" sldId="258"/>
            <ac:spMk id="2" creationId="{00000000-0000-0000-0000-000000000000}"/>
          </ac:spMkLst>
        </pc:spChg>
        <pc:graphicFrameChg chg="mod modGraphic">
          <ac:chgData name="Matthew Suderman" userId="S::ms13525@bristol.ac.uk::2709995e-3ea8-4fb0-9b62-eb8034dec529" providerId="AD" clId="Web-{8F93696E-52C4-B1B2-9977-523CD4A53EF0}" dt="2020-01-03T16:28:30.217" v="311"/>
          <ac:graphicFrameMkLst>
            <pc:docMk/>
            <pc:sldMk cId="2320046297" sldId="258"/>
            <ac:graphicFrameMk id="4" creationId="{44BA0544-E9B3-4E6C-A2C7-C9AB17C34C21}"/>
          </ac:graphicFrameMkLst>
        </pc:graphicFrameChg>
      </pc:sldChg>
      <pc:sldChg chg="del">
        <pc:chgData name="Matthew Suderman" userId="S::ms13525@bristol.ac.uk::2709995e-3ea8-4fb0-9b62-eb8034dec529" providerId="AD" clId="Web-{8F93696E-52C4-B1B2-9977-523CD4A53EF0}" dt="2020-01-03T16:16:38.441" v="14"/>
        <pc:sldMkLst>
          <pc:docMk/>
          <pc:sldMk cId="2352413376" sldId="259"/>
        </pc:sldMkLst>
      </pc:sldChg>
      <pc:sldChg chg="del">
        <pc:chgData name="Matthew Suderman" userId="S::ms13525@bristol.ac.uk::2709995e-3ea8-4fb0-9b62-eb8034dec529" providerId="AD" clId="Web-{8F93696E-52C4-B1B2-9977-523CD4A53EF0}" dt="2020-01-03T16:16:38.441" v="15"/>
        <pc:sldMkLst>
          <pc:docMk/>
          <pc:sldMk cId="2663535348" sldId="260"/>
        </pc:sldMkLst>
      </pc:sldChg>
      <pc:sldChg chg="modSp ord modNotes">
        <pc:chgData name="Matthew Suderman" userId="S::ms13525@bristol.ac.uk::2709995e-3ea8-4fb0-9b62-eb8034dec529" providerId="AD" clId="Web-{8F93696E-52C4-B1B2-9977-523CD4A53EF0}" dt="2020-01-04T08:04:32.763" v="2247" actId="20577"/>
        <pc:sldMkLst>
          <pc:docMk/>
          <pc:sldMk cId="1627961812" sldId="261"/>
        </pc:sldMkLst>
        <pc:spChg chg="mod">
          <ac:chgData name="Matthew Suderman" userId="S::ms13525@bristol.ac.uk::2709995e-3ea8-4fb0-9b62-eb8034dec529" providerId="AD" clId="Web-{8F93696E-52C4-B1B2-9977-523CD4A53EF0}" dt="2020-01-03T16:19:13.049" v="59" actId="20577"/>
          <ac:spMkLst>
            <pc:docMk/>
            <pc:sldMk cId="1627961812" sldId="261"/>
            <ac:spMk id="2" creationId="{A051AE55-C412-4F97-B8BC-7897E1B8FE80}"/>
          </ac:spMkLst>
        </pc:spChg>
        <pc:spChg chg="mod">
          <ac:chgData name="Matthew Suderman" userId="S::ms13525@bristol.ac.uk::2709995e-3ea8-4fb0-9b62-eb8034dec529" providerId="AD" clId="Web-{8F93696E-52C4-B1B2-9977-523CD4A53EF0}" dt="2020-01-04T08:04:32.763" v="2247" actId="20577"/>
          <ac:spMkLst>
            <pc:docMk/>
            <pc:sldMk cId="1627961812" sldId="261"/>
            <ac:spMk id="3" creationId="{784E00D2-8947-4BC0-B376-A387D60BAC35}"/>
          </ac:spMkLst>
        </pc:spChg>
        <pc:spChg chg="mod">
          <ac:chgData name="Matthew Suderman" userId="S::ms13525@bristol.ac.uk::2709995e-3ea8-4fb0-9b62-eb8034dec529" providerId="AD" clId="Web-{8F93696E-52C4-B1B2-9977-523CD4A53EF0}" dt="2020-01-03T16:25:49.874" v="168" actId="20577"/>
          <ac:spMkLst>
            <pc:docMk/>
            <pc:sldMk cId="1627961812" sldId="261"/>
            <ac:spMk id="4" creationId="{C6D6135E-B0E9-4A4D-A5E1-FC2244602EBB}"/>
          </ac:spMkLst>
        </pc:spChg>
      </pc:sldChg>
      <pc:sldChg chg="new del">
        <pc:chgData name="Matthew Suderman" userId="S::ms13525@bristol.ac.uk::2709995e-3ea8-4fb0-9b62-eb8034dec529" providerId="AD" clId="Web-{8F93696E-52C4-B1B2-9977-523CD4A53EF0}" dt="2020-01-03T16:17:15.269" v="39"/>
        <pc:sldMkLst>
          <pc:docMk/>
          <pc:sldMk cId="290880142" sldId="262"/>
        </pc:sldMkLst>
      </pc:sldChg>
      <pc:sldChg chg="del">
        <pc:chgData name="Matthew Suderman" userId="S::ms13525@bristol.ac.uk::2709995e-3ea8-4fb0-9b62-eb8034dec529" providerId="AD" clId="Web-{8F93696E-52C4-B1B2-9977-523CD4A53EF0}" dt="2020-01-03T16:16:38.441" v="16"/>
        <pc:sldMkLst>
          <pc:docMk/>
          <pc:sldMk cId="2611850423" sldId="262"/>
        </pc:sldMkLst>
      </pc:sldChg>
      <pc:sldChg chg="modSp add replId modNotes">
        <pc:chgData name="Matthew Suderman" userId="S::ms13525@bristol.ac.uk::2709995e-3ea8-4fb0-9b62-eb8034dec529" providerId="AD" clId="Web-{8F93696E-52C4-B1B2-9977-523CD4A53EF0}" dt="2020-01-03T16:29:14.732" v="314"/>
        <pc:sldMkLst>
          <pc:docMk/>
          <pc:sldMk cId="2739760598" sldId="262"/>
        </pc:sldMkLst>
        <pc:spChg chg="mod">
          <ac:chgData name="Matthew Suderman" userId="S::ms13525@bristol.ac.uk::2709995e-3ea8-4fb0-9b62-eb8034dec529" providerId="AD" clId="Web-{8F93696E-52C4-B1B2-9977-523CD4A53EF0}" dt="2020-01-03T16:25:21.734" v="151" actId="20577"/>
          <ac:spMkLst>
            <pc:docMk/>
            <pc:sldMk cId="2739760598" sldId="262"/>
            <ac:spMk id="2" creationId="{A051AE55-C412-4F97-B8BC-7897E1B8FE80}"/>
          </ac:spMkLst>
        </pc:spChg>
        <pc:spChg chg="mod">
          <ac:chgData name="Matthew Suderman" userId="S::ms13525@bristol.ac.uk::2709995e-3ea8-4fb0-9b62-eb8034dec529" providerId="AD" clId="Web-{8F93696E-52C4-B1B2-9977-523CD4A53EF0}" dt="2020-01-03T16:26:47.905" v="235" actId="20577"/>
          <ac:spMkLst>
            <pc:docMk/>
            <pc:sldMk cId="2739760598" sldId="262"/>
            <ac:spMk id="4" creationId="{C6D6135E-B0E9-4A4D-A5E1-FC2244602EBB}"/>
          </ac:spMkLst>
        </pc:spChg>
      </pc:sldChg>
      <pc:sldChg chg="modSp add ord replId modNotes">
        <pc:chgData name="Matthew Suderman" userId="S::ms13525@bristol.ac.uk::2709995e-3ea8-4fb0-9b62-eb8034dec529" providerId="AD" clId="Web-{8F93696E-52C4-B1B2-9977-523CD4A53EF0}" dt="2020-01-03T16:30:57.668" v="326"/>
        <pc:sldMkLst>
          <pc:docMk/>
          <pc:sldMk cId="142847177" sldId="263"/>
        </pc:sldMkLst>
        <pc:spChg chg="mod">
          <ac:chgData name="Matthew Suderman" userId="S::ms13525@bristol.ac.uk::2709995e-3ea8-4fb0-9b62-eb8034dec529" providerId="AD" clId="Web-{8F93696E-52C4-B1B2-9977-523CD4A53EF0}" dt="2020-01-03T16:24:42.031" v="141" actId="20577"/>
          <ac:spMkLst>
            <pc:docMk/>
            <pc:sldMk cId="142847177" sldId="263"/>
            <ac:spMk id="2" creationId="{A051AE55-C412-4F97-B8BC-7897E1B8FE80}"/>
          </ac:spMkLst>
        </pc:spChg>
        <pc:spChg chg="mod">
          <ac:chgData name="Matthew Suderman" userId="S::ms13525@bristol.ac.uk::2709995e-3ea8-4fb0-9b62-eb8034dec529" providerId="AD" clId="Web-{8F93696E-52C4-B1B2-9977-523CD4A53EF0}" dt="2020-01-03T16:26:39.436" v="219" actId="20577"/>
          <ac:spMkLst>
            <pc:docMk/>
            <pc:sldMk cId="142847177" sldId="263"/>
            <ac:spMk id="4" creationId="{C6D6135E-B0E9-4A4D-A5E1-FC2244602EBB}"/>
          </ac:spMkLst>
        </pc:spChg>
      </pc:sldChg>
      <pc:sldChg chg="del">
        <pc:chgData name="Matthew Suderman" userId="S::ms13525@bristol.ac.uk::2709995e-3ea8-4fb0-9b62-eb8034dec529" providerId="AD" clId="Web-{8F93696E-52C4-B1B2-9977-523CD4A53EF0}" dt="2020-01-03T16:16:38.441" v="17"/>
        <pc:sldMkLst>
          <pc:docMk/>
          <pc:sldMk cId="905717684" sldId="263"/>
        </pc:sldMkLst>
      </pc:sldChg>
      <pc:sldChg chg="modSp add ord replId modNotes">
        <pc:chgData name="Matthew Suderman" userId="S::ms13525@bristol.ac.uk::2709995e-3ea8-4fb0-9b62-eb8034dec529" providerId="AD" clId="Web-{8F93696E-52C4-B1B2-9977-523CD4A53EF0}" dt="2020-01-04T08:05:05.810" v="2321" actId="20577"/>
        <pc:sldMkLst>
          <pc:docMk/>
          <pc:sldMk cId="315429562" sldId="264"/>
        </pc:sldMkLst>
        <pc:spChg chg="mod">
          <ac:chgData name="Matthew Suderman" userId="S::ms13525@bristol.ac.uk::2709995e-3ea8-4fb0-9b62-eb8034dec529" providerId="AD" clId="Web-{8F93696E-52C4-B1B2-9977-523CD4A53EF0}" dt="2020-01-03T16:23:50.218" v="125" actId="20577"/>
          <ac:spMkLst>
            <pc:docMk/>
            <pc:sldMk cId="315429562" sldId="264"/>
            <ac:spMk id="2" creationId="{A051AE55-C412-4F97-B8BC-7897E1B8FE80}"/>
          </ac:spMkLst>
        </pc:spChg>
        <pc:spChg chg="mod">
          <ac:chgData name="Matthew Suderman" userId="S::ms13525@bristol.ac.uk::2709995e-3ea8-4fb0-9b62-eb8034dec529" providerId="AD" clId="Web-{8F93696E-52C4-B1B2-9977-523CD4A53EF0}" dt="2020-01-04T08:05:05.810" v="2321" actId="20577"/>
          <ac:spMkLst>
            <pc:docMk/>
            <pc:sldMk cId="315429562" sldId="264"/>
            <ac:spMk id="3" creationId="{784E00D2-8947-4BC0-B376-A387D60BAC35}"/>
          </ac:spMkLst>
        </pc:spChg>
        <pc:spChg chg="mod">
          <ac:chgData name="Matthew Suderman" userId="S::ms13525@bristol.ac.uk::2709995e-3ea8-4fb0-9b62-eb8034dec529" providerId="AD" clId="Web-{8F93696E-52C4-B1B2-9977-523CD4A53EF0}" dt="2020-01-03T16:26:32.593" v="214" actId="20577"/>
          <ac:spMkLst>
            <pc:docMk/>
            <pc:sldMk cId="315429562" sldId="264"/>
            <ac:spMk id="4" creationId="{C6D6135E-B0E9-4A4D-A5E1-FC2244602EBB}"/>
          </ac:spMkLst>
        </pc:spChg>
      </pc:sldChg>
      <pc:sldChg chg="del">
        <pc:chgData name="Matthew Suderman" userId="S::ms13525@bristol.ac.uk::2709995e-3ea8-4fb0-9b62-eb8034dec529" providerId="AD" clId="Web-{8F93696E-52C4-B1B2-9977-523CD4A53EF0}" dt="2020-01-03T16:16:38.441" v="18"/>
        <pc:sldMkLst>
          <pc:docMk/>
          <pc:sldMk cId="909729931" sldId="264"/>
        </pc:sldMkLst>
      </pc:sldChg>
      <pc:sldChg chg="modSp add ord replId modNotes">
        <pc:chgData name="Matthew Suderman" userId="S::ms13525@bristol.ac.uk::2709995e-3ea8-4fb0-9b62-eb8034dec529" providerId="AD" clId="Web-{8F93696E-52C4-B1B2-9977-523CD4A53EF0}" dt="2020-01-04T08:08:10.526" v="2660" actId="20577"/>
        <pc:sldMkLst>
          <pc:docMk/>
          <pc:sldMk cId="3581600938" sldId="265"/>
        </pc:sldMkLst>
        <pc:spChg chg="mod">
          <ac:chgData name="Matthew Suderman" userId="S::ms13525@bristol.ac.uk::2709995e-3ea8-4fb0-9b62-eb8034dec529" providerId="AD" clId="Web-{8F93696E-52C4-B1B2-9977-523CD4A53EF0}" dt="2020-01-03T16:23:06.703" v="113" actId="20577"/>
          <ac:spMkLst>
            <pc:docMk/>
            <pc:sldMk cId="3581600938" sldId="265"/>
            <ac:spMk id="2" creationId="{A051AE55-C412-4F97-B8BC-7897E1B8FE80}"/>
          </ac:spMkLst>
        </pc:spChg>
        <pc:spChg chg="mod">
          <ac:chgData name="Matthew Suderman" userId="S::ms13525@bristol.ac.uk::2709995e-3ea8-4fb0-9b62-eb8034dec529" providerId="AD" clId="Web-{8F93696E-52C4-B1B2-9977-523CD4A53EF0}" dt="2020-01-04T08:08:10.526" v="2660" actId="20577"/>
          <ac:spMkLst>
            <pc:docMk/>
            <pc:sldMk cId="3581600938" sldId="265"/>
            <ac:spMk id="3" creationId="{784E00D2-8947-4BC0-B376-A387D60BAC35}"/>
          </ac:spMkLst>
        </pc:spChg>
        <pc:spChg chg="mod">
          <ac:chgData name="Matthew Suderman" userId="S::ms13525@bristol.ac.uk::2709995e-3ea8-4fb0-9b62-eb8034dec529" providerId="AD" clId="Web-{8F93696E-52C4-B1B2-9977-523CD4A53EF0}" dt="2020-01-03T16:26:20.483" v="206" actId="20577"/>
          <ac:spMkLst>
            <pc:docMk/>
            <pc:sldMk cId="3581600938" sldId="265"/>
            <ac:spMk id="4" creationId="{C6D6135E-B0E9-4A4D-A5E1-FC2244602EBB}"/>
          </ac:spMkLst>
        </pc:spChg>
      </pc:sldChg>
      <pc:sldChg chg="addSp modSp add ord replId modNotes">
        <pc:chgData name="Matthew Suderman" userId="S::ms13525@bristol.ac.uk::2709995e-3ea8-4fb0-9b62-eb8034dec529" providerId="AD" clId="Web-{8F93696E-52C4-B1B2-9977-523CD4A53EF0}" dt="2020-01-04T08:21:56.514" v="3408" actId="20577"/>
        <pc:sldMkLst>
          <pc:docMk/>
          <pc:sldMk cId="3029190514" sldId="266"/>
        </pc:sldMkLst>
        <pc:spChg chg="mod">
          <ac:chgData name="Matthew Suderman" userId="S::ms13525@bristol.ac.uk::2709995e-3ea8-4fb0-9b62-eb8034dec529" providerId="AD" clId="Web-{8F93696E-52C4-B1B2-9977-523CD4A53EF0}" dt="2020-01-03T16:22:19.079" v="104" actId="20577"/>
          <ac:spMkLst>
            <pc:docMk/>
            <pc:sldMk cId="3029190514" sldId="266"/>
            <ac:spMk id="2" creationId="{A051AE55-C412-4F97-B8BC-7897E1B8FE80}"/>
          </ac:spMkLst>
        </pc:spChg>
        <pc:spChg chg="mod">
          <ac:chgData name="Matthew Suderman" userId="S::ms13525@bristol.ac.uk::2709995e-3ea8-4fb0-9b62-eb8034dec529" providerId="AD" clId="Web-{8F93696E-52C4-B1B2-9977-523CD4A53EF0}" dt="2020-01-04T08:21:56.514" v="3408" actId="20577"/>
          <ac:spMkLst>
            <pc:docMk/>
            <pc:sldMk cId="3029190514" sldId="266"/>
            <ac:spMk id="3" creationId="{784E00D2-8947-4BC0-B376-A387D60BAC35}"/>
          </ac:spMkLst>
        </pc:spChg>
        <pc:spChg chg="mod">
          <ac:chgData name="Matthew Suderman" userId="S::ms13525@bristol.ac.uk::2709995e-3ea8-4fb0-9b62-eb8034dec529" providerId="AD" clId="Web-{8F93696E-52C4-B1B2-9977-523CD4A53EF0}" dt="2020-01-03T16:26:13.218" v="199" actId="20577"/>
          <ac:spMkLst>
            <pc:docMk/>
            <pc:sldMk cId="3029190514" sldId="266"/>
            <ac:spMk id="4" creationId="{C6D6135E-B0E9-4A4D-A5E1-FC2244602EBB}"/>
          </ac:spMkLst>
        </pc:spChg>
        <pc:picChg chg="add mod modCrop">
          <ac:chgData name="Matthew Suderman" userId="S::ms13525@bristol.ac.uk::2709995e-3ea8-4fb0-9b62-eb8034dec529" providerId="AD" clId="Web-{8F93696E-52C4-B1B2-9977-523CD4A53EF0}" dt="2020-01-04T08:16:33.872" v="3098" actId="14100"/>
          <ac:picMkLst>
            <pc:docMk/>
            <pc:sldMk cId="3029190514" sldId="266"/>
            <ac:picMk id="5" creationId="{2F8BA189-289A-4930-9BAF-53AA6631F6BA}"/>
          </ac:picMkLst>
        </pc:picChg>
      </pc:sldChg>
      <pc:sldChg chg="modSp add replId modNotes">
        <pc:chgData name="Matthew Suderman" userId="S::ms13525@bristol.ac.uk::2709995e-3ea8-4fb0-9b62-eb8034dec529" providerId="AD" clId="Web-{8F93696E-52C4-B1B2-9977-523CD4A53EF0}" dt="2020-01-03T17:09:22.215" v="1547" actId="20577"/>
        <pc:sldMkLst>
          <pc:docMk/>
          <pc:sldMk cId="4059589680" sldId="267"/>
        </pc:sldMkLst>
        <pc:spChg chg="mod">
          <ac:chgData name="Matthew Suderman" userId="S::ms13525@bristol.ac.uk::2709995e-3ea8-4fb0-9b62-eb8034dec529" providerId="AD" clId="Web-{8F93696E-52C4-B1B2-9977-523CD4A53EF0}" dt="2020-01-03T16:21:20.454" v="93" actId="20577"/>
          <ac:spMkLst>
            <pc:docMk/>
            <pc:sldMk cId="4059589680" sldId="267"/>
            <ac:spMk id="2" creationId="{A051AE55-C412-4F97-B8BC-7897E1B8FE80}"/>
          </ac:spMkLst>
        </pc:spChg>
        <pc:spChg chg="mod">
          <ac:chgData name="Matthew Suderman" userId="S::ms13525@bristol.ac.uk::2709995e-3ea8-4fb0-9b62-eb8034dec529" providerId="AD" clId="Web-{8F93696E-52C4-B1B2-9977-523CD4A53EF0}" dt="2020-01-03T17:09:22.215" v="1547" actId="20577"/>
          <ac:spMkLst>
            <pc:docMk/>
            <pc:sldMk cId="4059589680" sldId="267"/>
            <ac:spMk id="3" creationId="{784E00D2-8947-4BC0-B376-A387D60BAC35}"/>
          </ac:spMkLst>
        </pc:spChg>
        <pc:spChg chg="mod">
          <ac:chgData name="Matthew Suderman" userId="S::ms13525@bristol.ac.uk::2709995e-3ea8-4fb0-9b62-eb8034dec529" providerId="AD" clId="Web-{8F93696E-52C4-B1B2-9977-523CD4A53EF0}" dt="2020-01-03T16:26:01.827" v="182" actId="20577"/>
          <ac:spMkLst>
            <pc:docMk/>
            <pc:sldMk cId="4059589680" sldId="267"/>
            <ac:spMk id="4" creationId="{C6D6135E-B0E9-4A4D-A5E1-FC2244602EBB}"/>
          </ac:spMkLst>
        </pc:spChg>
      </pc:sldChg>
      <pc:sldChg chg="modSp add replId modNotes">
        <pc:chgData name="Matthew Suderman" userId="S::ms13525@bristol.ac.uk::2709995e-3ea8-4fb0-9b62-eb8034dec529" providerId="AD" clId="Web-{8F93696E-52C4-B1B2-9977-523CD4A53EF0}" dt="2020-01-03T16:58:12.856" v="835" actId="20577"/>
        <pc:sldMkLst>
          <pc:docMk/>
          <pc:sldMk cId="973563334" sldId="268"/>
        </pc:sldMkLst>
        <pc:spChg chg="mod">
          <ac:chgData name="Matthew Suderman" userId="S::ms13525@bristol.ac.uk::2709995e-3ea8-4fb0-9b62-eb8034dec529" providerId="AD" clId="Web-{8F93696E-52C4-B1B2-9977-523CD4A53EF0}" dt="2020-01-03T16:20:27.220" v="81" actId="14100"/>
          <ac:spMkLst>
            <pc:docMk/>
            <pc:sldMk cId="973563334" sldId="268"/>
            <ac:spMk id="2" creationId="{A051AE55-C412-4F97-B8BC-7897E1B8FE80}"/>
          </ac:spMkLst>
        </pc:spChg>
        <pc:spChg chg="mod">
          <ac:chgData name="Matthew Suderman" userId="S::ms13525@bristol.ac.uk::2709995e-3ea8-4fb0-9b62-eb8034dec529" providerId="AD" clId="Web-{8F93696E-52C4-B1B2-9977-523CD4A53EF0}" dt="2020-01-03T16:58:12.856" v="835" actId="20577"/>
          <ac:spMkLst>
            <pc:docMk/>
            <pc:sldMk cId="973563334" sldId="268"/>
            <ac:spMk id="3" creationId="{784E00D2-8947-4BC0-B376-A387D60BAC35}"/>
          </ac:spMkLst>
        </pc:spChg>
        <pc:spChg chg="mod">
          <ac:chgData name="Matthew Suderman" userId="S::ms13525@bristol.ac.uk::2709995e-3ea8-4fb0-9b62-eb8034dec529" providerId="AD" clId="Web-{8F93696E-52C4-B1B2-9977-523CD4A53EF0}" dt="2020-01-03T16:25:54.999" v="175" actId="20577"/>
          <ac:spMkLst>
            <pc:docMk/>
            <pc:sldMk cId="973563334" sldId="268"/>
            <ac:spMk id="4" creationId="{C6D6135E-B0E9-4A4D-A5E1-FC2244602EBB}"/>
          </ac:spMkLst>
        </pc:spChg>
      </pc:sldChg>
      <pc:sldChg chg="modSp add replId modNotes">
        <pc:chgData name="Matthew Suderman" userId="S::ms13525@bristol.ac.uk::2709995e-3ea8-4fb0-9b62-eb8034dec529" providerId="AD" clId="Web-{8F93696E-52C4-B1B2-9977-523CD4A53EF0}" dt="2020-01-03T16:29:33.388" v="316"/>
        <pc:sldMkLst>
          <pc:docMk/>
          <pc:sldMk cId="3686577385" sldId="269"/>
        </pc:sldMkLst>
        <pc:spChg chg="mod">
          <ac:chgData name="Matthew Suderman" userId="S::ms13525@bristol.ac.uk::2709995e-3ea8-4fb0-9b62-eb8034dec529" providerId="AD" clId="Web-{8F93696E-52C4-B1B2-9977-523CD4A53EF0}" dt="2020-01-03T16:25:40.499" v="161" actId="20577"/>
          <ac:spMkLst>
            <pc:docMk/>
            <pc:sldMk cId="3686577385" sldId="269"/>
            <ac:spMk id="2" creationId="{A051AE55-C412-4F97-B8BC-7897E1B8FE80}"/>
          </ac:spMkLst>
        </pc:spChg>
        <pc:spChg chg="mod">
          <ac:chgData name="Matthew Suderman" userId="S::ms13525@bristol.ac.uk::2709995e-3ea8-4fb0-9b62-eb8034dec529" providerId="AD" clId="Web-{8F93696E-52C4-B1B2-9977-523CD4A53EF0}" dt="2020-01-03T16:26:59.561" v="242" actId="20577"/>
          <ac:spMkLst>
            <pc:docMk/>
            <pc:sldMk cId="3686577385" sldId="269"/>
            <ac:spMk id="4" creationId="{C6D6135E-B0E9-4A4D-A5E1-FC2244602EBB}"/>
          </ac:spMkLst>
        </pc:spChg>
      </pc:sldChg>
    </pc:docChg>
  </pc:docChgLst>
  <pc:docChgLst>
    <pc:chgData name="Giulia Mancano" userId="S::ns19041@bristol.ac.uk::0fdc0440-b707-4ffd-8685-da9316553c46" providerId="AD" clId="Web-{36F42248-15F5-BFD9-BBAC-40234E28871F}"/>
    <pc:docChg chg="modSld">
      <pc:chgData name="Giulia Mancano" userId="S::ns19041@bristol.ac.uk::0fdc0440-b707-4ffd-8685-da9316553c46" providerId="AD" clId="Web-{36F42248-15F5-BFD9-BBAC-40234E28871F}" dt="2020-01-14T16:35:20.184" v="0" actId="1076"/>
      <pc:docMkLst>
        <pc:docMk/>
      </pc:docMkLst>
      <pc:sldChg chg="modSp">
        <pc:chgData name="Giulia Mancano" userId="S::ns19041@bristol.ac.uk::0fdc0440-b707-4ffd-8685-da9316553c46" providerId="AD" clId="Web-{36F42248-15F5-BFD9-BBAC-40234E28871F}" dt="2020-01-14T16:35:20.184" v="0" actId="1076"/>
        <pc:sldMkLst>
          <pc:docMk/>
          <pc:sldMk cId="3029190514" sldId="266"/>
        </pc:sldMkLst>
        <pc:spChg chg="mod">
          <ac:chgData name="Giulia Mancano" userId="S::ns19041@bristol.ac.uk::0fdc0440-b707-4ffd-8685-da9316553c46" providerId="AD" clId="Web-{36F42248-15F5-BFD9-BBAC-40234E28871F}" dt="2020-01-14T16:35:20.184" v="0" actId="1076"/>
          <ac:spMkLst>
            <pc:docMk/>
            <pc:sldMk cId="3029190514" sldId="266"/>
            <ac:spMk id="2" creationId="{A051AE55-C412-4F97-B8BC-7897E1B8FE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82292-F5E9-46CB-B271-68D82EDE5A5D}" type="datetimeFigureOut">
              <a:rPr lang="en-GB"/>
              <a:t>26/01/2020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CAA8A1-0023-493D-A687-D4E625D7CA10}" type="slidenum">
              <a:rPr lang="en-GB"/>
              <a:t>‹#›</a:t>
            </a:fld>
            <a:endParaRPr lang="en-GB"/>
          </a:p>
        </p:txBody>
      </p:sp>
    </p:spTree>
    <p:extLst>
      <p:ext uri="{BB962C8B-B14F-4D97-AF65-F5344CB8AC3E}">
        <p14:creationId xmlns:p14="http://schemas.microsoft.com/office/powerpoint/2010/main" val="45312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mn-lt"/>
            </a:endParaRPr>
          </a:p>
        </p:txBody>
      </p:sp>
      <p:sp>
        <p:nvSpPr>
          <p:cNvPr id="4" name="Slide Number Placeholder 3"/>
          <p:cNvSpPr>
            <a:spLocks noGrp="1"/>
          </p:cNvSpPr>
          <p:nvPr>
            <p:ph type="sldNum" sz="quarter" idx="5"/>
          </p:nvPr>
        </p:nvSpPr>
        <p:spPr/>
        <p:txBody>
          <a:bodyPr/>
          <a:lstStyle/>
          <a:p>
            <a:fld id="{E3AE8E84-E231-4D27-83D1-7432C8F4CA63}" type="slidenum">
              <a:rPr lang="en-GB"/>
              <a:t>2</a:t>
            </a:fld>
            <a:endParaRPr lang="en-GB"/>
          </a:p>
        </p:txBody>
      </p:sp>
    </p:spTree>
    <p:extLst>
      <p:ext uri="{BB962C8B-B14F-4D97-AF65-F5344CB8AC3E}">
        <p14:creationId xmlns:p14="http://schemas.microsoft.com/office/powerpoint/2010/main" val="3321325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mn-lt"/>
            </a:endParaRPr>
          </a:p>
        </p:txBody>
      </p:sp>
      <p:sp>
        <p:nvSpPr>
          <p:cNvPr id="4" name="Slide Number Placeholder 3"/>
          <p:cNvSpPr>
            <a:spLocks noGrp="1"/>
          </p:cNvSpPr>
          <p:nvPr>
            <p:ph type="sldNum" sz="quarter" idx="5"/>
          </p:nvPr>
        </p:nvSpPr>
        <p:spPr/>
        <p:txBody>
          <a:bodyPr/>
          <a:lstStyle/>
          <a:p>
            <a:fld id="{E3AE8E84-E231-4D27-83D1-7432C8F4CA63}" type="slidenum">
              <a:rPr lang="en-GB"/>
              <a:t>3</a:t>
            </a:fld>
            <a:endParaRPr lang="en-GB"/>
          </a:p>
        </p:txBody>
      </p:sp>
    </p:spTree>
    <p:extLst>
      <p:ext uri="{BB962C8B-B14F-4D97-AF65-F5344CB8AC3E}">
        <p14:creationId xmlns:p14="http://schemas.microsoft.com/office/powerpoint/2010/main" val="2421908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mn-lt"/>
            </a:endParaRPr>
          </a:p>
        </p:txBody>
      </p:sp>
      <p:sp>
        <p:nvSpPr>
          <p:cNvPr id="4" name="Slide Number Placeholder 3"/>
          <p:cNvSpPr>
            <a:spLocks noGrp="1"/>
          </p:cNvSpPr>
          <p:nvPr>
            <p:ph type="sldNum" sz="quarter" idx="5"/>
          </p:nvPr>
        </p:nvSpPr>
        <p:spPr/>
        <p:txBody>
          <a:bodyPr/>
          <a:lstStyle/>
          <a:p>
            <a:fld id="{E3AE8E84-E231-4D27-83D1-7432C8F4CA63}" type="slidenum">
              <a:rPr lang="en-GB"/>
              <a:t>4</a:t>
            </a:fld>
            <a:endParaRPr lang="en-GB"/>
          </a:p>
        </p:txBody>
      </p:sp>
    </p:spTree>
    <p:extLst>
      <p:ext uri="{BB962C8B-B14F-4D97-AF65-F5344CB8AC3E}">
        <p14:creationId xmlns:p14="http://schemas.microsoft.com/office/powerpoint/2010/main" val="392833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mn-lt"/>
            </a:endParaRPr>
          </a:p>
        </p:txBody>
      </p:sp>
      <p:sp>
        <p:nvSpPr>
          <p:cNvPr id="4" name="Slide Number Placeholder 3"/>
          <p:cNvSpPr>
            <a:spLocks noGrp="1"/>
          </p:cNvSpPr>
          <p:nvPr>
            <p:ph type="sldNum" sz="quarter" idx="5"/>
          </p:nvPr>
        </p:nvSpPr>
        <p:spPr/>
        <p:txBody>
          <a:bodyPr/>
          <a:lstStyle/>
          <a:p>
            <a:fld id="{E3AE8E84-E231-4D27-83D1-7432C8F4CA63}" type="slidenum">
              <a:rPr lang="en-GB"/>
              <a:t>4</a:t>
            </a:fld>
            <a:endParaRPr lang="en-GB"/>
          </a:p>
        </p:txBody>
      </p:sp>
    </p:spTree>
    <p:extLst>
      <p:ext uri="{BB962C8B-B14F-4D97-AF65-F5344CB8AC3E}">
        <p14:creationId xmlns:p14="http://schemas.microsoft.com/office/powerpoint/2010/main" val="1622107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Prior candidate gene studies have shown tumor suppressor DNA methylation in breast milk related with history of breast biopsy, an established risk factor for breast cancer. To further establish the utility of breast milk as a tissue-specific biospecimen for investigations of breast carcinogenesis we measured genome-wide DNA methylation in breast milk from women with and without a diagnosis of breast cancer in two independent cohorts. DNA methylation was assessed using Illumina HumanMethylation450k in 87 breast milk samples. Through an Epigenome Wide Association Study we explored CpG sites associated with a breast cancer diagnosis in the prospectively collected milk samples from the breast that would develop cancer compared with women without a diagnosis of breast cancer using linear mixed effects models adjusted for history of breast biopsy, age, RefFreeCellMix cell estimates, time of delivery, array chip, and subject as random effect. We identified 58 differentially methylated CpG sites associated with a subsequent breast cancer diagnosis (q-value &lt;â€‰0.05). Nearly all CpG sites associated with a breast cancer diagnosis were hypomethylated in cases compared with controls and were enriched for CpG islands. In addition, inferred repeat element methylation was lower in breast milk DNA from cases compared to controls, and cases exhibited increased estimated epigenetic mitotic tick rate as well as DNA methylation age compared with controls. Breast milk has utility as a biospecimen for prospective assessment of disease risk, for understanding the underlying molecular basis of breast cancer risk factors and improving primary and secondary prevention of breast cancer.</a:t>
            </a:r>
          </a:p>
          <a:p>
            <a:endParaRPr lang="en-US" dirty="0">
              <a:cs typeface="+mn-lt"/>
            </a:endParaRPr>
          </a:p>
        </p:txBody>
      </p:sp>
      <p:sp>
        <p:nvSpPr>
          <p:cNvPr id="4" name="Slide Number Placeholder 3"/>
          <p:cNvSpPr>
            <a:spLocks noGrp="1"/>
          </p:cNvSpPr>
          <p:nvPr>
            <p:ph type="sldNum" sz="quarter" idx="5"/>
          </p:nvPr>
        </p:nvSpPr>
        <p:spPr/>
        <p:txBody>
          <a:bodyPr/>
          <a:lstStyle/>
          <a:p>
            <a:fld id="{E3AE8E84-E231-4D27-83D1-7432C8F4CA63}" type="slidenum">
              <a:rPr lang="en-GB"/>
              <a:t>4</a:t>
            </a:fld>
            <a:endParaRPr lang="en-GB"/>
          </a:p>
        </p:txBody>
      </p:sp>
    </p:spTree>
    <p:extLst>
      <p:ext uri="{BB962C8B-B14F-4D97-AF65-F5344CB8AC3E}">
        <p14:creationId xmlns:p14="http://schemas.microsoft.com/office/powerpoint/2010/main" val="45816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mn-lt"/>
            </a:endParaRPr>
          </a:p>
        </p:txBody>
      </p:sp>
      <p:sp>
        <p:nvSpPr>
          <p:cNvPr id="4" name="Slide Number Placeholder 3"/>
          <p:cNvSpPr>
            <a:spLocks noGrp="1"/>
          </p:cNvSpPr>
          <p:nvPr>
            <p:ph type="sldNum" sz="quarter" idx="5"/>
          </p:nvPr>
        </p:nvSpPr>
        <p:spPr/>
        <p:txBody>
          <a:bodyPr/>
          <a:lstStyle/>
          <a:p>
            <a:fld id="{E3AE8E84-E231-4D27-83D1-7432C8F4CA63}" type="slidenum">
              <a:rPr lang="en-GB"/>
              <a:t>4</a:t>
            </a:fld>
            <a:endParaRPr lang="en-GB"/>
          </a:p>
        </p:txBody>
      </p:sp>
    </p:spTree>
    <p:extLst>
      <p:ext uri="{BB962C8B-B14F-4D97-AF65-F5344CB8AC3E}">
        <p14:creationId xmlns:p14="http://schemas.microsoft.com/office/powerpoint/2010/main" val="736918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26/01/2020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26/01/2020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26/01/2020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26/01/2020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ncbi.nlm.nih.gov/pubmed/31717838"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www.ncbi.nlm.nih.gov/pubmed/3184791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www.ncbi.nlm.nih.gov/pubmed/3196999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www.ncbi.nlm.nih.gov/pubmed/3195922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ncbi.nlm.nih.gov/pubmed/31943067"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cbi.nlm.nih.gov/pubmed/31932625"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5346"/>
            <a:ext cx="9144000" cy="2387600"/>
          </a:xfrm>
        </p:spPr>
        <p:txBody>
          <a:bodyPr/>
          <a:lstStyle/>
          <a:p>
            <a:r>
              <a:rPr lang="en-GB" dirty="0">
                <a:cs typeface="Calibri Light"/>
              </a:rPr>
              <a:t>Journal club</a:t>
            </a:r>
            <a:br>
              <a:rPr lang="en-GB" dirty="0">
                <a:cs typeface="Calibri Light"/>
              </a:rPr>
            </a:br>
            <a:r>
              <a:rPr lang="en-GB">
                <a:cs typeface="Calibri Light"/>
              </a:rPr>
              <a:t>Jan 27, 2020</a:t>
            </a:r>
            <a:endParaRPr lang="en-GB"/>
          </a:p>
        </p:txBody>
      </p:sp>
      <p:graphicFrame>
        <p:nvGraphicFramePr>
          <p:cNvPr id="4" name="Table 4">
            <a:extLst>
              <a:ext uri="{FF2B5EF4-FFF2-40B4-BE49-F238E27FC236}">
                <a16:creationId xmlns:a16="http://schemas.microsoft.com/office/drawing/2014/main" id="{44BA0544-E9B3-4E6C-A2C7-C9AB17C34C21}"/>
              </a:ext>
            </a:extLst>
          </p:cNvPr>
          <p:cNvGraphicFramePr>
            <a:graphicFrameLocks noGrp="1"/>
          </p:cNvGraphicFramePr>
          <p:nvPr>
            <p:extLst>
              <p:ext uri="{D42A27DB-BD31-4B8C-83A1-F6EECF244321}">
                <p14:modId xmlns:p14="http://schemas.microsoft.com/office/powerpoint/2010/main" val="1368736101"/>
              </p:ext>
            </p:extLst>
          </p:nvPr>
        </p:nvGraphicFramePr>
        <p:xfrm>
          <a:off x="4271850" y="2892138"/>
          <a:ext cx="3809734" cy="1854193"/>
        </p:xfrm>
        <a:graphic>
          <a:graphicData uri="http://schemas.openxmlformats.org/drawingml/2006/table">
            <a:tbl>
              <a:tblPr firstRow="1" bandRow="1">
                <a:tableStyleId>{5C22544A-7EE6-4342-B048-85BDC9FD1C3A}</a:tableStyleId>
              </a:tblPr>
              <a:tblGrid>
                <a:gridCol w="2742880">
                  <a:extLst>
                    <a:ext uri="{9D8B030D-6E8A-4147-A177-3AD203B41FA5}">
                      <a16:colId xmlns:a16="http://schemas.microsoft.com/office/drawing/2014/main" val="4203194865"/>
                    </a:ext>
                  </a:extLst>
                </a:gridCol>
                <a:gridCol w="1066854">
                  <a:extLst>
                    <a:ext uri="{9D8B030D-6E8A-4147-A177-3AD203B41FA5}">
                      <a16:colId xmlns:a16="http://schemas.microsoft.com/office/drawing/2014/main" val="2926195362"/>
                    </a:ext>
                  </a:extLst>
                </a:gridCol>
              </a:tblGrid>
              <a:tr h="370839">
                <a:tc>
                  <a:txBody>
                    <a:bodyPr/>
                    <a:lstStyle/>
                    <a:p>
                      <a:pPr lvl="0">
                        <a:buNone/>
                      </a:pPr>
                      <a:r>
                        <a:rPr lang="en-GB" dirty="0"/>
                        <a:t>Categories</a:t>
                      </a:r>
                    </a:p>
                  </a:txBody>
                  <a:tcPr/>
                </a:tc>
                <a:tc>
                  <a:txBody>
                    <a:bodyPr/>
                    <a:lstStyle/>
                    <a:p>
                      <a:pPr lvl="0">
                        <a:buNone/>
                      </a:pPr>
                      <a:r>
                        <a:rPr lang="en-GB" dirty="0"/>
                        <a:t>Number</a:t>
                      </a:r>
                    </a:p>
                  </a:txBody>
                  <a:tcPr/>
                </a:tc>
                <a:extLst>
                  <a:ext uri="{0D108BD9-81ED-4DB2-BD59-A6C34878D82A}">
                    <a16:rowId xmlns:a16="http://schemas.microsoft.com/office/drawing/2014/main" val="3951958382"/>
                  </a:ext>
                </a:extLst>
              </a:tr>
              <a:tr h="370840">
                <a:tc>
                  <a:txBody>
                    <a:bodyPr/>
                    <a:lstStyle/>
                    <a:p>
                      <a:r>
                        <a:rPr lang="en-US" dirty="0"/>
                        <a:t>EWAS</a:t>
                      </a:r>
                      <a:endParaRPr lang="en-GB" dirty="0"/>
                    </a:p>
                  </a:txBody>
                  <a:tcPr/>
                </a:tc>
                <a:tc>
                  <a:txBody>
                    <a:bodyPr/>
                    <a:lstStyle/>
                    <a:p>
                      <a:r>
                        <a:rPr lang="en-GB"/>
                        <a:t>3</a:t>
                      </a:r>
                      <a:endParaRPr lang="en-GB" dirty="0"/>
                    </a:p>
                  </a:txBody>
                  <a:tcPr/>
                </a:tc>
                <a:extLst>
                  <a:ext uri="{0D108BD9-81ED-4DB2-BD59-A6C34878D82A}">
                    <a16:rowId xmlns:a16="http://schemas.microsoft.com/office/drawing/2014/main" val="1712264222"/>
                  </a:ext>
                </a:extLst>
              </a:tr>
              <a:tr h="370838">
                <a:tc>
                  <a:txBody>
                    <a:bodyPr/>
                    <a:lstStyle/>
                    <a:p>
                      <a:pPr lvl="0">
                        <a:buNone/>
                      </a:pPr>
                      <a:r>
                        <a:rPr lang="en-US"/>
                        <a:t>Methods</a:t>
                      </a:r>
                      <a:endParaRPr lang="en-US" dirty="0"/>
                    </a:p>
                  </a:txBody>
                  <a:tcPr/>
                </a:tc>
                <a:tc>
                  <a:txBody>
                    <a:bodyPr/>
                    <a:lstStyle/>
                    <a:p>
                      <a:pPr lvl="0">
                        <a:buNone/>
                      </a:pPr>
                      <a:r>
                        <a:rPr lang="en-GB"/>
                        <a:t>1</a:t>
                      </a:r>
                      <a:endParaRPr lang="en-GB" dirty="0"/>
                    </a:p>
                  </a:txBody>
                  <a:tcPr/>
                </a:tc>
                <a:extLst>
                  <a:ext uri="{0D108BD9-81ED-4DB2-BD59-A6C34878D82A}">
                    <a16:rowId xmlns:a16="http://schemas.microsoft.com/office/drawing/2014/main" val="3926902742"/>
                  </a:ext>
                </a:extLst>
              </a:tr>
              <a:tr h="370838">
                <a:tc>
                  <a:txBody>
                    <a:bodyPr/>
                    <a:lstStyle/>
                    <a:p>
                      <a:pPr lvl="0">
                        <a:buNone/>
                      </a:pPr>
                      <a:r>
                        <a:rPr lang="en-US"/>
                        <a:t>DNAm age</a:t>
                      </a:r>
                      <a:endParaRPr lang="en-US" dirty="0"/>
                    </a:p>
                  </a:txBody>
                  <a:tcPr/>
                </a:tc>
                <a:tc>
                  <a:txBody>
                    <a:bodyPr/>
                    <a:lstStyle/>
                    <a:p>
                      <a:pPr lvl="0">
                        <a:buNone/>
                      </a:pPr>
                      <a:r>
                        <a:rPr lang="en-GB"/>
                        <a:t>1</a:t>
                      </a:r>
                      <a:endParaRPr lang="en-GB" dirty="0"/>
                    </a:p>
                  </a:txBody>
                  <a:tcPr/>
                </a:tc>
                <a:extLst>
                  <a:ext uri="{0D108BD9-81ED-4DB2-BD59-A6C34878D82A}">
                    <a16:rowId xmlns:a16="http://schemas.microsoft.com/office/drawing/2014/main" val="2540283004"/>
                  </a:ext>
                </a:extLst>
              </a:tr>
              <a:tr h="370838">
                <a:tc>
                  <a:txBody>
                    <a:bodyPr/>
                    <a:lstStyle/>
                    <a:p>
                      <a:pPr lvl="0">
                        <a:buNone/>
                      </a:pPr>
                      <a:r>
                        <a:rPr lang="en-US"/>
                        <a:t>Prediction</a:t>
                      </a:r>
                      <a:endParaRPr lang="en-US" dirty="0"/>
                    </a:p>
                  </a:txBody>
                  <a:tcPr/>
                </a:tc>
                <a:tc>
                  <a:txBody>
                    <a:bodyPr/>
                    <a:lstStyle/>
                    <a:p>
                      <a:pPr lvl="0">
                        <a:buNone/>
                      </a:pPr>
                      <a:r>
                        <a:rPr lang="en-GB"/>
                        <a:t>1</a:t>
                      </a:r>
                      <a:endParaRPr lang="en-GB" dirty="0"/>
                    </a:p>
                  </a:txBody>
                  <a:tcPr/>
                </a:tc>
                <a:extLst>
                  <a:ext uri="{0D108BD9-81ED-4DB2-BD59-A6C34878D82A}">
                    <a16:rowId xmlns:a16="http://schemas.microsoft.com/office/drawing/2014/main" val="3599536581"/>
                  </a:ext>
                </a:extLst>
              </a:tr>
            </a:tbl>
          </a:graphicData>
        </a:graphic>
      </p:graphicFrame>
    </p:spTree>
    <p:extLst>
      <p:ext uri="{BB962C8B-B14F-4D97-AF65-F5344CB8AC3E}">
        <p14:creationId xmlns:p14="http://schemas.microsoft.com/office/powerpoint/2010/main" val="2320046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327196"/>
          </a:xfrm>
          <a:solidFill>
            <a:schemeClr val="accent1">
              <a:lumMod val="20000"/>
              <a:lumOff val="80000"/>
            </a:schemeClr>
          </a:solidFill>
        </p:spPr>
        <p:txBody>
          <a:bodyPr>
            <a:noAutofit/>
          </a:bodyPr>
          <a:lstStyle/>
          <a:p>
            <a:r>
              <a:rPr lang="en-GB" sz="2800">
                <a:ea typeface="+mj-lt"/>
                <a:cs typeface="+mj-lt"/>
              </a:rPr>
              <a:t>Sanchez R, Yang X, Maher T, Mackenzie SA. </a:t>
            </a:r>
            <a:r>
              <a:rPr lang="en-GB" sz="2800" dirty="0">
                <a:ea typeface="+mj-lt"/>
                <a:cs typeface="+mj-lt"/>
                <a:hlinkClick r:id="rId3"/>
              </a:rPr>
              <a:t>Discrimination of DNA Methylation Signal from Background Variation for Clinical Diagnostics.</a:t>
            </a:r>
            <a:r>
              <a:rPr lang="en-GB" sz="2800">
                <a:ea typeface="+mj-lt"/>
                <a:cs typeface="+mj-lt"/>
              </a:rPr>
              <a:t> Int J Mol Sci. 2019 Oct 27;20(21). </a:t>
            </a:r>
            <a:endParaRPr lang="en-GB"/>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23495"/>
            <a:ext cx="4592129" cy="4453467"/>
          </a:xfrm>
        </p:spPr>
        <p:txBody>
          <a:bodyPr vert="horz" lIns="91440" tIns="45720" rIns="91440" bIns="45720" rtlCol="0" anchor="t">
            <a:normAutofit/>
          </a:bodyPr>
          <a:lstStyle/>
          <a:p>
            <a:pPr marL="0" indent="0">
              <a:buNone/>
            </a:pPr>
            <a:r>
              <a:rPr lang="en-US" i="1">
                <a:cs typeface="Calibri"/>
              </a:rPr>
              <a:t>A solution to the problem of </a:t>
            </a:r>
            <a:r>
              <a:rPr lang="en-US" i="1" dirty="0">
                <a:cs typeface="Calibri"/>
              </a:rPr>
              <a:t>identifying an optimal cutoff </a:t>
            </a:r>
            <a:r>
              <a:rPr lang="en-US" i="1">
                <a:cs typeface="Calibri"/>
              </a:rPr>
              <a:t>in clinical settings?</a:t>
            </a:r>
            <a:endParaRPr lang="en-US" i="1" dirty="0">
              <a:cs typeface="Calibri"/>
            </a:endParaRPr>
          </a:p>
          <a:p>
            <a:r>
              <a:rPr lang="en-US">
                <a:ea typeface="+mn-lt"/>
                <a:cs typeface="+mn-lt"/>
              </a:rPr>
              <a:t>Based on "signal theory and machine </a:t>
            </a:r>
            <a:r>
              <a:rPr lang="en-US" dirty="0">
                <a:ea typeface="+mn-lt"/>
                <a:cs typeface="+mn-lt"/>
              </a:rPr>
              <a:t>learning"</a:t>
            </a:r>
          </a:p>
          <a:p>
            <a:r>
              <a:rPr lang="en-US">
                <a:ea typeface="+mn-lt"/>
                <a:cs typeface="+mn-lt"/>
              </a:rPr>
              <a:t>Input is "whole biomarker genomic regions" rather than just the biomarker itself</a:t>
            </a:r>
            <a:endParaRPr lang="en-US"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Methods</a:t>
            </a:r>
          </a:p>
        </p:txBody>
      </p:sp>
      <p:pic>
        <p:nvPicPr>
          <p:cNvPr id="5" name="Picture 5" descr="A close up of a map&#10;&#10;Description generated with high confidence">
            <a:extLst>
              <a:ext uri="{FF2B5EF4-FFF2-40B4-BE49-F238E27FC236}">
                <a16:creationId xmlns:a16="http://schemas.microsoft.com/office/drawing/2014/main" id="{493DD0F6-99C2-46ED-BA85-51DD3DB33470}"/>
              </a:ext>
            </a:extLst>
          </p:cNvPr>
          <p:cNvPicPr>
            <a:picLocks noChangeAspect="1"/>
          </p:cNvPicPr>
          <p:nvPr/>
        </p:nvPicPr>
        <p:blipFill>
          <a:blip r:embed="rId4"/>
          <a:stretch>
            <a:fillRect/>
          </a:stretch>
        </p:blipFill>
        <p:spPr>
          <a:xfrm>
            <a:off x="5428891" y="1900167"/>
            <a:ext cx="5949350" cy="4409138"/>
          </a:xfrm>
          <a:prstGeom prst="rect">
            <a:avLst/>
          </a:prstGeom>
        </p:spPr>
      </p:pic>
    </p:spTree>
    <p:extLst>
      <p:ext uri="{BB962C8B-B14F-4D97-AF65-F5344CB8AC3E}">
        <p14:creationId xmlns:p14="http://schemas.microsoft.com/office/powerpoint/2010/main" val="97356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44354" cy="1097159"/>
          </a:xfrm>
          <a:solidFill>
            <a:schemeClr val="accent1">
              <a:lumMod val="20000"/>
              <a:lumOff val="80000"/>
            </a:schemeClr>
          </a:solidFill>
        </p:spPr>
        <p:txBody>
          <a:bodyPr>
            <a:noAutofit/>
          </a:bodyPr>
          <a:lstStyle/>
          <a:p>
            <a:r>
              <a:rPr lang="en-GB" sz="2800">
                <a:ea typeface="+mj-lt"/>
                <a:cs typeface="+mj-lt"/>
              </a:rPr>
              <a:t>El Khoury et al. </a:t>
            </a:r>
            <a:r>
              <a:rPr lang="en-GB" sz="2800" dirty="0">
                <a:ea typeface="+mj-lt"/>
                <a:cs typeface="+mj-lt"/>
                <a:hlinkClick r:id="rId3"/>
              </a:rPr>
              <a:t>Systematic underestimation of the epigenetic clock and age acceleration in older subjects.</a:t>
            </a:r>
            <a:r>
              <a:rPr lang="en-GB" sz="2800">
                <a:ea typeface="+mj-lt"/>
                <a:cs typeface="+mj-lt"/>
              </a:rPr>
              <a:t> Genome Biol. 2019 Dec 17;20(1):283.</a:t>
            </a:r>
            <a:endParaRPr lang="en-GB"/>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23495"/>
            <a:ext cx="5138468" cy="4453467"/>
          </a:xfrm>
        </p:spPr>
        <p:txBody>
          <a:bodyPr vert="horz" lIns="91440" tIns="45720" rIns="91440" bIns="45720" rtlCol="0" anchor="t">
            <a:normAutofit lnSpcReduction="10000"/>
          </a:bodyPr>
          <a:lstStyle/>
          <a:p>
            <a:pPr marL="0" indent="0">
              <a:buNone/>
            </a:pPr>
            <a:r>
              <a:rPr lang="en-US" i="1" dirty="0">
                <a:cs typeface="Calibri"/>
              </a:rPr>
              <a:t>DNAm age acceleration is associated with age, especially in </a:t>
            </a:r>
            <a:r>
              <a:rPr lang="en-US" i="1">
                <a:cs typeface="Calibri"/>
              </a:rPr>
              <a:t>older individuals</a:t>
            </a:r>
            <a:endParaRPr lang="en-US" i="1" dirty="0">
              <a:cs typeface="Calibri"/>
            </a:endParaRPr>
          </a:p>
          <a:p>
            <a:r>
              <a:rPr lang="en-US">
                <a:ea typeface="+mn-lt"/>
                <a:cs typeface="+mn-lt"/>
              </a:rPr>
              <a:t>Recommendation: "Association tests of age acceleration should include age as a covariate."</a:t>
            </a:r>
          </a:p>
          <a:p>
            <a:pPr marL="0" indent="0">
              <a:buNone/>
            </a:pPr>
            <a:br>
              <a:rPr lang="en-US" b="1" dirty="0">
                <a:ea typeface="+mn-lt"/>
                <a:cs typeface="+mn-lt"/>
              </a:rPr>
            </a:br>
            <a:r>
              <a:rPr lang="en-US" b="1">
                <a:ea typeface="+mn-lt"/>
                <a:cs typeface="+mn-lt"/>
              </a:rPr>
              <a:t>Question:</a:t>
            </a:r>
            <a:r>
              <a:rPr lang="en-US">
                <a:ea typeface="+mn-lt"/>
                <a:cs typeface="+mn-lt"/>
              </a:rPr>
              <a:t> They consider Horvath and Hannum clocks, what about the others, PhenoAge and Grimage?</a:t>
            </a:r>
            <a:endParaRPr lang="en-US"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11794"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DNAm age</a:t>
            </a:r>
          </a:p>
        </p:txBody>
      </p:sp>
      <p:pic>
        <p:nvPicPr>
          <p:cNvPr id="8" name="Picture 8" descr="A screenshot of a cell phone&#10;&#10;Description generated with very high confidence">
            <a:extLst>
              <a:ext uri="{FF2B5EF4-FFF2-40B4-BE49-F238E27FC236}">
                <a16:creationId xmlns:a16="http://schemas.microsoft.com/office/drawing/2014/main" id="{8BD8D1EB-CEAB-48CA-BC3D-EC47D70B761A}"/>
              </a:ext>
            </a:extLst>
          </p:cNvPr>
          <p:cNvPicPr>
            <a:picLocks noChangeAspect="1"/>
          </p:cNvPicPr>
          <p:nvPr/>
        </p:nvPicPr>
        <p:blipFill>
          <a:blip r:embed="rId4"/>
          <a:stretch>
            <a:fillRect/>
          </a:stretch>
        </p:blipFill>
        <p:spPr>
          <a:xfrm>
            <a:off x="6090249" y="1717003"/>
            <a:ext cx="5331124" cy="5005502"/>
          </a:xfrm>
          <a:prstGeom prst="rect">
            <a:avLst/>
          </a:prstGeom>
        </p:spPr>
      </p:pic>
    </p:spTree>
    <p:extLst>
      <p:ext uri="{BB962C8B-B14F-4D97-AF65-F5344CB8AC3E}">
        <p14:creationId xmlns:p14="http://schemas.microsoft.com/office/powerpoint/2010/main" val="200020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996517"/>
          </a:xfrm>
          <a:solidFill>
            <a:schemeClr val="accent1">
              <a:lumMod val="20000"/>
              <a:lumOff val="80000"/>
            </a:schemeClr>
          </a:solidFill>
        </p:spPr>
        <p:txBody>
          <a:bodyPr>
            <a:noAutofit/>
          </a:bodyPr>
          <a:lstStyle/>
          <a:p>
            <a:r>
              <a:rPr lang="en-GB" sz="2800">
                <a:ea typeface="+mj-lt"/>
                <a:cs typeface="+mj-lt"/>
              </a:rPr>
              <a:t>Jiang et al. </a:t>
            </a:r>
            <a:r>
              <a:rPr lang="en-GB" sz="2800" dirty="0">
                <a:ea typeface="+mj-lt"/>
                <a:cs typeface="+mj-lt"/>
                <a:hlinkClick r:id="rId3"/>
              </a:rPr>
              <a:t>DNA methylation markers in the diagnosis and prognosis of common leukemias.</a:t>
            </a:r>
            <a:r>
              <a:rPr lang="en-GB" sz="2800">
                <a:ea typeface="+mj-lt"/>
                <a:cs typeface="+mj-lt"/>
              </a:rPr>
              <a:t> Signal Transduct Target Ther. 2020 Jan 10;5:3.</a:t>
            </a:r>
            <a:endParaRPr lang="en-GB">
              <a:ea typeface="+mj-lt"/>
              <a:cs typeface="+mj-l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479080"/>
            <a:ext cx="10515600" cy="4697882"/>
          </a:xfrm>
        </p:spPr>
        <p:txBody>
          <a:bodyPr vert="horz" lIns="91440" tIns="45720" rIns="91440" bIns="45720" rtlCol="0" anchor="t">
            <a:normAutofit fontScale="92500" lnSpcReduction="20000"/>
          </a:bodyPr>
          <a:lstStyle/>
          <a:p>
            <a:pPr marL="0" indent="0">
              <a:buNone/>
            </a:pPr>
            <a:r>
              <a:rPr lang="en-US" i="1">
                <a:cs typeface="Calibri"/>
              </a:rPr>
              <a:t>Blood DNA methylation identifenties ALL and AML patients and survival</a:t>
            </a:r>
            <a:endParaRPr lang="en-US" i="1" dirty="0">
              <a:cs typeface="Calibri"/>
            </a:endParaRPr>
          </a:p>
          <a:p>
            <a:r>
              <a:rPr lang="en-US">
                <a:ea typeface="+mn-lt"/>
                <a:cs typeface="+mn-lt"/>
              </a:rPr>
              <a:t>194 AML patients, 136 ALL patients, and 754 healthy individuals</a:t>
            </a:r>
          </a:p>
          <a:p>
            <a:r>
              <a:rPr lang="en-US">
                <a:ea typeface="+mn-lt"/>
                <a:cs typeface="+mn-lt"/>
              </a:rPr>
              <a:t>Blood DNA methylation</a:t>
            </a:r>
            <a:endParaRPr lang="en-US" dirty="0">
              <a:ea typeface="+mn-lt"/>
              <a:cs typeface="+mn-lt"/>
            </a:endParaRPr>
          </a:p>
          <a:p>
            <a:r>
              <a:rPr lang="en-US">
                <a:ea typeface="+mn-lt"/>
                <a:cs typeface="+mn-lt"/>
              </a:rPr>
              <a:t>Training (70%), testing (30%) sets</a:t>
            </a:r>
            <a:endParaRPr lang="en-US" dirty="0">
              <a:ea typeface="+mn-lt"/>
              <a:cs typeface="+mn-lt"/>
            </a:endParaRPr>
          </a:p>
          <a:p>
            <a:r>
              <a:rPr lang="en-US">
                <a:ea typeface="+mn-lt"/>
                <a:cs typeface="+mn-lt"/>
              </a:rPr>
              <a:t>AUC &gt; 0.99 for AML,ALL vs normal and AML vs ALL</a:t>
            </a:r>
            <a:endParaRPr lang="en-US" dirty="0">
              <a:ea typeface="+mn-lt"/>
              <a:cs typeface="+mn-lt"/>
            </a:endParaRPr>
          </a:p>
          <a:p>
            <a:r>
              <a:rPr lang="en-US">
                <a:ea typeface="+mn-lt"/>
                <a:cs typeface="+mn-lt"/>
              </a:rPr>
              <a:t>Nearest shrunken centroids method </a:t>
            </a:r>
            <a:br>
              <a:rPr lang="en-US" dirty="0">
                <a:ea typeface="+mn-lt"/>
                <a:cs typeface="+mn-lt"/>
              </a:rPr>
            </a:br>
            <a:r>
              <a:rPr lang="en-US">
                <a:ea typeface="+mn-lt"/>
                <a:cs typeface="+mn-lt"/>
              </a:rPr>
              <a:t>(centroid = mean methylation</a:t>
            </a:r>
            <a:br>
              <a:rPr lang="en-US" dirty="0">
                <a:ea typeface="+mn-lt"/>
                <a:cs typeface="+mn-lt"/>
              </a:rPr>
            </a:br>
            <a:r>
              <a:rPr lang="en-US">
                <a:ea typeface="+mn-lt"/>
                <a:cs typeface="+mn-lt"/>
              </a:rPr>
              <a:t> of each CpG site for each </a:t>
            </a:r>
            <a:br>
              <a:rPr lang="en-US" dirty="0">
                <a:ea typeface="+mn-lt"/>
                <a:cs typeface="+mn-lt"/>
              </a:rPr>
            </a:br>
            <a:r>
              <a:rPr lang="en-US">
                <a:ea typeface="+mn-lt"/>
                <a:cs typeface="+mn-lt"/>
              </a:rPr>
              <a:t>class member)</a:t>
            </a:r>
            <a:endParaRPr lang="en-US" dirty="0">
              <a:ea typeface="+mn-lt"/>
              <a:cs typeface="+mn-lt"/>
            </a:endParaRPr>
          </a:p>
          <a:p>
            <a:r>
              <a:rPr lang="en-US">
                <a:ea typeface="+mn-lt"/>
                <a:cs typeface="+mn-lt"/>
              </a:rPr>
              <a:t>Survival predictors </a:t>
            </a:r>
            <a:br>
              <a:rPr lang="en-US" dirty="0">
                <a:ea typeface="+mn-lt"/>
                <a:cs typeface="+mn-lt"/>
              </a:rPr>
            </a:br>
            <a:r>
              <a:rPr lang="en-US">
                <a:ea typeface="+mn-lt"/>
                <a:cs typeface="+mn-lt"/>
              </a:rPr>
              <a:t>generated as well (figure </a:t>
            </a:r>
            <a:br>
              <a:rPr lang="en-US" dirty="0">
                <a:ea typeface="+mn-lt"/>
                <a:cs typeface="+mn-lt"/>
              </a:rPr>
            </a:br>
            <a:r>
              <a:rPr lang="en-US">
                <a:ea typeface="+mn-lt"/>
                <a:cs typeface="+mn-lt"/>
              </a:rPr>
              <a:t>shows results in validation</a:t>
            </a:r>
            <a:br>
              <a:rPr lang="en-US" dirty="0">
                <a:ea typeface="+mn-lt"/>
                <a:cs typeface="+mn-lt"/>
              </a:rPr>
            </a:br>
            <a:r>
              <a:rPr lang="en-US">
                <a:ea typeface="+mn-lt"/>
                <a:cs typeface="+mn-lt"/>
              </a:rPr>
              <a:t>dataset)</a:t>
            </a:r>
            <a:endParaRPr lang="en-US" dirty="0">
              <a:ea typeface="+mn-lt"/>
              <a:cs typeface="+mn-lt"/>
            </a:endParaRPr>
          </a:p>
          <a:p>
            <a:endParaRPr lang="en-US" dirty="0">
              <a:ea typeface="+mn-lt"/>
              <a:cs typeface="+mn-lt"/>
            </a:endParaRPr>
          </a:p>
          <a:p>
            <a:endParaRPr lang="en-US"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11794"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Prediction</a:t>
            </a:r>
            <a:endParaRPr lang="en-US" dirty="0">
              <a:cs typeface="Calibri"/>
            </a:endParaRPr>
          </a:p>
        </p:txBody>
      </p:sp>
      <p:pic>
        <p:nvPicPr>
          <p:cNvPr id="5" name="Picture 5" descr="A close up of a map&#10;&#10;Description generated with high confidence">
            <a:extLst>
              <a:ext uri="{FF2B5EF4-FFF2-40B4-BE49-F238E27FC236}">
                <a16:creationId xmlns:a16="http://schemas.microsoft.com/office/drawing/2014/main" id="{6772B46B-2E24-4B42-A94B-38BC6B4E5206}"/>
              </a:ext>
            </a:extLst>
          </p:cNvPr>
          <p:cNvPicPr>
            <a:picLocks noChangeAspect="1"/>
          </p:cNvPicPr>
          <p:nvPr/>
        </p:nvPicPr>
        <p:blipFill rotWithShape="1">
          <a:blip r:embed="rId4"/>
          <a:srcRect t="48094" r="223" b="-293"/>
          <a:stretch/>
        </p:blipFill>
        <p:spPr>
          <a:xfrm>
            <a:off x="5529532" y="4030392"/>
            <a:ext cx="6438188" cy="2561739"/>
          </a:xfrm>
          <a:prstGeom prst="rect">
            <a:avLst/>
          </a:prstGeom>
        </p:spPr>
      </p:pic>
    </p:spTree>
    <p:extLst>
      <p:ext uri="{BB962C8B-B14F-4D97-AF65-F5344CB8AC3E}">
        <p14:creationId xmlns:p14="http://schemas.microsoft.com/office/powerpoint/2010/main" val="140198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327196"/>
          </a:xfrm>
          <a:solidFill>
            <a:schemeClr val="accent1">
              <a:lumMod val="20000"/>
              <a:lumOff val="80000"/>
            </a:schemeClr>
          </a:solidFill>
        </p:spPr>
        <p:txBody>
          <a:bodyPr>
            <a:noAutofit/>
          </a:bodyPr>
          <a:lstStyle/>
          <a:p>
            <a:r>
              <a:rPr lang="en-GB" sz="2800">
                <a:ea typeface="+mj-lt"/>
                <a:cs typeface="+mj-lt"/>
              </a:rPr>
              <a:t>Fraszczyk et al. </a:t>
            </a:r>
            <a:r>
              <a:rPr lang="en-GB" sz="2800" dirty="0">
                <a:ea typeface="+mj-lt"/>
                <a:cs typeface="+mj-lt"/>
                <a:hlinkClick r:id="rId3"/>
              </a:rPr>
              <a:t>The effects of bariatric surgery on clinical profile, DNA methylation, and ageing in severely obese patients.</a:t>
            </a:r>
            <a:endParaRPr lang="en-GB" sz="2800">
              <a:ea typeface="+mj-lt"/>
              <a:cs typeface="+mj-lt"/>
            </a:endParaRPr>
          </a:p>
          <a:p>
            <a:r>
              <a:rPr lang="en-GB" sz="2800">
                <a:ea typeface="+mj-lt"/>
                <a:cs typeface="+mj-lt"/>
              </a:rPr>
              <a:t>Clin Epigenetics. 2020 Jan 20;12(1):14. </a:t>
            </a:r>
            <a:endParaRPr lang="en-GB"/>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23495"/>
            <a:ext cx="10515600" cy="4453467"/>
          </a:xfrm>
        </p:spPr>
        <p:txBody>
          <a:bodyPr vert="horz" lIns="91440" tIns="45720" rIns="91440" bIns="45720" rtlCol="0" anchor="t">
            <a:normAutofit/>
          </a:bodyPr>
          <a:lstStyle/>
          <a:p>
            <a:pPr marL="0" indent="0">
              <a:buNone/>
            </a:pPr>
            <a:r>
              <a:rPr lang="en-US" i="1">
                <a:cs typeface="Calibri"/>
              </a:rPr>
              <a:t>A</a:t>
            </a:r>
            <a:endParaRPr lang="en-US" i="1" dirty="0">
              <a:cs typeface="Calibri"/>
            </a:endParaRPr>
          </a:p>
          <a:p>
            <a:r>
              <a:rPr lang="en-US">
                <a:ea typeface="+mn-lt"/>
                <a:cs typeface="+mn-lt"/>
              </a:rPr>
              <a:t>40 severely obese individuals</a:t>
            </a:r>
          </a:p>
          <a:p>
            <a:r>
              <a:rPr lang="en-US">
                <a:ea typeface="+mn-lt"/>
                <a:cs typeface="+mn-lt"/>
              </a:rPr>
              <a:t>Blood collected at bariatric surgery and 12 months later</a:t>
            </a:r>
          </a:p>
          <a:p>
            <a:r>
              <a:rPr lang="en-US">
                <a:ea typeface="+mn-lt"/>
                <a:cs typeface="+mn-lt"/>
              </a:rPr>
              <a:t>Results</a:t>
            </a:r>
            <a:endParaRPr lang="en-US" dirty="0">
              <a:ea typeface="+mn-lt"/>
              <a:cs typeface="+mn-lt"/>
            </a:endParaRPr>
          </a:p>
          <a:p>
            <a:pPr lvl="1"/>
            <a:r>
              <a:rPr lang="en-US">
                <a:ea typeface="+mn-lt"/>
                <a:cs typeface="+mn-lt"/>
              </a:rPr>
              <a:t>decrease over time in BMI, fasting glucose, HbA1c, HOMA-IR, insulin, total cholesterol, triglycerides, LDL and free fatty acids levels</a:t>
            </a:r>
          </a:p>
          <a:p>
            <a:pPr lvl="1"/>
            <a:r>
              <a:rPr lang="en-US">
                <a:ea typeface="+mn-lt"/>
                <a:cs typeface="+mn-lt"/>
              </a:rPr>
              <a:t>4857 differentially methylated CpG sites 12 months </a:t>
            </a:r>
          </a:p>
          <a:p>
            <a:pPr lvl="1"/>
            <a:r>
              <a:rPr lang="en-US">
                <a:ea typeface="+mn-lt"/>
                <a:cs typeface="+mn-lt"/>
              </a:rPr>
              <a:t>Not replicated but ...</a:t>
            </a:r>
          </a:p>
        </p:txBody>
      </p:sp>
      <p:sp>
        <p:nvSpPr>
          <p:cNvPr id="4" name="TextBox 3">
            <a:extLst>
              <a:ext uri="{FF2B5EF4-FFF2-40B4-BE49-F238E27FC236}">
                <a16:creationId xmlns:a16="http://schemas.microsoft.com/office/drawing/2014/main" id="{C6D6135E-B0E9-4A4D-A5E1-FC2244602EBB}"/>
              </a:ext>
            </a:extLst>
          </p:cNvPr>
          <p:cNvSpPr txBox="1"/>
          <p:nvPr/>
        </p:nvSpPr>
        <p:spPr>
          <a:xfrm>
            <a:off x="11794"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EWAS</a:t>
            </a:r>
            <a:endParaRPr lang="en-US" dirty="0">
              <a:cs typeface="Calibri"/>
            </a:endParaRPr>
          </a:p>
        </p:txBody>
      </p:sp>
    </p:spTree>
    <p:extLst>
      <p:ext uri="{BB962C8B-B14F-4D97-AF65-F5344CB8AC3E}">
        <p14:creationId xmlns:p14="http://schemas.microsoft.com/office/powerpoint/2010/main" val="51955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encil and paper&#10;&#10;Description generated with high confidence">
            <a:extLst>
              <a:ext uri="{FF2B5EF4-FFF2-40B4-BE49-F238E27FC236}">
                <a16:creationId xmlns:a16="http://schemas.microsoft.com/office/drawing/2014/main" id="{ABE02E2A-59EE-4C0F-B587-E50B5220C0C2}"/>
              </a:ext>
            </a:extLst>
          </p:cNvPr>
          <p:cNvPicPr>
            <a:picLocks noChangeAspect="1"/>
          </p:cNvPicPr>
          <p:nvPr/>
        </p:nvPicPr>
        <p:blipFill>
          <a:blip r:embed="rId2"/>
          <a:stretch>
            <a:fillRect/>
          </a:stretch>
        </p:blipFill>
        <p:spPr>
          <a:xfrm>
            <a:off x="1460740" y="534991"/>
            <a:ext cx="9471803" cy="6161827"/>
          </a:xfrm>
          <a:prstGeom prst="rect">
            <a:avLst/>
          </a:prstGeom>
        </p:spPr>
      </p:pic>
      <p:sp>
        <p:nvSpPr>
          <p:cNvPr id="6" name="TextBox 5">
            <a:extLst>
              <a:ext uri="{FF2B5EF4-FFF2-40B4-BE49-F238E27FC236}">
                <a16:creationId xmlns:a16="http://schemas.microsoft.com/office/drawing/2014/main" id="{66767E3F-D453-4F22-BE81-77F27CE76027}"/>
              </a:ext>
            </a:extLst>
          </p:cNvPr>
          <p:cNvSpPr txBox="1"/>
          <p:nvPr/>
        </p:nvSpPr>
        <p:spPr>
          <a:xfrm>
            <a:off x="1187570" y="238664"/>
            <a:ext cx="84797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cs typeface="Calibri"/>
              </a:rPr>
              <a:t>DNA methylation levels for top 15 CpG sites in severely obese patients before and after surgery and in sub-cohorts from Lifelines.</a:t>
            </a:r>
          </a:p>
        </p:txBody>
      </p:sp>
      <p:sp>
        <p:nvSpPr>
          <p:cNvPr id="7" name="TextBox 6">
            <a:extLst>
              <a:ext uri="{FF2B5EF4-FFF2-40B4-BE49-F238E27FC236}">
                <a16:creationId xmlns:a16="http://schemas.microsoft.com/office/drawing/2014/main" id="{0BDFECBB-765B-4665-A9D7-8E74FC106F84}"/>
              </a:ext>
            </a:extLst>
          </p:cNvPr>
          <p:cNvSpPr txBox="1"/>
          <p:nvPr/>
        </p:nvSpPr>
        <p:spPr>
          <a:xfrm>
            <a:off x="9555192" y="641230"/>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Notice how methylation after surgery matches 'normal' population ("LL_lean" and "LL_obese").  They call </a:t>
            </a:r>
            <a:r>
              <a:rPr lang="en-GB"/>
              <a:t>LL_obese 'healthy'.</a:t>
            </a:r>
            <a:endParaRPr lang="en-GB">
              <a:cs typeface="Calibri"/>
            </a:endParaRPr>
          </a:p>
        </p:txBody>
      </p:sp>
    </p:spTree>
    <p:extLst>
      <p:ext uri="{BB962C8B-B14F-4D97-AF65-F5344CB8AC3E}">
        <p14:creationId xmlns:p14="http://schemas.microsoft.com/office/powerpoint/2010/main" val="275373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255309"/>
          </a:xfrm>
          <a:solidFill>
            <a:schemeClr val="accent1">
              <a:lumMod val="20000"/>
              <a:lumOff val="80000"/>
            </a:schemeClr>
          </a:solidFill>
        </p:spPr>
        <p:txBody>
          <a:bodyPr>
            <a:noAutofit/>
          </a:bodyPr>
          <a:lstStyle/>
          <a:p>
            <a:r>
              <a:rPr lang="en-GB" sz="2800">
                <a:ea typeface="+mj-lt"/>
                <a:cs typeface="+mj-lt"/>
              </a:rPr>
              <a:t>Salas LA et al. </a:t>
            </a:r>
            <a:r>
              <a:rPr lang="en-GB" sz="2800" dirty="0">
                <a:ea typeface="+mj-lt"/>
                <a:cs typeface="+mj-lt"/>
                <a:hlinkClick r:id="rId3"/>
              </a:rPr>
              <a:t>Prediagnostic breast milk DNA methylation alterations in women who develop breast cancer.</a:t>
            </a:r>
            <a:r>
              <a:rPr lang="en-GB" sz="2800">
                <a:ea typeface="+mj-lt"/>
                <a:cs typeface="+mj-lt"/>
              </a:rPr>
              <a:t> Hum Mol Genet. 2020 Jan 16.</a:t>
            </a: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23495"/>
            <a:ext cx="10515600" cy="4453467"/>
          </a:xfrm>
        </p:spPr>
        <p:txBody>
          <a:bodyPr vert="horz" lIns="91440" tIns="45720" rIns="91440" bIns="45720" rtlCol="0" anchor="t">
            <a:normAutofit/>
          </a:bodyPr>
          <a:lstStyle/>
          <a:p>
            <a:pPr marL="0" indent="0">
              <a:buNone/>
            </a:pPr>
            <a:r>
              <a:rPr lang="en-US" i="1">
                <a:cs typeface="Calibri"/>
              </a:rPr>
              <a:t>Breast milk methylation predicts cancer risk</a:t>
            </a:r>
            <a:endParaRPr lang="en-US" i="1" dirty="0">
              <a:cs typeface="Calibri"/>
            </a:endParaRPr>
          </a:p>
          <a:p>
            <a:r>
              <a:rPr lang="en-US">
                <a:ea typeface="+mn-lt"/>
                <a:cs typeface="+mn-lt"/>
              </a:rPr>
              <a:t>breast milk from 87 women, 23 with later breast cancer diagnosis</a:t>
            </a:r>
          </a:p>
          <a:p>
            <a:r>
              <a:rPr lang="en-US">
                <a:ea typeface="+mn-lt"/>
                <a:cs typeface="+mn-lt"/>
              </a:rPr>
              <a:t>58 DMPs</a:t>
            </a:r>
          </a:p>
          <a:p>
            <a:r>
              <a:rPr lang="en-US">
                <a:ea typeface="+mn-lt"/>
                <a:cs typeface="+mn-lt"/>
              </a:rPr>
              <a:t>'inferred repeat element methylation' lower in cases </a:t>
            </a:r>
            <a:br>
              <a:rPr lang="en-US" dirty="0">
                <a:ea typeface="+mn-lt"/>
                <a:cs typeface="+mn-lt"/>
              </a:rPr>
            </a:br>
            <a:r>
              <a:rPr lang="en-US">
                <a:ea typeface="+mn-lt"/>
                <a:cs typeface="+mn-lt"/>
              </a:rPr>
              <a:t>(p = 2.9x10</a:t>
            </a:r>
            <a:r>
              <a:rPr lang="en-US" baseline="30000">
                <a:ea typeface="+mn-lt"/>
                <a:cs typeface="+mn-lt"/>
              </a:rPr>
              <a:t>-4</a:t>
            </a:r>
            <a:r>
              <a:rPr lang="en-US">
                <a:ea typeface="+mn-lt"/>
                <a:cs typeface="+mn-lt"/>
              </a:rPr>
              <a:t>; REMP R pkg)</a:t>
            </a:r>
          </a:p>
          <a:p>
            <a:r>
              <a:rPr lang="en-US">
                <a:ea typeface="+mn-lt"/>
                <a:cs typeface="+mn-lt"/>
              </a:rPr>
              <a:t>'epigenetic mitotic tick rate' (epiTOC)  higher in cases </a:t>
            </a:r>
            <a:br>
              <a:rPr lang="en-US" dirty="0">
                <a:ea typeface="+mn-lt"/>
                <a:cs typeface="+mn-lt"/>
              </a:rPr>
            </a:br>
            <a:r>
              <a:rPr lang="en-US">
                <a:ea typeface="+mn-lt"/>
                <a:cs typeface="+mn-lt"/>
              </a:rPr>
              <a:t>(p = 3.2x10</a:t>
            </a:r>
            <a:r>
              <a:rPr lang="en-US" baseline="30000">
                <a:ea typeface="+mn-lt"/>
                <a:cs typeface="+mn-lt"/>
              </a:rPr>
              <a:t>-4</a:t>
            </a:r>
            <a:r>
              <a:rPr lang="en-US" dirty="0">
                <a:ea typeface="+mn-lt"/>
                <a:cs typeface="+mn-lt"/>
              </a:rPr>
              <a:t>)</a:t>
            </a:r>
          </a:p>
          <a:p>
            <a:r>
              <a:rPr lang="en-US">
                <a:ea typeface="+mn-lt"/>
                <a:cs typeface="+mn-lt"/>
              </a:rPr>
              <a:t>DNAm age higher in cases </a:t>
            </a:r>
            <a:br>
              <a:rPr lang="en-US" dirty="0">
                <a:ea typeface="+mn-lt"/>
                <a:cs typeface="+mn-lt"/>
              </a:rPr>
            </a:br>
            <a:r>
              <a:rPr lang="en-US">
                <a:ea typeface="+mn-lt"/>
                <a:cs typeface="+mn-lt"/>
              </a:rPr>
              <a:t>(p = 0.07)</a:t>
            </a:r>
          </a:p>
        </p:txBody>
      </p:sp>
      <p:sp>
        <p:nvSpPr>
          <p:cNvPr id="4" name="TextBox 3">
            <a:extLst>
              <a:ext uri="{FF2B5EF4-FFF2-40B4-BE49-F238E27FC236}">
                <a16:creationId xmlns:a16="http://schemas.microsoft.com/office/drawing/2014/main" id="{C6D6135E-B0E9-4A4D-A5E1-FC2244602EBB}"/>
              </a:ext>
            </a:extLst>
          </p:cNvPr>
          <p:cNvSpPr txBox="1"/>
          <p:nvPr/>
        </p:nvSpPr>
        <p:spPr>
          <a:xfrm>
            <a:off x="11794"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EWAS</a:t>
            </a:r>
            <a:endParaRPr lang="en-US">
              <a:cs typeface="Calibri"/>
            </a:endParaRPr>
          </a:p>
        </p:txBody>
      </p:sp>
    </p:spTree>
    <p:extLst>
      <p:ext uri="{BB962C8B-B14F-4D97-AF65-F5344CB8AC3E}">
        <p14:creationId xmlns:p14="http://schemas.microsoft.com/office/powerpoint/2010/main" val="84870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327196"/>
          </a:xfrm>
          <a:solidFill>
            <a:schemeClr val="accent1">
              <a:lumMod val="20000"/>
              <a:lumOff val="80000"/>
            </a:schemeClr>
          </a:solidFill>
        </p:spPr>
        <p:txBody>
          <a:bodyPr>
            <a:noAutofit/>
          </a:bodyPr>
          <a:lstStyle/>
          <a:p>
            <a:r>
              <a:rPr lang="en-GB" sz="2800">
                <a:ea typeface="+mj-lt"/>
                <a:cs typeface="+mj-lt"/>
              </a:rPr>
              <a:t>Lin PI, Shu H, Mersha TB.</a:t>
            </a:r>
            <a:r>
              <a:rPr lang="en-GB" sz="2800" dirty="0">
                <a:ea typeface="+mj-lt"/>
                <a:cs typeface="+mj-lt"/>
                <a:hlinkClick r:id="rId3"/>
              </a:rPr>
              <a:t>Comparing DNA methylation profiles across different tissues associated with the diagnosis of pediatric asthma.</a:t>
            </a:r>
            <a:r>
              <a:rPr lang="en-GB" sz="2800">
                <a:ea typeface="+mj-lt"/>
                <a:cs typeface="+mj-lt"/>
              </a:rPr>
              <a:t> Sci Rep. 2020 Jan 13;10(1):151. </a:t>
            </a:r>
            <a:endParaRPr lang="en-GB"/>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23495"/>
            <a:ext cx="10515600" cy="4453467"/>
          </a:xfrm>
        </p:spPr>
        <p:txBody>
          <a:bodyPr vert="horz" lIns="91440" tIns="45720" rIns="91440" bIns="45720" rtlCol="0" anchor="t">
            <a:normAutofit/>
          </a:bodyPr>
          <a:lstStyle/>
          <a:p>
            <a:pPr marL="0" indent="0">
              <a:buNone/>
            </a:pPr>
            <a:r>
              <a:rPr lang="en-US" i="1">
                <a:cs typeface="Calibri"/>
              </a:rPr>
              <a:t>Blood methylation not best peripheral tissue for asthma</a:t>
            </a:r>
            <a:endParaRPr lang="en-US" i="1" dirty="0">
              <a:cs typeface="Calibri"/>
            </a:endParaRPr>
          </a:p>
          <a:p>
            <a:r>
              <a:rPr lang="en-US">
                <a:ea typeface="+mn-lt"/>
                <a:cs typeface="+mn-lt"/>
              </a:rPr>
              <a:t>Airway epithelial cells (74 asthma and 41 controls)</a:t>
            </a:r>
          </a:p>
          <a:p>
            <a:r>
              <a:rPr lang="en-US">
                <a:ea typeface="+mn-lt"/>
                <a:cs typeface="+mn-lt"/>
              </a:rPr>
              <a:t>Nasal epithelial cells (15 asthma and 14 controls)</a:t>
            </a:r>
          </a:p>
          <a:p>
            <a:r>
              <a:rPr lang="en-US">
                <a:ea typeface="+mn-lt"/>
                <a:cs typeface="+mn-lt"/>
              </a:rPr>
              <a:t>PBMCs (697 asthma, 97 controls)</a:t>
            </a:r>
          </a:p>
          <a:p>
            <a:r>
              <a:rPr lang="en-US">
                <a:ea typeface="+mn-lt"/>
                <a:cs typeface="+mn-lt"/>
              </a:rPr>
              <a:t>Random forest classification</a:t>
            </a:r>
          </a:p>
          <a:p>
            <a:r>
              <a:rPr lang="en-US">
                <a:ea typeface="+mn-lt"/>
                <a:cs typeface="+mn-lt"/>
              </a:rPr>
              <a:t>AUC based on 'out of bag errors' </a:t>
            </a:r>
            <a:endParaRPr lang="en-US" dirty="0">
              <a:ea typeface="+mn-lt"/>
              <a:cs typeface="+mn-lt"/>
            </a:endParaRPr>
          </a:p>
          <a:p>
            <a:pPr lvl="1"/>
            <a:r>
              <a:rPr lang="en-US">
                <a:ea typeface="+mn-lt"/>
                <a:cs typeface="+mn-lt"/>
              </a:rPr>
              <a:t>PBMC – 31 loci  AUC = 0.87</a:t>
            </a:r>
            <a:endParaRPr lang="en-US" dirty="0">
              <a:ea typeface="+mn-lt"/>
              <a:cs typeface="+mn-lt"/>
            </a:endParaRPr>
          </a:p>
          <a:p>
            <a:pPr lvl="1"/>
            <a:r>
              <a:rPr lang="en-US">
                <a:ea typeface="+mn-lt"/>
                <a:cs typeface="+mn-lt"/>
              </a:rPr>
              <a:t>NEC  - 8 loci AUC = 0.99</a:t>
            </a:r>
            <a:endParaRPr lang="en-US" dirty="0">
              <a:ea typeface="+mn-lt"/>
              <a:cs typeface="+mn-lt"/>
            </a:endParaRPr>
          </a:p>
          <a:p>
            <a:pPr lvl="1"/>
            <a:r>
              <a:rPr lang="en-US">
                <a:ea typeface="+mn-lt"/>
                <a:cs typeface="+mn-lt"/>
              </a:rPr>
              <a:t>AEC – 4 loci AUC = 0.97</a:t>
            </a:r>
            <a:endParaRPr lang="en-US"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11794"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EWAS</a:t>
            </a:r>
            <a:endParaRPr lang="en-US" dirty="0">
              <a:cs typeface="Calibri"/>
            </a:endParaRPr>
          </a:p>
        </p:txBody>
      </p:sp>
    </p:spTree>
    <p:extLst>
      <p:ext uri="{BB962C8B-B14F-4D97-AF65-F5344CB8AC3E}">
        <p14:creationId xmlns:p14="http://schemas.microsoft.com/office/powerpoint/2010/main" val="81790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C324236B5B1F44CA352B02574DFACAC" ma:contentTypeVersion="4" ma:contentTypeDescription="Create a new document." ma:contentTypeScope="" ma:versionID="391aa7177baf3e6e281a5c9c2282dcd8">
  <xsd:schema xmlns:xsd="http://www.w3.org/2001/XMLSchema" xmlns:xs="http://www.w3.org/2001/XMLSchema" xmlns:p="http://schemas.microsoft.com/office/2006/metadata/properties" xmlns:ns2="5437daf8-e155-4260-9992-e8434af7a544" xmlns:ns3="4625581b-bb4e-4558-bbdb-f9e75e9989bb" targetNamespace="http://schemas.microsoft.com/office/2006/metadata/properties" ma:root="true" ma:fieldsID="cd462ddb54f28554e91789c910245b0f" ns2:_="" ns3:_="">
    <xsd:import namespace="5437daf8-e155-4260-9992-e8434af7a544"/>
    <xsd:import namespace="4625581b-bb4e-4558-bbdb-f9e75e9989b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7daf8-e155-4260-9992-e8434af7a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5581b-bb4e-4558-bbdb-f9e75e9989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D49F0A-7D8C-44CB-A540-A184905CB5BC}"/>
</file>

<file path=customXml/itemProps2.xml><?xml version="1.0" encoding="utf-8"?>
<ds:datastoreItem xmlns:ds="http://schemas.openxmlformats.org/officeDocument/2006/customXml" ds:itemID="{7805E34A-C89E-4710-B6E1-4098AC99002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57B568F-164B-487A-B6B9-C318F02F53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3115</Words>
  <Application>Microsoft Office PowerPoint</Application>
  <PresentationFormat>Widescreen</PresentationFormat>
  <Paragraphs>264</Paragraphs>
  <Slides>8</Slides>
  <Notes>6</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Journal club Jan 27, 2020</vt:lpstr>
      <vt:lpstr>Sanchez R, Yang X, Maher T, Mackenzie SA. Discrimination of DNA Methylation Signal from Background Variation for Clinical Diagnostics. Int J Mol Sci. 2019 Oct 27;20(21). </vt:lpstr>
      <vt:lpstr>El Khoury et al. Systematic underestimation of the epigenetic clock and age acceleration in older subjects. Genome Biol. 2019 Dec 17;20(1):283.</vt:lpstr>
      <vt:lpstr>Jiang et al. DNA methylation markers in the diagnosis and prognosis of common leukemias. Signal Transduct Target Ther. 2020 Jan 10;5:3.</vt:lpstr>
      <vt:lpstr>Fraszczyk et al. The effects of bariatric surgery on clinical profile, DNA methylation, and ageing in severely obese patients. Clin Epigenetics. 2020 Jan 20;12(1):14. </vt:lpstr>
      <vt:lpstr>PowerPoint Presentation</vt:lpstr>
      <vt:lpstr>Salas LA et al. Prediagnostic breast milk DNA methylation alterations in women who develop breast cancer. Hum Mol Genet. 2020 Jan 16.</vt:lpstr>
      <vt:lpstr>Lin PI, Shu H, Mersha TB.Comparing DNA methylation profiles across different tissues associated with the diagnosis of pediatric asthma. Sci Rep. 2020 Jan 13;10(1):151.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Paul Yousefi</cp:lastModifiedBy>
  <cp:revision>498</cp:revision>
  <dcterms:created xsi:type="dcterms:W3CDTF">2019-12-15T23:10:54Z</dcterms:created>
  <dcterms:modified xsi:type="dcterms:W3CDTF">2020-01-27T01:06:46Z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0x010100FC324236B5B1F44CA352B02574DFACAC</vt:lpwstr>
  </property>
</Properties>
</file>