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8" r:id="rId5"/>
    <p:sldId id="268" r:id="rId6"/>
    <p:sldId id="270" r:id="rId7"/>
    <p:sldId id="276" r:id="rId8"/>
    <p:sldId id="269" r:id="rId9"/>
    <p:sldId id="278" r:id="rId10"/>
    <p:sldId id="277" r:id="rId11"/>
    <p:sldId id="275" r:id="rId12"/>
    <p:sldId id="274" r:id="rId13"/>
  </p:sldIdLst>
  <p:sldSz cx="12192000" cy="6858000"/>
  <p:notesSz cx="6858000" cy="30861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C2A40-B95C-9BA4-B7B2-037434A442A0}" v="3457" dt="2020-01-27T01:06:41.484"/>
    <p1510:client id="{264969A7-D523-C25B-7F7D-029A5F1EBBEA}" v="4252" dt="2020-02-09T00:28:19.861"/>
    <p1510:client id="{3551F846-C420-E7FE-3904-3DA5677AB4FD}" v="5344" dt="2020-01-13T00:10:27.658"/>
    <p1510:client id="{36F42248-15F5-BFD9-BBAC-40234E28871F}" v="1" dt="2020-01-14T16:35:20.184"/>
    <p1510:client id="{7AC1E2BB-ECB4-5332-5C2F-E7378368BA99}" v="2424" dt="2020-01-06T00:43:33.137"/>
    <p1510:client id="{8F93696E-52C4-B1B2-9977-523CD4A53EF0}" v="3446" dt="2020-01-04T08:21:59.154"/>
    <p1510:client id="{8FE10F6E-95DC-6F55-E66B-72784CF7C379}" v="1" dt="2019-12-20T11:18:53.271"/>
    <p1510:client id="{AB52609F-E2EA-4398-9F2E-0743E06F0194}" v="4835" dt="2019-12-16T00:34:11.738"/>
    <p1510:client id="{B78E6833-6F26-6A7B-2DD0-866F71567468}" v="173" dt="2020-01-13T11:57:56.128"/>
    <p1510:client id="{C6BED173-F0B0-F00C-8EAA-D9B5BFE19BE2}" v="4" dt="2020-01-13T11:48:13.964"/>
    <p1510:client id="{F64F1F7F-A3E0-D696-3D62-0F9324FE0F1E}" v="1872" dt="2020-02-09T15:02:15.2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B78E6833-6F26-6A7B-2DD0-866F71567468}"/>
    <pc:docChg chg="modSld sldOrd">
      <pc:chgData name="Matthew Suderman" userId="S::ms13525@bristol.ac.uk::2709995e-3ea8-4fb0-9b62-eb8034dec529" providerId="AD" clId="Web-{B78E6833-6F26-6A7B-2DD0-866F71567468}" dt="2020-01-13T11:57:56.128" v="172" actId="20577"/>
      <pc:docMkLst>
        <pc:docMk/>
      </pc:docMkLst>
      <pc:sldChg chg="modSp ord">
        <pc:chgData name="Matthew Suderman" userId="S::ms13525@bristol.ac.uk::2709995e-3ea8-4fb0-9b62-eb8034dec529" providerId="AD" clId="Web-{B78E6833-6F26-6A7B-2DD0-866F71567468}" dt="2020-01-13T11:54:51.893" v="130"/>
        <pc:sldMkLst>
          <pc:docMk/>
          <pc:sldMk cId="4059589680" sldId="267"/>
        </pc:sldMkLst>
        <pc:spChg chg="mod">
          <ac:chgData name="Matthew Suderman" userId="S::ms13525@bristol.ac.uk::2709995e-3ea8-4fb0-9b62-eb8034dec529" providerId="AD" clId="Web-{B78E6833-6F26-6A7B-2DD0-866F71567468}" dt="2020-01-13T11:54:51.674" v="128" actId="20577"/>
          <ac:spMkLst>
            <pc:docMk/>
            <pc:sldMk cId="4059589680" sldId="267"/>
            <ac:spMk id="3" creationId="{784E00D2-8947-4BC0-B376-A387D60BAC35}"/>
          </ac:spMkLst>
        </pc:spChg>
      </pc:sldChg>
      <pc:sldChg chg="modSp">
        <pc:chgData name="Matthew Suderman" userId="S::ms13525@bristol.ac.uk::2709995e-3ea8-4fb0-9b62-eb8034dec529" providerId="AD" clId="Web-{B78E6833-6F26-6A7B-2DD0-866F71567468}" dt="2020-01-13T11:57:56.128" v="171" actId="20577"/>
        <pc:sldMkLst>
          <pc:docMk/>
          <pc:sldMk cId="95527092" sldId="269"/>
        </pc:sldMkLst>
        <pc:spChg chg="mod">
          <ac:chgData name="Matthew Suderman" userId="S::ms13525@bristol.ac.uk::2709995e-3ea8-4fb0-9b62-eb8034dec529" providerId="AD" clId="Web-{B78E6833-6F26-6A7B-2DD0-866F71567468}" dt="2020-01-13T11:57:56.128" v="171" actId="20577"/>
          <ac:spMkLst>
            <pc:docMk/>
            <pc:sldMk cId="95527092" sldId="269"/>
            <ac:spMk id="3" creationId="{784E00D2-8947-4BC0-B376-A387D60BAC35}"/>
          </ac:spMkLst>
        </pc:spChg>
      </pc:sldChg>
      <pc:sldChg chg="ord">
        <pc:chgData name="Matthew Suderman" userId="S::ms13525@bristol.ac.uk::2709995e-3ea8-4fb0-9b62-eb8034dec529" providerId="AD" clId="Web-{B78E6833-6F26-6A7B-2DD0-866F71567468}" dt="2020-01-13T11:55:49.737" v="131"/>
        <pc:sldMkLst>
          <pc:docMk/>
          <pc:sldMk cId="2504302495" sldId="282"/>
        </pc:sldMkLst>
      </pc:sldChg>
    </pc:docChg>
  </pc:docChgLst>
  <pc:docChgLst>
    <pc:chgData name="Matthew Suderman" userId="S::ms13525@bristol.ac.uk::2709995e-3ea8-4fb0-9b62-eb8034dec529" providerId="AD" clId="Web-{1CFC2A40-B95C-9BA4-B7B2-037434A442A0}"/>
    <pc:docChg chg="addSld delSld modSld">
      <pc:chgData name="Matthew Suderman" userId="S::ms13525@bristol.ac.uk::2709995e-3ea8-4fb0-9b62-eb8034dec529" providerId="AD" clId="Web-{1CFC2A40-B95C-9BA4-B7B2-037434A442A0}" dt="2020-01-27T01:06:41.484" v="3455"/>
      <pc:docMkLst>
        <pc:docMk/>
      </pc:docMkLst>
      <pc:sldChg chg="modSp">
        <pc:chgData name="Matthew Suderman" userId="S::ms13525@bristol.ac.uk::2709995e-3ea8-4fb0-9b62-eb8034dec529" providerId="AD" clId="Web-{1CFC2A40-B95C-9BA4-B7B2-037434A442A0}" dt="2020-01-27T01:06:41.484" v="3455"/>
        <pc:sldMkLst>
          <pc:docMk/>
          <pc:sldMk cId="2320046297" sldId="258"/>
        </pc:sldMkLst>
        <pc:spChg chg="mod">
          <ac:chgData name="Matthew Suderman" userId="S::ms13525@bristol.ac.uk::2709995e-3ea8-4fb0-9b62-eb8034dec529" providerId="AD" clId="Web-{1CFC2A40-B95C-9BA4-B7B2-037434A442A0}" dt="2020-01-26T23:18:09.290" v="428" actId="20577"/>
          <ac:spMkLst>
            <pc:docMk/>
            <pc:sldMk cId="2320046297" sldId="258"/>
            <ac:spMk id="2" creationId="{00000000-0000-0000-0000-000000000000}"/>
          </ac:spMkLst>
        </pc:spChg>
        <pc:graphicFrameChg chg="mod modGraphic">
          <ac:chgData name="Matthew Suderman" userId="S::ms13525@bristol.ac.uk::2709995e-3ea8-4fb0-9b62-eb8034dec529" providerId="AD" clId="Web-{1CFC2A40-B95C-9BA4-B7B2-037434A442A0}" dt="2020-01-27T01:06:41.484" v="3455"/>
          <ac:graphicFrameMkLst>
            <pc:docMk/>
            <pc:sldMk cId="2320046297" sldId="258"/>
            <ac:graphicFrameMk id="4" creationId="{44BA0544-E9B3-4E6C-A2C7-C9AB17C34C21}"/>
          </ac:graphicFrameMkLst>
        </pc:graphicFrameChg>
      </pc:sldChg>
      <pc:sldChg chg="del">
        <pc:chgData name="Matthew Suderman" userId="S::ms13525@bristol.ac.uk::2709995e-3ea8-4fb0-9b62-eb8034dec529" providerId="AD" clId="Web-{1CFC2A40-B95C-9BA4-B7B2-037434A442A0}" dt="2020-01-26T22:55:51.084" v="12"/>
        <pc:sldMkLst>
          <pc:docMk/>
          <pc:sldMk cId="1627961812" sldId="261"/>
        </pc:sldMkLst>
      </pc:sldChg>
      <pc:sldChg chg="del">
        <pc:chgData name="Matthew Suderman" userId="S::ms13525@bristol.ac.uk::2709995e-3ea8-4fb0-9b62-eb8034dec529" providerId="AD" clId="Web-{1CFC2A40-B95C-9BA4-B7B2-037434A442A0}" dt="2020-01-26T22:55:51.053" v="0"/>
        <pc:sldMkLst>
          <pc:docMk/>
          <pc:sldMk cId="2739760598" sldId="262"/>
        </pc:sldMkLst>
      </pc:sldChg>
      <pc:sldChg chg="del">
        <pc:chgData name="Matthew Suderman" userId="S::ms13525@bristol.ac.uk::2709995e-3ea8-4fb0-9b62-eb8034dec529" providerId="AD" clId="Web-{1CFC2A40-B95C-9BA4-B7B2-037434A442A0}" dt="2020-01-26T22:56:15.304" v="17"/>
        <pc:sldMkLst>
          <pc:docMk/>
          <pc:sldMk cId="142847177" sldId="263"/>
        </pc:sldMkLst>
      </pc:sldChg>
      <pc:sldChg chg="del">
        <pc:chgData name="Matthew Suderman" userId="S::ms13525@bristol.ac.uk::2709995e-3ea8-4fb0-9b62-eb8034dec529" providerId="AD" clId="Web-{1CFC2A40-B95C-9BA4-B7B2-037434A442A0}" dt="2020-01-26T22:55:51.084" v="13"/>
        <pc:sldMkLst>
          <pc:docMk/>
          <pc:sldMk cId="315429562" sldId="264"/>
        </pc:sldMkLst>
      </pc:sldChg>
      <pc:sldChg chg="del">
        <pc:chgData name="Matthew Suderman" userId="S::ms13525@bristol.ac.uk::2709995e-3ea8-4fb0-9b62-eb8034dec529" providerId="AD" clId="Web-{1CFC2A40-B95C-9BA4-B7B2-037434A442A0}" dt="2020-01-26T22:55:51.084" v="14"/>
        <pc:sldMkLst>
          <pc:docMk/>
          <pc:sldMk cId="3581600938" sldId="265"/>
        </pc:sldMkLst>
      </pc:sldChg>
      <pc:sldChg chg="del">
        <pc:chgData name="Matthew Suderman" userId="S::ms13525@bristol.ac.uk::2709995e-3ea8-4fb0-9b62-eb8034dec529" providerId="AD" clId="Web-{1CFC2A40-B95C-9BA4-B7B2-037434A442A0}" dt="2020-01-26T22:55:51.068" v="8"/>
        <pc:sldMkLst>
          <pc:docMk/>
          <pc:sldMk cId="3029190514" sldId="266"/>
        </pc:sldMkLst>
      </pc:sldChg>
      <pc:sldChg chg="del">
        <pc:chgData name="Matthew Suderman" userId="S::ms13525@bristol.ac.uk::2709995e-3ea8-4fb0-9b62-eb8034dec529" providerId="AD" clId="Web-{1CFC2A40-B95C-9BA4-B7B2-037434A442A0}" dt="2020-01-26T22:55:51.068" v="6"/>
        <pc:sldMkLst>
          <pc:docMk/>
          <pc:sldMk cId="4059589680" sldId="267"/>
        </pc:sldMkLst>
      </pc:sldChg>
      <pc:sldChg chg="addSp modSp modNotes">
        <pc:chgData name="Matthew Suderman" userId="S::ms13525@bristol.ac.uk::2709995e-3ea8-4fb0-9b62-eb8034dec529" providerId="AD" clId="Web-{1CFC2A40-B95C-9BA4-B7B2-037434A442A0}" dt="2020-01-26T23:17:18.322" v="398" actId="20577"/>
        <pc:sldMkLst>
          <pc:docMk/>
          <pc:sldMk cId="973563334" sldId="268"/>
        </pc:sldMkLst>
        <pc:spChg chg="mod">
          <ac:chgData name="Matthew Suderman" userId="S::ms13525@bristol.ac.uk::2709995e-3ea8-4fb0-9b62-eb8034dec529" providerId="AD" clId="Web-{1CFC2A40-B95C-9BA4-B7B2-037434A442A0}" dt="2020-01-26T23:13:57.427" v="40" actId="20577"/>
          <ac:spMkLst>
            <pc:docMk/>
            <pc:sldMk cId="973563334" sldId="268"/>
            <ac:spMk id="2" creationId="{A051AE55-C412-4F97-B8BC-7897E1B8FE80}"/>
          </ac:spMkLst>
        </pc:spChg>
        <pc:spChg chg="mod">
          <ac:chgData name="Matthew Suderman" userId="S::ms13525@bristol.ac.uk::2709995e-3ea8-4fb0-9b62-eb8034dec529" providerId="AD" clId="Web-{1CFC2A40-B95C-9BA4-B7B2-037434A442A0}" dt="2020-01-26T23:17:18.322" v="398" actId="20577"/>
          <ac:spMkLst>
            <pc:docMk/>
            <pc:sldMk cId="973563334" sldId="268"/>
            <ac:spMk id="3" creationId="{784E00D2-8947-4BC0-B376-A387D60BAC35}"/>
          </ac:spMkLst>
        </pc:spChg>
        <pc:spChg chg="mod">
          <ac:chgData name="Matthew Suderman" userId="S::ms13525@bristol.ac.uk::2709995e-3ea8-4fb0-9b62-eb8034dec529" providerId="AD" clId="Web-{1CFC2A40-B95C-9BA4-B7B2-037434A442A0}" dt="2020-01-26T23:14:02.761" v="41" actId="20577"/>
          <ac:spMkLst>
            <pc:docMk/>
            <pc:sldMk cId="973563334" sldId="268"/>
            <ac:spMk id="4" creationId="{C6D6135E-B0E9-4A4D-A5E1-FC2244602EBB}"/>
          </ac:spMkLst>
        </pc:spChg>
        <pc:picChg chg="add mod">
          <ac:chgData name="Matthew Suderman" userId="S::ms13525@bristol.ac.uk::2709995e-3ea8-4fb0-9b62-eb8034dec529" providerId="AD" clId="Web-{1CFC2A40-B95C-9BA4-B7B2-037434A442A0}" dt="2020-01-26T23:13:40.991" v="33" actId="1076"/>
          <ac:picMkLst>
            <pc:docMk/>
            <pc:sldMk cId="973563334" sldId="268"/>
            <ac:picMk id="5" creationId="{493DD0F6-99C2-46ED-BA85-51DD3DB33470}"/>
          </ac:picMkLst>
        </pc:picChg>
      </pc:sldChg>
      <pc:sldChg chg="del">
        <pc:chgData name="Matthew Suderman" userId="S::ms13525@bristol.ac.uk::2709995e-3ea8-4fb0-9b62-eb8034dec529" providerId="AD" clId="Web-{1CFC2A40-B95C-9BA4-B7B2-037434A442A0}" dt="2020-01-26T22:55:51.084" v="11"/>
        <pc:sldMkLst>
          <pc:docMk/>
          <pc:sldMk cId="95527092" sldId="269"/>
        </pc:sldMkLst>
      </pc:sldChg>
      <pc:sldChg chg="addSp delSp modSp add replId">
        <pc:chgData name="Matthew Suderman" userId="S::ms13525@bristol.ac.uk::2709995e-3ea8-4fb0-9b62-eb8034dec529" providerId="AD" clId="Web-{1CFC2A40-B95C-9BA4-B7B2-037434A442A0}" dt="2020-01-26T23:37:48.866" v="659" actId="20577"/>
        <pc:sldMkLst>
          <pc:docMk/>
          <pc:sldMk cId="2000204874" sldId="269"/>
        </pc:sldMkLst>
        <pc:spChg chg="mod">
          <ac:chgData name="Matthew Suderman" userId="S::ms13525@bristol.ac.uk::2709995e-3ea8-4fb0-9b62-eb8034dec529" providerId="AD" clId="Web-{1CFC2A40-B95C-9BA4-B7B2-037434A442A0}" dt="2020-01-26T23:34:08.913" v="487" actId="14100"/>
          <ac:spMkLst>
            <pc:docMk/>
            <pc:sldMk cId="2000204874" sldId="269"/>
            <ac:spMk id="2" creationId="{A051AE55-C412-4F97-B8BC-7897E1B8FE80}"/>
          </ac:spMkLst>
        </pc:spChg>
        <pc:spChg chg="mod">
          <ac:chgData name="Matthew Suderman" userId="S::ms13525@bristol.ac.uk::2709995e-3ea8-4fb0-9b62-eb8034dec529" providerId="AD" clId="Web-{1CFC2A40-B95C-9BA4-B7B2-037434A442A0}" dt="2020-01-26T23:37:30.803" v="655" actId="20577"/>
          <ac:spMkLst>
            <pc:docMk/>
            <pc:sldMk cId="2000204874" sldId="269"/>
            <ac:spMk id="3" creationId="{784E00D2-8947-4BC0-B376-A387D60BAC35}"/>
          </ac:spMkLst>
        </pc:spChg>
        <pc:spChg chg="mod">
          <ac:chgData name="Matthew Suderman" userId="S::ms13525@bristol.ac.uk::2709995e-3ea8-4fb0-9b62-eb8034dec529" providerId="AD" clId="Web-{1CFC2A40-B95C-9BA4-B7B2-037434A442A0}" dt="2020-01-26T23:37:48.866" v="659" actId="20577"/>
          <ac:spMkLst>
            <pc:docMk/>
            <pc:sldMk cId="2000204874" sldId="269"/>
            <ac:spMk id="4" creationId="{C6D6135E-B0E9-4A4D-A5E1-FC2244602EBB}"/>
          </ac:spMkLst>
        </pc:spChg>
        <pc:graphicFrameChg chg="add del mod">
          <ac:chgData name="Matthew Suderman" userId="S::ms13525@bristol.ac.uk::2709995e-3ea8-4fb0-9b62-eb8034dec529" providerId="AD" clId="Web-{1CFC2A40-B95C-9BA4-B7B2-037434A442A0}" dt="2020-01-26T23:20:20.695" v="454"/>
          <ac:graphicFrameMkLst>
            <pc:docMk/>
            <pc:sldMk cId="2000204874" sldId="269"/>
            <ac:graphicFrameMk id="7" creationId="{0F1284F2-7E30-4CFD-96FA-A4A70F4D4291}"/>
          </ac:graphicFrameMkLst>
        </pc:graphicFrameChg>
        <pc:picChg chg="del">
          <ac:chgData name="Matthew Suderman" userId="S::ms13525@bristol.ac.uk::2709995e-3ea8-4fb0-9b62-eb8034dec529" providerId="AD" clId="Web-{1CFC2A40-B95C-9BA4-B7B2-037434A442A0}" dt="2020-01-26T23:18:31.587" v="431"/>
          <ac:picMkLst>
            <pc:docMk/>
            <pc:sldMk cId="2000204874" sldId="269"/>
            <ac:picMk id="5" creationId="{493DD0F6-99C2-46ED-BA85-51DD3DB33470}"/>
          </ac:picMkLst>
        </pc:picChg>
        <pc:picChg chg="add mod">
          <ac:chgData name="Matthew Suderman" userId="S::ms13525@bristol.ac.uk::2709995e-3ea8-4fb0-9b62-eb8034dec529" providerId="AD" clId="Web-{1CFC2A40-B95C-9BA4-B7B2-037434A442A0}" dt="2020-01-26T23:30:39.446" v="472" actId="1076"/>
          <ac:picMkLst>
            <pc:docMk/>
            <pc:sldMk cId="2000204874" sldId="269"/>
            <ac:picMk id="8" creationId="{8BD8D1EB-CEAB-48CA-BC3D-EC47D70B761A}"/>
          </ac:picMkLst>
        </pc:picChg>
      </pc:sldChg>
      <pc:sldChg chg="new del">
        <pc:chgData name="Matthew Suderman" userId="S::ms13525@bristol.ac.uk::2709995e-3ea8-4fb0-9b62-eb8034dec529" providerId="AD" clId="Web-{1CFC2A40-B95C-9BA4-B7B2-037434A442A0}" dt="2020-01-26T23:17:26.869" v="402"/>
        <pc:sldMkLst>
          <pc:docMk/>
          <pc:sldMk cId="4248472127" sldId="269"/>
        </pc:sldMkLst>
      </pc:sldChg>
      <pc:sldChg chg="del">
        <pc:chgData name="Matthew Suderman" userId="S::ms13525@bristol.ac.uk::2709995e-3ea8-4fb0-9b62-eb8034dec529" providerId="AD" clId="Web-{1CFC2A40-B95C-9BA4-B7B2-037434A442A0}" dt="2020-01-26T22:56:15.304" v="16"/>
        <pc:sldMkLst>
          <pc:docMk/>
          <pc:sldMk cId="204187554" sldId="270"/>
        </pc:sldMkLst>
      </pc:sldChg>
      <pc:sldChg chg="modSp add del replId modNotes">
        <pc:chgData name="Matthew Suderman" userId="S::ms13525@bristol.ac.uk::2709995e-3ea8-4fb0-9b62-eb8034dec529" providerId="AD" clId="Web-{1CFC2A40-B95C-9BA4-B7B2-037434A442A0}" dt="2020-01-27T01:05:00.579" v="3400"/>
        <pc:sldMkLst>
          <pc:docMk/>
          <pc:sldMk cId="2319110838" sldId="270"/>
        </pc:sldMkLst>
        <pc:spChg chg="mod">
          <ac:chgData name="Matthew Suderman" userId="S::ms13525@bristol.ac.uk::2709995e-3ea8-4fb0-9b62-eb8034dec529" providerId="AD" clId="Web-{1CFC2A40-B95C-9BA4-B7B2-037434A442A0}" dt="2020-01-27T01:02:28.137" v="3387" actId="20577"/>
          <ac:spMkLst>
            <pc:docMk/>
            <pc:sldMk cId="2319110838" sldId="270"/>
            <ac:spMk id="2" creationId="{A051AE55-C412-4F97-B8BC-7897E1B8FE80}"/>
          </ac:spMkLst>
        </pc:spChg>
        <pc:spChg chg="mod">
          <ac:chgData name="Matthew Suderman" userId="S::ms13525@bristol.ac.uk::2709995e-3ea8-4fb0-9b62-eb8034dec529" providerId="AD" clId="Web-{1CFC2A40-B95C-9BA4-B7B2-037434A442A0}" dt="2020-01-27T01:02:33.028" v="3397" actId="20577"/>
          <ac:spMkLst>
            <pc:docMk/>
            <pc:sldMk cId="2319110838" sldId="270"/>
            <ac:spMk id="4" creationId="{C6D6135E-B0E9-4A4D-A5E1-FC2244602EBB}"/>
          </ac:spMkLst>
        </pc:spChg>
      </pc:sldChg>
      <pc:sldChg chg="modSp add del replId modNotes">
        <pc:chgData name="Matthew Suderman" userId="S::ms13525@bristol.ac.uk::2709995e-3ea8-4fb0-9b62-eb8034dec529" providerId="AD" clId="Web-{1CFC2A40-B95C-9BA4-B7B2-037434A442A0}" dt="2020-01-27T00:59:57.061" v="3374"/>
        <pc:sldMkLst>
          <pc:docMk/>
          <pc:sldMk cId="84433598" sldId="271"/>
        </pc:sldMkLst>
        <pc:spChg chg="mod">
          <ac:chgData name="Matthew Suderman" userId="S::ms13525@bristol.ac.uk::2709995e-3ea8-4fb0-9b62-eb8034dec529" providerId="AD" clId="Web-{1CFC2A40-B95C-9BA4-B7B2-037434A442A0}" dt="2020-01-27T00:59:43.045" v="3371" actId="20577"/>
          <ac:spMkLst>
            <pc:docMk/>
            <pc:sldMk cId="84433598" sldId="271"/>
            <ac:spMk id="3" creationId="{784E00D2-8947-4BC0-B376-A387D60BAC35}"/>
          </ac:spMkLst>
        </pc:spChg>
      </pc:sldChg>
      <pc:sldChg chg="del">
        <pc:chgData name="Matthew Suderman" userId="S::ms13525@bristol.ac.uk::2709995e-3ea8-4fb0-9b62-eb8034dec529" providerId="AD" clId="Web-{1CFC2A40-B95C-9BA4-B7B2-037434A442A0}" dt="2020-01-26T22:56:15.304" v="15"/>
        <pc:sldMkLst>
          <pc:docMk/>
          <pc:sldMk cId="3403776874" sldId="271"/>
        </pc:sldMkLst>
      </pc:sldChg>
      <pc:sldChg chg="modSp add replId">
        <pc:chgData name="Matthew Suderman" userId="S::ms13525@bristol.ac.uk::2709995e-3ea8-4fb0-9b62-eb8034dec529" providerId="AD" clId="Web-{1CFC2A40-B95C-9BA4-B7B2-037434A442A0}" dt="2020-01-27T00:54:12.027" v="3026" actId="20577"/>
        <pc:sldMkLst>
          <pc:docMk/>
          <pc:sldMk cId="817902448" sldId="272"/>
        </pc:sldMkLst>
        <pc:spChg chg="mod">
          <ac:chgData name="Matthew Suderman" userId="S::ms13525@bristol.ac.uk::2709995e-3ea8-4fb0-9b62-eb8034dec529" providerId="AD" clId="Web-{1CFC2A40-B95C-9BA4-B7B2-037434A442A0}" dt="2020-01-27T00:53:37.590" v="2966" actId="20577"/>
          <ac:spMkLst>
            <pc:docMk/>
            <pc:sldMk cId="817902448" sldId="272"/>
            <ac:spMk id="2" creationId="{A051AE55-C412-4F97-B8BC-7897E1B8FE80}"/>
          </ac:spMkLst>
        </pc:spChg>
        <pc:spChg chg="mod">
          <ac:chgData name="Matthew Suderman" userId="S::ms13525@bristol.ac.uk::2709995e-3ea8-4fb0-9b62-eb8034dec529" providerId="AD" clId="Web-{1CFC2A40-B95C-9BA4-B7B2-037434A442A0}" dt="2020-01-27T00:54:12.027" v="3026" actId="20577"/>
          <ac:spMkLst>
            <pc:docMk/>
            <pc:sldMk cId="817902448" sldId="272"/>
            <ac:spMk id="3" creationId="{784E00D2-8947-4BC0-B376-A387D60BAC35}"/>
          </ac:spMkLst>
        </pc:spChg>
        <pc:spChg chg="mod">
          <ac:chgData name="Matthew Suderman" userId="S::ms13525@bristol.ac.uk::2709995e-3ea8-4fb0-9b62-eb8034dec529" providerId="AD" clId="Web-{1CFC2A40-B95C-9BA4-B7B2-037434A442A0}" dt="2020-01-27T00:53:48.152" v="2969" actId="20577"/>
          <ac:spMkLst>
            <pc:docMk/>
            <pc:sldMk cId="817902448" sldId="272"/>
            <ac:spMk id="4" creationId="{C6D6135E-B0E9-4A4D-A5E1-FC2244602EBB}"/>
          </ac:spMkLst>
        </pc:spChg>
      </pc:sldChg>
      <pc:sldChg chg="del">
        <pc:chgData name="Matthew Suderman" userId="S::ms13525@bristol.ac.uk::2709995e-3ea8-4fb0-9b62-eb8034dec529" providerId="AD" clId="Web-{1CFC2A40-B95C-9BA4-B7B2-037434A442A0}" dt="2020-01-26T22:55:51.084" v="10"/>
        <pc:sldMkLst>
          <pc:docMk/>
          <pc:sldMk cId="2234099155" sldId="272"/>
        </pc:sldMkLst>
      </pc:sldChg>
      <pc:sldChg chg="modSp add replId modNotes">
        <pc:chgData name="Matthew Suderman" userId="S::ms13525@bristol.ac.uk::2709995e-3ea8-4fb0-9b62-eb8034dec529" providerId="AD" clId="Web-{1CFC2A40-B95C-9BA4-B7B2-037434A442A0}" dt="2020-01-27T00:46:54.368" v="2548" actId="20577"/>
        <pc:sldMkLst>
          <pc:docMk/>
          <pc:sldMk cId="848703642" sldId="273"/>
        </pc:sldMkLst>
        <pc:spChg chg="mod">
          <ac:chgData name="Matthew Suderman" userId="S::ms13525@bristol.ac.uk::2709995e-3ea8-4fb0-9b62-eb8034dec529" providerId="AD" clId="Web-{1CFC2A40-B95C-9BA4-B7B2-037434A442A0}" dt="2020-01-27T00:37:59.340" v="2119" actId="14100"/>
          <ac:spMkLst>
            <pc:docMk/>
            <pc:sldMk cId="848703642" sldId="273"/>
            <ac:spMk id="2" creationId="{A051AE55-C412-4F97-B8BC-7897E1B8FE80}"/>
          </ac:spMkLst>
        </pc:spChg>
        <pc:spChg chg="mod">
          <ac:chgData name="Matthew Suderman" userId="S::ms13525@bristol.ac.uk::2709995e-3ea8-4fb0-9b62-eb8034dec529" providerId="AD" clId="Web-{1CFC2A40-B95C-9BA4-B7B2-037434A442A0}" dt="2020-01-27T00:46:54.368" v="2548" actId="20577"/>
          <ac:spMkLst>
            <pc:docMk/>
            <pc:sldMk cId="848703642" sldId="273"/>
            <ac:spMk id="3" creationId="{784E00D2-8947-4BC0-B376-A387D60BAC35}"/>
          </ac:spMkLst>
        </pc:spChg>
        <pc:spChg chg="mod">
          <ac:chgData name="Matthew Suderman" userId="S::ms13525@bristol.ac.uk::2709995e-3ea8-4fb0-9b62-eb8034dec529" providerId="AD" clId="Web-{1CFC2A40-B95C-9BA4-B7B2-037434A442A0}" dt="2020-01-27T00:38:02.543" v="2120" actId="20577"/>
          <ac:spMkLst>
            <pc:docMk/>
            <pc:sldMk cId="848703642" sldId="273"/>
            <ac:spMk id="4" creationId="{C6D6135E-B0E9-4A4D-A5E1-FC2244602EBB}"/>
          </ac:spMkLst>
        </pc:spChg>
      </pc:sldChg>
      <pc:sldChg chg="del">
        <pc:chgData name="Matthew Suderman" userId="S::ms13525@bristol.ac.uk::2709995e-3ea8-4fb0-9b62-eb8034dec529" providerId="AD" clId="Web-{1CFC2A40-B95C-9BA4-B7B2-037434A442A0}" dt="2020-01-26T22:55:51.068" v="7"/>
        <pc:sldMkLst>
          <pc:docMk/>
          <pc:sldMk cId="1361391009" sldId="273"/>
        </pc:sldMkLst>
      </pc:sldChg>
      <pc:sldChg chg="del">
        <pc:chgData name="Matthew Suderman" userId="S::ms13525@bristol.ac.uk::2709995e-3ea8-4fb0-9b62-eb8034dec529" providerId="AD" clId="Web-{1CFC2A40-B95C-9BA4-B7B2-037434A442A0}" dt="2020-01-26T22:55:51.084" v="9"/>
        <pc:sldMkLst>
          <pc:docMk/>
          <pc:sldMk cId="99071675" sldId="274"/>
        </pc:sldMkLst>
      </pc:sldChg>
      <pc:sldChg chg="modSp add del replId modNotes">
        <pc:chgData name="Matthew Suderman" userId="S::ms13525@bristol.ac.uk::2709995e-3ea8-4fb0-9b62-eb8034dec529" providerId="AD" clId="Web-{1CFC2A40-B95C-9BA4-B7B2-037434A442A0}" dt="2020-01-27T00:34:32.718" v="2042"/>
        <pc:sldMkLst>
          <pc:docMk/>
          <pc:sldMk cId="2618265904" sldId="274"/>
        </pc:sldMkLst>
        <pc:spChg chg="mod">
          <ac:chgData name="Matthew Suderman" userId="S::ms13525@bristol.ac.uk::2709995e-3ea8-4fb0-9b62-eb8034dec529" providerId="AD" clId="Web-{1CFC2A40-B95C-9BA4-B7B2-037434A442A0}" dt="2020-01-27T00:25:48.564" v="1610" actId="20577"/>
          <ac:spMkLst>
            <pc:docMk/>
            <pc:sldMk cId="2618265904" sldId="274"/>
            <ac:spMk id="2" creationId="{A051AE55-C412-4F97-B8BC-7897E1B8FE80}"/>
          </ac:spMkLst>
        </pc:spChg>
        <pc:spChg chg="mod">
          <ac:chgData name="Matthew Suderman" userId="S::ms13525@bristol.ac.uk::2709995e-3ea8-4fb0-9b62-eb8034dec529" providerId="AD" clId="Web-{1CFC2A40-B95C-9BA4-B7B2-037434A442A0}" dt="2020-01-27T00:34:21.749" v="2039" actId="20577"/>
          <ac:spMkLst>
            <pc:docMk/>
            <pc:sldMk cId="2618265904" sldId="274"/>
            <ac:spMk id="3" creationId="{784E00D2-8947-4BC0-B376-A387D60BAC35}"/>
          </ac:spMkLst>
        </pc:spChg>
      </pc:sldChg>
      <pc:sldChg chg="addSp delSp modSp add replId">
        <pc:chgData name="Matthew Suderman" userId="S::ms13525@bristol.ac.uk::2709995e-3ea8-4fb0-9b62-eb8034dec529" providerId="AD" clId="Web-{1CFC2A40-B95C-9BA4-B7B2-037434A442A0}" dt="2020-01-27T00:12:02.681" v="1377" actId="20577"/>
        <pc:sldMkLst>
          <pc:docMk/>
          <pc:sldMk cId="519556634" sldId="275"/>
        </pc:sldMkLst>
        <pc:spChg chg="mod">
          <ac:chgData name="Matthew Suderman" userId="S::ms13525@bristol.ac.uk::2709995e-3ea8-4fb0-9b62-eb8034dec529" providerId="AD" clId="Web-{1CFC2A40-B95C-9BA4-B7B2-037434A442A0}" dt="2020-01-27T00:01:51.854" v="1162" actId="20577"/>
          <ac:spMkLst>
            <pc:docMk/>
            <pc:sldMk cId="519556634" sldId="275"/>
            <ac:spMk id="2" creationId="{A051AE55-C412-4F97-B8BC-7897E1B8FE80}"/>
          </ac:spMkLst>
        </pc:spChg>
        <pc:spChg chg="mod">
          <ac:chgData name="Matthew Suderman" userId="S::ms13525@bristol.ac.uk::2709995e-3ea8-4fb0-9b62-eb8034dec529" providerId="AD" clId="Web-{1CFC2A40-B95C-9BA4-B7B2-037434A442A0}" dt="2020-01-27T00:12:02.681" v="1377" actId="20577"/>
          <ac:spMkLst>
            <pc:docMk/>
            <pc:sldMk cId="519556634" sldId="275"/>
            <ac:spMk id="3" creationId="{784E00D2-8947-4BC0-B376-A387D60BAC35}"/>
          </ac:spMkLst>
        </pc:spChg>
        <pc:spChg chg="mod">
          <ac:chgData name="Matthew Suderman" userId="S::ms13525@bristol.ac.uk::2709995e-3ea8-4fb0-9b62-eb8034dec529" providerId="AD" clId="Web-{1CFC2A40-B95C-9BA4-B7B2-037434A442A0}" dt="2020-01-27T00:02:03.838" v="1165" actId="20577"/>
          <ac:spMkLst>
            <pc:docMk/>
            <pc:sldMk cId="519556634" sldId="275"/>
            <ac:spMk id="4" creationId="{C6D6135E-B0E9-4A4D-A5E1-FC2244602EBB}"/>
          </ac:spMkLst>
        </pc:spChg>
        <pc:picChg chg="add del mod">
          <ac:chgData name="Matthew Suderman" userId="S::ms13525@bristol.ac.uk::2709995e-3ea8-4fb0-9b62-eb8034dec529" providerId="AD" clId="Web-{1CFC2A40-B95C-9BA4-B7B2-037434A442A0}" dt="2020-01-27T00:10:55.775" v="1321"/>
          <ac:picMkLst>
            <pc:docMk/>
            <pc:sldMk cId="519556634" sldId="275"/>
            <ac:picMk id="5" creationId="{DAB92027-F320-4680-9967-82F3FC738FCE}"/>
          </ac:picMkLst>
        </pc:picChg>
      </pc:sldChg>
      <pc:sldChg chg="del">
        <pc:chgData name="Matthew Suderman" userId="S::ms13525@bristol.ac.uk::2709995e-3ea8-4fb0-9b62-eb8034dec529" providerId="AD" clId="Web-{1CFC2A40-B95C-9BA4-B7B2-037434A442A0}" dt="2020-01-26T22:55:51.068" v="5"/>
        <pc:sldMkLst>
          <pc:docMk/>
          <pc:sldMk cId="2455327667" sldId="275"/>
        </pc:sldMkLst>
      </pc:sldChg>
      <pc:sldChg chg="addSp modSp add replId">
        <pc:chgData name="Matthew Suderman" userId="S::ms13525@bristol.ac.uk::2709995e-3ea8-4fb0-9b62-eb8034dec529" providerId="AD" clId="Web-{1CFC2A40-B95C-9BA4-B7B2-037434A442A0}" dt="2020-01-26T23:53:51.797" v="1151" actId="20577"/>
        <pc:sldMkLst>
          <pc:docMk/>
          <pc:sldMk cId="1401982386" sldId="276"/>
        </pc:sldMkLst>
        <pc:spChg chg="mod">
          <ac:chgData name="Matthew Suderman" userId="S::ms13525@bristol.ac.uk::2709995e-3ea8-4fb0-9b62-eb8034dec529" providerId="AD" clId="Web-{1CFC2A40-B95C-9BA4-B7B2-037434A442A0}" dt="2020-01-26T23:42:08.738" v="679" actId="14100"/>
          <ac:spMkLst>
            <pc:docMk/>
            <pc:sldMk cId="1401982386" sldId="276"/>
            <ac:spMk id="2" creationId="{A051AE55-C412-4F97-B8BC-7897E1B8FE80}"/>
          </ac:spMkLst>
        </pc:spChg>
        <pc:spChg chg="mod">
          <ac:chgData name="Matthew Suderman" userId="S::ms13525@bristol.ac.uk::2709995e-3ea8-4fb0-9b62-eb8034dec529" providerId="AD" clId="Web-{1CFC2A40-B95C-9BA4-B7B2-037434A442A0}" dt="2020-01-26T23:53:51.797" v="1151" actId="20577"/>
          <ac:spMkLst>
            <pc:docMk/>
            <pc:sldMk cId="1401982386" sldId="276"/>
            <ac:spMk id="3" creationId="{784E00D2-8947-4BC0-B376-A387D60BAC35}"/>
          </ac:spMkLst>
        </pc:spChg>
        <pc:spChg chg="mod">
          <ac:chgData name="Matthew Suderman" userId="S::ms13525@bristol.ac.uk::2709995e-3ea8-4fb0-9b62-eb8034dec529" providerId="AD" clId="Web-{1CFC2A40-B95C-9BA4-B7B2-037434A442A0}" dt="2020-01-26T23:42:26.987" v="683" actId="20577"/>
          <ac:spMkLst>
            <pc:docMk/>
            <pc:sldMk cId="1401982386" sldId="276"/>
            <ac:spMk id="4" creationId="{C6D6135E-B0E9-4A4D-A5E1-FC2244602EBB}"/>
          </ac:spMkLst>
        </pc:spChg>
        <pc:picChg chg="add mod modCrop">
          <ac:chgData name="Matthew Suderman" userId="S::ms13525@bristol.ac.uk::2709995e-3ea8-4fb0-9b62-eb8034dec529" providerId="AD" clId="Web-{1CFC2A40-B95C-9BA4-B7B2-037434A442A0}" dt="2020-01-26T23:52:19.001" v="951" actId="1076"/>
          <ac:picMkLst>
            <pc:docMk/>
            <pc:sldMk cId="1401982386" sldId="276"/>
            <ac:picMk id="5" creationId="{6772B46B-2E24-4B42-A94B-38BC6B4E5206}"/>
          </ac:picMkLst>
        </pc:picChg>
      </pc:sldChg>
      <pc:sldChg chg="del">
        <pc:chgData name="Matthew Suderman" userId="S::ms13525@bristol.ac.uk::2709995e-3ea8-4fb0-9b62-eb8034dec529" providerId="AD" clId="Web-{1CFC2A40-B95C-9BA4-B7B2-037434A442A0}" dt="2020-01-26T22:55:51.068" v="4"/>
        <pc:sldMkLst>
          <pc:docMk/>
          <pc:sldMk cId="3807173673" sldId="276"/>
        </pc:sldMkLst>
      </pc:sldChg>
      <pc:sldChg chg="addSp delSp modSp new mod modClrScheme chgLayout">
        <pc:chgData name="Matthew Suderman" userId="S::ms13525@bristol.ac.uk::2709995e-3ea8-4fb0-9b62-eb8034dec529" providerId="AD" clId="Web-{1CFC2A40-B95C-9BA4-B7B2-037434A442A0}" dt="2020-01-27T00:16:12.428" v="1595" actId="1076"/>
        <pc:sldMkLst>
          <pc:docMk/>
          <pc:sldMk cId="2753739267" sldId="277"/>
        </pc:sldMkLst>
        <pc:spChg chg="del">
          <ac:chgData name="Matthew Suderman" userId="S::ms13525@bristol.ac.uk::2709995e-3ea8-4fb0-9b62-eb8034dec529" providerId="AD" clId="Web-{1CFC2A40-B95C-9BA4-B7B2-037434A442A0}" dt="2020-01-27T00:11:01.494" v="1322"/>
          <ac:spMkLst>
            <pc:docMk/>
            <pc:sldMk cId="2753739267" sldId="277"/>
            <ac:spMk id="2" creationId="{498ACAF7-E07D-4171-B364-D014C7DD5445}"/>
          </ac:spMkLst>
        </pc:spChg>
        <pc:spChg chg="del">
          <ac:chgData name="Matthew Suderman" userId="S::ms13525@bristol.ac.uk::2709995e-3ea8-4fb0-9b62-eb8034dec529" providerId="AD" clId="Web-{1CFC2A40-B95C-9BA4-B7B2-037434A442A0}" dt="2020-01-27T00:11:01.494" v="1322"/>
          <ac:spMkLst>
            <pc:docMk/>
            <pc:sldMk cId="2753739267" sldId="277"/>
            <ac:spMk id="3" creationId="{E73544BE-E3BA-4A59-8901-A5C0A37E44E5}"/>
          </ac:spMkLst>
        </pc:spChg>
        <pc:spChg chg="add mod">
          <ac:chgData name="Matthew Suderman" userId="S::ms13525@bristol.ac.uk::2709995e-3ea8-4fb0-9b62-eb8034dec529" providerId="AD" clId="Web-{1CFC2A40-B95C-9BA4-B7B2-037434A442A0}" dt="2020-01-27T00:13:55.243" v="1511" actId="20577"/>
          <ac:spMkLst>
            <pc:docMk/>
            <pc:sldMk cId="2753739267" sldId="277"/>
            <ac:spMk id="6" creationId="{66767E3F-D453-4F22-BE81-77F27CE76027}"/>
          </ac:spMkLst>
        </pc:spChg>
        <pc:spChg chg="add mod">
          <ac:chgData name="Matthew Suderman" userId="S::ms13525@bristol.ac.uk::2709995e-3ea8-4fb0-9b62-eb8034dec529" providerId="AD" clId="Web-{1CFC2A40-B95C-9BA4-B7B2-037434A442A0}" dt="2020-01-27T00:16:12.428" v="1595" actId="1076"/>
          <ac:spMkLst>
            <pc:docMk/>
            <pc:sldMk cId="2753739267" sldId="277"/>
            <ac:spMk id="7" creationId="{0BDFECBB-765B-4665-A9D7-8E74FC106F84}"/>
          </ac:spMkLst>
        </pc:spChg>
        <pc:picChg chg="add mod">
          <ac:chgData name="Matthew Suderman" userId="S::ms13525@bristol.ac.uk::2709995e-3ea8-4fb0-9b62-eb8034dec529" providerId="AD" clId="Web-{1CFC2A40-B95C-9BA4-B7B2-037434A442A0}" dt="2020-01-27T00:11:10.322" v="1326" actId="1076"/>
          <ac:picMkLst>
            <pc:docMk/>
            <pc:sldMk cId="2753739267" sldId="277"/>
            <ac:picMk id="4" creationId="{ABE02E2A-59EE-4C0F-B587-E50B5220C0C2}"/>
          </ac:picMkLst>
        </pc:picChg>
      </pc:sldChg>
      <pc:sldChg chg="del">
        <pc:chgData name="Matthew Suderman" userId="S::ms13525@bristol.ac.uk::2709995e-3ea8-4fb0-9b62-eb8034dec529" providerId="AD" clId="Web-{1CFC2A40-B95C-9BA4-B7B2-037434A442A0}" dt="2020-01-26T22:55:51.068" v="3"/>
        <pc:sldMkLst>
          <pc:docMk/>
          <pc:sldMk cId="3347629794" sldId="278"/>
        </pc:sldMkLst>
      </pc:sldChg>
      <pc:sldChg chg="del">
        <pc:chgData name="Matthew Suderman" userId="S::ms13525@bristol.ac.uk::2709995e-3ea8-4fb0-9b62-eb8034dec529" providerId="AD" clId="Web-{1CFC2A40-B95C-9BA4-B7B2-037434A442A0}" dt="2020-01-26T22:55:51.068" v="2"/>
        <pc:sldMkLst>
          <pc:docMk/>
          <pc:sldMk cId="2196178576" sldId="280"/>
        </pc:sldMkLst>
      </pc:sldChg>
      <pc:sldChg chg="del">
        <pc:chgData name="Matthew Suderman" userId="S::ms13525@bristol.ac.uk::2709995e-3ea8-4fb0-9b62-eb8034dec529" providerId="AD" clId="Web-{1CFC2A40-B95C-9BA4-B7B2-037434A442A0}" dt="2020-01-26T22:55:51.053" v="1"/>
        <pc:sldMkLst>
          <pc:docMk/>
          <pc:sldMk cId="818273564" sldId="281"/>
        </pc:sldMkLst>
      </pc:sldChg>
      <pc:sldChg chg="del">
        <pc:chgData name="Matthew Suderman" userId="S::ms13525@bristol.ac.uk::2709995e-3ea8-4fb0-9b62-eb8034dec529" providerId="AD" clId="Web-{1CFC2A40-B95C-9BA4-B7B2-037434A442A0}" dt="2020-01-26T22:56:15.304" v="18"/>
        <pc:sldMkLst>
          <pc:docMk/>
          <pc:sldMk cId="2504302495" sldId="282"/>
        </pc:sldMkLst>
      </pc:sldChg>
    </pc:docChg>
  </pc:docChgLst>
  <pc:docChgLst>
    <pc:chgData name="Matthew Suderman" userId="S::ms13525@bristol.ac.uk::2709995e-3ea8-4fb0-9b62-eb8034dec529" providerId="AD" clId="Web-{7AC1E2BB-ECB4-5332-5C2F-E7378368BA99}"/>
    <pc:docChg chg="addSld delSld modSld">
      <pc:chgData name="Matthew Suderman" userId="S::ms13525@bristol.ac.uk::2709995e-3ea8-4fb0-9b62-eb8034dec529" providerId="AD" clId="Web-{7AC1E2BB-ECB4-5332-5C2F-E7378368BA99}" dt="2020-01-06T00:43:32.950" v="2405" actId="20577"/>
      <pc:docMkLst>
        <pc:docMk/>
      </pc:docMkLst>
      <pc:sldChg chg="modSp">
        <pc:chgData name="Matthew Suderman" userId="S::ms13525@bristol.ac.uk::2709995e-3ea8-4fb0-9b62-eb8034dec529" providerId="AD" clId="Web-{7AC1E2BB-ECB4-5332-5C2F-E7378368BA99}" dt="2020-01-05T23:58:35.259" v="1000"/>
        <pc:sldMkLst>
          <pc:docMk/>
          <pc:sldMk cId="2320046297" sldId="258"/>
        </pc:sldMkLst>
        <pc:graphicFrameChg chg="mod modGraphic">
          <ac:chgData name="Matthew Suderman" userId="S::ms13525@bristol.ac.uk::2709995e-3ea8-4fb0-9b62-eb8034dec529" providerId="AD" clId="Web-{7AC1E2BB-ECB4-5332-5C2F-E7378368BA99}" dt="2020-01-05T23:58:35.259" v="1000"/>
          <ac:graphicFrameMkLst>
            <pc:docMk/>
            <pc:sldMk cId="2320046297" sldId="258"/>
            <ac:graphicFrameMk id="4" creationId="{44BA0544-E9B3-4E6C-A2C7-C9AB17C34C21}"/>
          </ac:graphicFrameMkLst>
        </pc:graphicFrameChg>
      </pc:sldChg>
      <pc:sldChg chg="modSp">
        <pc:chgData name="Matthew Suderman" userId="S::ms13525@bristol.ac.uk::2709995e-3ea8-4fb0-9b62-eb8034dec529" providerId="AD" clId="Web-{7AC1E2BB-ECB4-5332-5C2F-E7378368BA99}" dt="2020-01-05T23:49:38.060" v="962" actId="20577"/>
        <pc:sldMkLst>
          <pc:docMk/>
          <pc:sldMk cId="2739760598" sldId="262"/>
        </pc:sldMkLst>
        <pc:spChg chg="mod">
          <ac:chgData name="Matthew Suderman" userId="S::ms13525@bristol.ac.uk::2709995e-3ea8-4fb0-9b62-eb8034dec529" providerId="AD" clId="Web-{7AC1E2BB-ECB4-5332-5C2F-E7378368BA99}" dt="2020-01-05T23:49:38.060" v="962" actId="20577"/>
          <ac:spMkLst>
            <pc:docMk/>
            <pc:sldMk cId="2739760598" sldId="262"/>
            <ac:spMk id="3" creationId="{784E00D2-8947-4BC0-B376-A387D60BAC35}"/>
          </ac:spMkLst>
        </pc:spChg>
      </pc:sldChg>
      <pc:sldChg chg="modSp">
        <pc:chgData name="Matthew Suderman" userId="S::ms13525@bristol.ac.uk::2709995e-3ea8-4fb0-9b62-eb8034dec529" providerId="AD" clId="Web-{7AC1E2BB-ECB4-5332-5C2F-E7378368BA99}" dt="2020-01-06T00:43:32.950" v="2404" actId="20577"/>
        <pc:sldMkLst>
          <pc:docMk/>
          <pc:sldMk cId="142847177" sldId="263"/>
        </pc:sldMkLst>
        <pc:spChg chg="mod">
          <ac:chgData name="Matthew Suderman" userId="S::ms13525@bristol.ac.uk::2709995e-3ea8-4fb0-9b62-eb8034dec529" providerId="AD" clId="Web-{7AC1E2BB-ECB4-5332-5C2F-E7378368BA99}" dt="2020-01-06T00:43:32.950" v="2404" actId="20577"/>
          <ac:spMkLst>
            <pc:docMk/>
            <pc:sldMk cId="142847177" sldId="263"/>
            <ac:spMk id="3" creationId="{784E00D2-8947-4BC0-B376-A387D60BAC35}"/>
          </ac:spMkLst>
        </pc:spChg>
      </pc:sldChg>
      <pc:sldChg chg="modSp">
        <pc:chgData name="Matthew Suderman" userId="S::ms13525@bristol.ac.uk::2709995e-3ea8-4fb0-9b62-eb8034dec529" providerId="AD" clId="Web-{7AC1E2BB-ECB4-5332-5C2F-E7378368BA99}" dt="2020-01-05T23:57:44.541" v="985" actId="20577"/>
        <pc:sldMkLst>
          <pc:docMk/>
          <pc:sldMk cId="3581600938" sldId="265"/>
        </pc:sldMkLst>
        <pc:spChg chg="mod">
          <ac:chgData name="Matthew Suderman" userId="S::ms13525@bristol.ac.uk::2709995e-3ea8-4fb0-9b62-eb8034dec529" providerId="AD" clId="Web-{7AC1E2BB-ECB4-5332-5C2F-E7378368BA99}" dt="2020-01-05T23:57:44.541" v="985" actId="20577"/>
          <ac:spMkLst>
            <pc:docMk/>
            <pc:sldMk cId="3581600938" sldId="265"/>
            <ac:spMk id="3" creationId="{784E00D2-8947-4BC0-B376-A387D60BAC35}"/>
          </ac:spMkLst>
        </pc:spChg>
      </pc:sldChg>
      <pc:sldChg chg="modSp add replId modNotes">
        <pc:chgData name="Matthew Suderman" userId="S::ms13525@bristol.ac.uk::2709995e-3ea8-4fb0-9b62-eb8034dec529" providerId="AD" clId="Web-{7AC1E2BB-ECB4-5332-5C2F-E7378368BA99}" dt="2020-01-06T00:22:11.562" v="1687" actId="20577"/>
        <pc:sldMkLst>
          <pc:docMk/>
          <pc:sldMk cId="95527092" sldId="269"/>
        </pc:sldMkLst>
        <pc:spChg chg="mod">
          <ac:chgData name="Matthew Suderman" userId="S::ms13525@bristol.ac.uk::2709995e-3ea8-4fb0-9b62-eb8034dec529" providerId="AD" clId="Web-{7AC1E2BB-ECB4-5332-5C2F-E7378368BA99}" dt="2020-01-06T00:00:02.243" v="1015" actId="20577"/>
          <ac:spMkLst>
            <pc:docMk/>
            <pc:sldMk cId="95527092" sldId="269"/>
            <ac:spMk id="2" creationId="{A051AE55-C412-4F97-B8BC-7897E1B8FE80}"/>
          </ac:spMkLst>
        </pc:spChg>
        <pc:spChg chg="mod">
          <ac:chgData name="Matthew Suderman" userId="S::ms13525@bristol.ac.uk::2709995e-3ea8-4fb0-9b62-eb8034dec529" providerId="AD" clId="Web-{7AC1E2BB-ECB4-5332-5C2F-E7378368BA99}" dt="2020-01-06T00:22:11.562" v="1687" actId="20577"/>
          <ac:spMkLst>
            <pc:docMk/>
            <pc:sldMk cId="95527092" sldId="269"/>
            <ac:spMk id="3" creationId="{784E00D2-8947-4BC0-B376-A387D60BAC35}"/>
          </ac:spMkLst>
        </pc:spChg>
      </pc:sldChg>
      <pc:sldChg chg="del">
        <pc:chgData name="Matthew Suderman" userId="S::ms13525@bristol.ac.uk::2709995e-3ea8-4fb0-9b62-eb8034dec529" providerId="AD" clId="Web-{7AC1E2BB-ECB4-5332-5C2F-E7378368BA99}" dt="2020-01-05T23:53:31.232" v="965"/>
        <pc:sldMkLst>
          <pc:docMk/>
          <pc:sldMk cId="3686577385" sldId="269"/>
        </pc:sldMkLst>
      </pc:sldChg>
      <pc:sldChg chg="addSp delSp modSp new mod modClrScheme chgLayout">
        <pc:chgData name="Matthew Suderman" userId="S::ms13525@bristol.ac.uk::2709995e-3ea8-4fb0-9b62-eb8034dec529" providerId="AD" clId="Web-{7AC1E2BB-ECB4-5332-5C2F-E7378368BA99}" dt="2020-01-06T00:31:45.152" v="1825" actId="1076"/>
        <pc:sldMkLst>
          <pc:docMk/>
          <pc:sldMk cId="204187554" sldId="270"/>
        </pc:sldMkLst>
        <pc:spChg chg="del">
          <ac:chgData name="Matthew Suderman" userId="S::ms13525@bristol.ac.uk::2709995e-3ea8-4fb0-9b62-eb8034dec529" providerId="AD" clId="Web-{7AC1E2BB-ECB4-5332-5C2F-E7378368BA99}" dt="2020-01-06T00:26:27.296" v="1760"/>
          <ac:spMkLst>
            <pc:docMk/>
            <pc:sldMk cId="204187554" sldId="270"/>
            <ac:spMk id="2" creationId="{645A1299-DFCF-4AB3-A9CC-A3F0009BF5DF}"/>
          </ac:spMkLst>
        </pc:spChg>
        <pc:spChg chg="del">
          <ac:chgData name="Matthew Suderman" userId="S::ms13525@bristol.ac.uk::2709995e-3ea8-4fb0-9b62-eb8034dec529" providerId="AD" clId="Web-{7AC1E2BB-ECB4-5332-5C2F-E7378368BA99}" dt="2020-01-06T00:26:27.296" v="1760"/>
          <ac:spMkLst>
            <pc:docMk/>
            <pc:sldMk cId="204187554" sldId="270"/>
            <ac:spMk id="3" creationId="{7D6CF4C2-D08B-4767-A40E-F7E531881EBD}"/>
          </ac:spMkLst>
        </pc:spChg>
        <pc:picChg chg="add mod modCrop">
          <ac:chgData name="Matthew Suderman" userId="S::ms13525@bristol.ac.uk::2709995e-3ea8-4fb0-9b62-eb8034dec529" providerId="AD" clId="Web-{7AC1E2BB-ECB4-5332-5C2F-E7378368BA99}" dt="2020-01-06T00:31:45.152" v="1825" actId="1076"/>
          <ac:picMkLst>
            <pc:docMk/>
            <pc:sldMk cId="204187554" sldId="270"/>
            <ac:picMk id="4" creationId="{7B0559F7-BF3C-4CBA-AA58-955011D4C8D1}"/>
          </ac:picMkLst>
        </pc:picChg>
      </pc:sldChg>
      <pc:sldChg chg="addSp modSp new">
        <pc:chgData name="Matthew Suderman" userId="S::ms13525@bristol.ac.uk::2709995e-3ea8-4fb0-9b62-eb8034dec529" providerId="AD" clId="Web-{7AC1E2BB-ECB4-5332-5C2F-E7378368BA99}" dt="2020-01-06T00:38:38.309" v="2041" actId="1076"/>
        <pc:sldMkLst>
          <pc:docMk/>
          <pc:sldMk cId="3403776874" sldId="271"/>
        </pc:sldMkLst>
        <pc:picChg chg="add mod modCrop">
          <ac:chgData name="Matthew Suderman" userId="S::ms13525@bristol.ac.uk::2709995e-3ea8-4fb0-9b62-eb8034dec529" providerId="AD" clId="Web-{7AC1E2BB-ECB4-5332-5C2F-E7378368BA99}" dt="2020-01-06T00:38:38.309" v="2041" actId="1076"/>
          <ac:picMkLst>
            <pc:docMk/>
            <pc:sldMk cId="3403776874" sldId="271"/>
            <ac:picMk id="2" creationId="{86B26AB6-6B23-403F-A5CB-F3ADF23D1EE0}"/>
          </ac:picMkLst>
        </pc:picChg>
      </pc:sldChg>
    </pc:docChg>
  </pc:docChgLst>
  <pc:docChgLst>
    <pc:chgData name="Matthew Suderman" userId="S::ms13525@bristol.ac.uk::2709995e-3ea8-4fb0-9b62-eb8034dec529" providerId="AD" clId="Web-{3551F846-C420-E7FE-3904-3DA5677AB4FD}"/>
    <pc:docChg chg="addSld delSld modSld sldOrd">
      <pc:chgData name="Matthew Suderman" userId="S::ms13525@bristol.ac.uk::2709995e-3ea8-4fb0-9b62-eb8034dec529" providerId="AD" clId="Web-{3551F846-C420-E7FE-3904-3DA5677AB4FD}" dt="2020-01-13T00:10:27.658" v="5321"/>
      <pc:docMkLst>
        <pc:docMk/>
      </pc:docMkLst>
      <pc:sldChg chg="modSp">
        <pc:chgData name="Matthew Suderman" userId="S::ms13525@bristol.ac.uk::2709995e-3ea8-4fb0-9b62-eb8034dec529" providerId="AD" clId="Web-{3551F846-C420-E7FE-3904-3DA5677AB4FD}" dt="2020-01-13T00:10:27.658" v="5321"/>
        <pc:sldMkLst>
          <pc:docMk/>
          <pc:sldMk cId="2320046297" sldId="258"/>
        </pc:sldMkLst>
        <pc:graphicFrameChg chg="mod modGraphic">
          <ac:chgData name="Matthew Suderman" userId="S::ms13525@bristol.ac.uk::2709995e-3ea8-4fb0-9b62-eb8034dec529" providerId="AD" clId="Web-{3551F846-C420-E7FE-3904-3DA5677AB4FD}" dt="2020-01-13T00:10:27.658" v="5321"/>
          <ac:graphicFrameMkLst>
            <pc:docMk/>
            <pc:sldMk cId="2320046297" sldId="258"/>
            <ac:graphicFrameMk id="4" creationId="{44BA0544-E9B3-4E6C-A2C7-C9AB17C34C21}"/>
          </ac:graphicFrameMkLst>
        </pc:graphicFrameChg>
      </pc:sldChg>
      <pc:sldChg chg="mod modShow">
        <pc:chgData name="Matthew Suderman" userId="S::ms13525@bristol.ac.uk::2709995e-3ea8-4fb0-9b62-eb8034dec529" providerId="AD" clId="Web-{3551F846-C420-E7FE-3904-3DA5677AB4FD}" dt="2020-01-13T00:09:22.143" v="5300"/>
        <pc:sldMkLst>
          <pc:docMk/>
          <pc:sldMk cId="1627961812" sldId="261"/>
        </pc:sldMkLst>
      </pc:sldChg>
      <pc:sldChg chg="add del mod modShow">
        <pc:chgData name="Matthew Suderman" userId="S::ms13525@bristol.ac.uk::2709995e-3ea8-4fb0-9b62-eb8034dec529" providerId="AD" clId="Web-{3551F846-C420-E7FE-3904-3DA5677AB4FD}" dt="2020-01-13T00:09:12.127" v="5299"/>
        <pc:sldMkLst>
          <pc:docMk/>
          <pc:sldMk cId="315429562" sldId="264"/>
        </pc:sldMkLst>
      </pc:sldChg>
      <pc:sldChg chg="add del mod modShow">
        <pc:chgData name="Matthew Suderman" userId="S::ms13525@bristol.ac.uk::2709995e-3ea8-4fb0-9b62-eb8034dec529" providerId="AD" clId="Web-{3551F846-C420-E7FE-3904-3DA5677AB4FD}" dt="2020-01-13T00:09:07.924" v="5298"/>
        <pc:sldMkLst>
          <pc:docMk/>
          <pc:sldMk cId="3581600938" sldId="265"/>
        </pc:sldMkLst>
      </pc:sldChg>
      <pc:sldChg chg="ord">
        <pc:chgData name="Matthew Suderman" userId="S::ms13525@bristol.ac.uk::2709995e-3ea8-4fb0-9b62-eb8034dec529" providerId="AD" clId="Web-{3551F846-C420-E7FE-3904-3DA5677AB4FD}" dt="2020-01-13T00:07:18.597" v="5292"/>
        <pc:sldMkLst>
          <pc:docMk/>
          <pc:sldMk cId="3029190514" sldId="266"/>
        </pc:sldMkLst>
      </pc:sldChg>
      <pc:sldChg chg="modSp">
        <pc:chgData name="Matthew Suderman" userId="S::ms13525@bristol.ac.uk::2709995e-3ea8-4fb0-9b62-eb8034dec529" providerId="AD" clId="Web-{3551F846-C420-E7FE-3904-3DA5677AB4FD}" dt="2020-01-13T00:04:47.880" v="5231" actId="20577"/>
        <pc:sldMkLst>
          <pc:docMk/>
          <pc:sldMk cId="4059589680" sldId="267"/>
        </pc:sldMkLst>
        <pc:spChg chg="mod">
          <ac:chgData name="Matthew Suderman" userId="S::ms13525@bristol.ac.uk::2709995e-3ea8-4fb0-9b62-eb8034dec529" providerId="AD" clId="Web-{3551F846-C420-E7FE-3904-3DA5677AB4FD}" dt="2020-01-13T00:04:47.880" v="5231" actId="20577"/>
          <ac:spMkLst>
            <pc:docMk/>
            <pc:sldMk cId="4059589680" sldId="267"/>
            <ac:spMk id="3" creationId="{784E00D2-8947-4BC0-B376-A387D60BAC35}"/>
          </ac:spMkLst>
        </pc:spChg>
      </pc:sldChg>
      <pc:sldChg chg="modSp">
        <pc:chgData name="Matthew Suderman" userId="S::ms13525@bristol.ac.uk::2709995e-3ea8-4fb0-9b62-eb8034dec529" providerId="AD" clId="Web-{3551F846-C420-E7FE-3904-3DA5677AB4FD}" dt="2020-01-13T00:06:30.098" v="5289" actId="20577"/>
        <pc:sldMkLst>
          <pc:docMk/>
          <pc:sldMk cId="95527092" sldId="269"/>
        </pc:sldMkLst>
        <pc:spChg chg="mod">
          <ac:chgData name="Matthew Suderman" userId="S::ms13525@bristol.ac.uk::2709995e-3ea8-4fb0-9b62-eb8034dec529" providerId="AD" clId="Web-{3551F846-C420-E7FE-3904-3DA5677AB4FD}" dt="2020-01-13T00:06:30.098" v="5289" actId="20577"/>
          <ac:spMkLst>
            <pc:docMk/>
            <pc:sldMk cId="95527092" sldId="269"/>
            <ac:spMk id="3" creationId="{784E00D2-8947-4BC0-B376-A387D60BAC35}"/>
          </ac:spMkLst>
        </pc:spChg>
      </pc:sldChg>
      <pc:sldChg chg="modSp add mod replId modShow modNotes">
        <pc:chgData name="Matthew Suderman" userId="S::ms13525@bristol.ac.uk::2709995e-3ea8-4fb0-9b62-eb8034dec529" providerId="AD" clId="Web-{3551F846-C420-E7FE-3904-3DA5677AB4FD}" dt="2020-01-13T00:09:39.986" v="5301"/>
        <pc:sldMkLst>
          <pc:docMk/>
          <pc:sldMk cId="2234099155" sldId="272"/>
        </pc:sldMkLst>
        <pc:spChg chg="mod">
          <ac:chgData name="Matthew Suderman" userId="S::ms13525@bristol.ac.uk::2709995e-3ea8-4fb0-9b62-eb8034dec529" providerId="AD" clId="Web-{3551F846-C420-E7FE-3904-3DA5677AB4FD}" dt="2020-01-12T15:26:54.696" v="11" actId="14100"/>
          <ac:spMkLst>
            <pc:docMk/>
            <pc:sldMk cId="2234099155" sldId="272"/>
            <ac:spMk id="2" creationId="{A051AE55-C412-4F97-B8BC-7897E1B8FE80}"/>
          </ac:spMkLst>
        </pc:spChg>
        <pc:spChg chg="mod">
          <ac:chgData name="Matthew Suderman" userId="S::ms13525@bristol.ac.uk::2709995e-3ea8-4fb0-9b62-eb8034dec529" providerId="AD" clId="Web-{3551F846-C420-E7FE-3904-3DA5677AB4FD}" dt="2020-01-12T15:39:10.262" v="599" actId="20577"/>
          <ac:spMkLst>
            <pc:docMk/>
            <pc:sldMk cId="2234099155" sldId="272"/>
            <ac:spMk id="3" creationId="{784E00D2-8947-4BC0-B376-A387D60BAC35}"/>
          </ac:spMkLst>
        </pc:spChg>
      </pc:sldChg>
      <pc:sldChg chg="new del">
        <pc:chgData name="Matthew Suderman" userId="S::ms13525@bristol.ac.uk::2709995e-3ea8-4fb0-9b62-eb8034dec529" providerId="AD" clId="Web-{3551F846-C420-E7FE-3904-3DA5677AB4FD}" dt="2020-01-12T15:26:19.602" v="1"/>
        <pc:sldMkLst>
          <pc:docMk/>
          <pc:sldMk cId="2997782588" sldId="272"/>
        </pc:sldMkLst>
      </pc:sldChg>
      <pc:sldChg chg="modSp add ord replId modNotes">
        <pc:chgData name="Matthew Suderman" userId="S::ms13525@bristol.ac.uk::2709995e-3ea8-4fb0-9b62-eb8034dec529" providerId="AD" clId="Web-{3551F846-C420-E7FE-3904-3DA5677AB4FD}" dt="2020-01-13T00:07:52.894" v="5293"/>
        <pc:sldMkLst>
          <pc:docMk/>
          <pc:sldMk cId="1361391009" sldId="273"/>
        </pc:sldMkLst>
        <pc:spChg chg="mod">
          <ac:chgData name="Matthew Suderman" userId="S::ms13525@bristol.ac.uk::2709995e-3ea8-4fb0-9b62-eb8034dec529" providerId="AD" clId="Web-{3551F846-C420-E7FE-3904-3DA5677AB4FD}" dt="2020-01-12T15:42:24.871" v="656" actId="20577"/>
          <ac:spMkLst>
            <pc:docMk/>
            <pc:sldMk cId="1361391009" sldId="273"/>
            <ac:spMk id="2" creationId="{A051AE55-C412-4F97-B8BC-7897E1B8FE80}"/>
          </ac:spMkLst>
        </pc:spChg>
        <pc:spChg chg="mod">
          <ac:chgData name="Matthew Suderman" userId="S::ms13525@bristol.ac.uk::2709995e-3ea8-4fb0-9b62-eb8034dec529" providerId="AD" clId="Web-{3551F846-C420-E7FE-3904-3DA5677AB4FD}" dt="2020-01-12T16:20:34.666" v="1379" actId="14100"/>
          <ac:spMkLst>
            <pc:docMk/>
            <pc:sldMk cId="1361391009" sldId="273"/>
            <ac:spMk id="3" creationId="{784E00D2-8947-4BC0-B376-A387D60BAC35}"/>
          </ac:spMkLst>
        </pc:spChg>
        <pc:spChg chg="mod">
          <ac:chgData name="Matthew Suderman" userId="S::ms13525@bristol.ac.uk::2709995e-3ea8-4fb0-9b62-eb8034dec529" providerId="AD" clId="Web-{3551F846-C420-E7FE-3904-3DA5677AB4FD}" dt="2020-01-12T15:42:12.528" v="649" actId="20577"/>
          <ac:spMkLst>
            <pc:docMk/>
            <pc:sldMk cId="1361391009" sldId="273"/>
            <ac:spMk id="4" creationId="{C6D6135E-B0E9-4A4D-A5E1-FC2244602EBB}"/>
          </ac:spMkLst>
        </pc:spChg>
      </pc:sldChg>
      <pc:sldChg chg="modSp add replId modNotes">
        <pc:chgData name="Matthew Suderman" userId="S::ms13525@bristol.ac.uk::2709995e-3ea8-4fb0-9b62-eb8034dec529" providerId="AD" clId="Web-{3551F846-C420-E7FE-3904-3DA5677AB4FD}" dt="2020-01-12T16:33:18.591" v="1912" actId="20577"/>
        <pc:sldMkLst>
          <pc:docMk/>
          <pc:sldMk cId="99071675" sldId="274"/>
        </pc:sldMkLst>
        <pc:spChg chg="mod">
          <ac:chgData name="Matthew Suderman" userId="S::ms13525@bristol.ac.uk::2709995e-3ea8-4fb0-9b62-eb8034dec529" providerId="AD" clId="Web-{3551F846-C420-E7FE-3904-3DA5677AB4FD}" dt="2020-01-12T16:28:50.592" v="1394" actId="14100"/>
          <ac:spMkLst>
            <pc:docMk/>
            <pc:sldMk cId="99071675" sldId="274"/>
            <ac:spMk id="2" creationId="{A051AE55-C412-4F97-B8BC-7897E1B8FE80}"/>
          </ac:spMkLst>
        </pc:spChg>
        <pc:spChg chg="mod">
          <ac:chgData name="Matthew Suderman" userId="S::ms13525@bristol.ac.uk::2709995e-3ea8-4fb0-9b62-eb8034dec529" providerId="AD" clId="Web-{3551F846-C420-E7FE-3904-3DA5677AB4FD}" dt="2020-01-12T16:33:18.591" v="1912" actId="20577"/>
          <ac:spMkLst>
            <pc:docMk/>
            <pc:sldMk cId="99071675" sldId="274"/>
            <ac:spMk id="3" creationId="{784E00D2-8947-4BC0-B376-A387D60BAC35}"/>
          </ac:spMkLst>
        </pc:spChg>
      </pc:sldChg>
      <pc:sldChg chg="new del">
        <pc:chgData name="Matthew Suderman" userId="S::ms13525@bristol.ac.uk::2709995e-3ea8-4fb0-9b62-eb8034dec529" providerId="AD" clId="Web-{3551F846-C420-E7FE-3904-3DA5677AB4FD}" dt="2020-01-12T22:21:46.212" v="1916"/>
        <pc:sldMkLst>
          <pc:docMk/>
          <pc:sldMk cId="1962635053" sldId="275"/>
        </pc:sldMkLst>
      </pc:sldChg>
      <pc:sldChg chg="addSp modSp add replId modNotes">
        <pc:chgData name="Matthew Suderman" userId="S::ms13525@bristol.ac.uk::2709995e-3ea8-4fb0-9b62-eb8034dec529" providerId="AD" clId="Web-{3551F846-C420-E7FE-3904-3DA5677AB4FD}" dt="2020-01-12T23:30:59.880" v="3681" actId="20577"/>
        <pc:sldMkLst>
          <pc:docMk/>
          <pc:sldMk cId="2455327667" sldId="275"/>
        </pc:sldMkLst>
        <pc:spChg chg="mod">
          <ac:chgData name="Matthew Suderman" userId="S::ms13525@bristol.ac.uk::2709995e-3ea8-4fb0-9b62-eb8034dec529" providerId="AD" clId="Web-{3551F846-C420-E7FE-3904-3DA5677AB4FD}" dt="2020-01-12T22:22:25.086" v="1927" actId="14100"/>
          <ac:spMkLst>
            <pc:docMk/>
            <pc:sldMk cId="2455327667" sldId="275"/>
            <ac:spMk id="2" creationId="{A051AE55-C412-4F97-B8BC-7897E1B8FE80}"/>
          </ac:spMkLst>
        </pc:spChg>
        <pc:spChg chg="mod">
          <ac:chgData name="Matthew Suderman" userId="S::ms13525@bristol.ac.uk::2709995e-3ea8-4fb0-9b62-eb8034dec529" providerId="AD" clId="Web-{3551F846-C420-E7FE-3904-3DA5677AB4FD}" dt="2020-01-12T22:49:54.801" v="2835" actId="14100"/>
          <ac:spMkLst>
            <pc:docMk/>
            <pc:sldMk cId="2455327667" sldId="275"/>
            <ac:spMk id="3" creationId="{784E00D2-8947-4BC0-B376-A387D60BAC35}"/>
          </ac:spMkLst>
        </pc:spChg>
        <pc:spChg chg="mod">
          <ac:chgData name="Matthew Suderman" userId="S::ms13525@bristol.ac.uk::2709995e-3ea8-4fb0-9b62-eb8034dec529" providerId="AD" clId="Web-{3551F846-C420-E7FE-3904-3DA5677AB4FD}" dt="2020-01-12T23:30:59.880" v="3681" actId="20577"/>
          <ac:spMkLst>
            <pc:docMk/>
            <pc:sldMk cId="2455327667" sldId="275"/>
            <ac:spMk id="4" creationId="{C6D6135E-B0E9-4A4D-A5E1-FC2244602EBB}"/>
          </ac:spMkLst>
        </pc:spChg>
        <pc:spChg chg="add mod">
          <ac:chgData name="Matthew Suderman" userId="S::ms13525@bristol.ac.uk::2709995e-3ea8-4fb0-9b62-eb8034dec529" providerId="AD" clId="Web-{3551F846-C420-E7FE-3904-3DA5677AB4FD}" dt="2020-01-12T22:50:53.269" v="2912" actId="1076"/>
          <ac:spMkLst>
            <pc:docMk/>
            <pc:sldMk cId="2455327667" sldId="275"/>
            <ac:spMk id="7" creationId="{7BE8D346-A077-427A-942A-5EA5E28717DD}"/>
          </ac:spMkLst>
        </pc:spChg>
        <pc:picChg chg="add mod">
          <ac:chgData name="Matthew Suderman" userId="S::ms13525@bristol.ac.uk::2709995e-3ea8-4fb0-9b62-eb8034dec529" providerId="AD" clId="Web-{3551F846-C420-E7FE-3904-3DA5677AB4FD}" dt="2020-01-12T22:35:48.264" v="2156" actId="1076"/>
          <ac:picMkLst>
            <pc:docMk/>
            <pc:sldMk cId="2455327667" sldId="275"/>
            <ac:picMk id="5" creationId="{8D8F9287-0587-4AF6-915C-29F58977E087}"/>
          </ac:picMkLst>
        </pc:picChg>
      </pc:sldChg>
      <pc:sldChg chg="addSp delSp modSp add replId">
        <pc:chgData name="Matthew Suderman" userId="S::ms13525@bristol.ac.uk::2709995e-3ea8-4fb0-9b62-eb8034dec529" providerId="AD" clId="Web-{3551F846-C420-E7FE-3904-3DA5677AB4FD}" dt="2020-01-12T23:31:20.458" v="3699" actId="20577"/>
        <pc:sldMkLst>
          <pc:docMk/>
          <pc:sldMk cId="3807173673" sldId="276"/>
        </pc:sldMkLst>
        <pc:spChg chg="mod">
          <ac:chgData name="Matthew Suderman" userId="S::ms13525@bristol.ac.uk::2709995e-3ea8-4fb0-9b62-eb8034dec529" providerId="AD" clId="Web-{3551F846-C420-E7FE-3904-3DA5677AB4FD}" dt="2020-01-12T22:48:47.286" v="2833" actId="14100"/>
          <ac:spMkLst>
            <pc:docMk/>
            <pc:sldMk cId="3807173673" sldId="276"/>
            <ac:spMk id="2" creationId="{A051AE55-C412-4F97-B8BC-7897E1B8FE80}"/>
          </ac:spMkLst>
        </pc:spChg>
        <pc:spChg chg="mod">
          <ac:chgData name="Matthew Suderman" userId="S::ms13525@bristol.ac.uk::2709995e-3ea8-4fb0-9b62-eb8034dec529" providerId="AD" clId="Web-{3551F846-C420-E7FE-3904-3DA5677AB4FD}" dt="2020-01-12T22:48:50.989" v="2834" actId="14100"/>
          <ac:spMkLst>
            <pc:docMk/>
            <pc:sldMk cId="3807173673" sldId="276"/>
            <ac:spMk id="3" creationId="{784E00D2-8947-4BC0-B376-A387D60BAC35}"/>
          </ac:spMkLst>
        </pc:spChg>
        <pc:spChg chg="mod">
          <ac:chgData name="Matthew Suderman" userId="S::ms13525@bristol.ac.uk::2709995e-3ea8-4fb0-9b62-eb8034dec529" providerId="AD" clId="Web-{3551F846-C420-E7FE-3904-3DA5677AB4FD}" dt="2020-01-12T23:31:20.458" v="3699" actId="20577"/>
          <ac:spMkLst>
            <pc:docMk/>
            <pc:sldMk cId="3807173673" sldId="276"/>
            <ac:spMk id="4" creationId="{C6D6135E-B0E9-4A4D-A5E1-FC2244602EBB}"/>
          </ac:spMkLst>
        </pc:spChg>
        <pc:spChg chg="add mod">
          <ac:chgData name="Matthew Suderman" userId="S::ms13525@bristol.ac.uk::2709995e-3ea8-4fb0-9b62-eb8034dec529" providerId="AD" clId="Web-{3551F846-C420-E7FE-3904-3DA5677AB4FD}" dt="2020-01-12T23:01:58.671" v="2960" actId="20577"/>
          <ac:spMkLst>
            <pc:docMk/>
            <pc:sldMk cId="3807173673" sldId="276"/>
            <ac:spMk id="8" creationId="{E982C8AF-8292-4042-84E8-63D6356C3EF4}"/>
          </ac:spMkLst>
        </pc:spChg>
        <pc:spChg chg="add mod">
          <ac:chgData name="Matthew Suderman" userId="S::ms13525@bristol.ac.uk::2709995e-3ea8-4fb0-9b62-eb8034dec529" providerId="AD" clId="Web-{3551F846-C420-E7FE-3904-3DA5677AB4FD}" dt="2020-01-12T23:07:09.793" v="3105" actId="14100"/>
          <ac:spMkLst>
            <pc:docMk/>
            <pc:sldMk cId="3807173673" sldId="276"/>
            <ac:spMk id="13" creationId="{9F03FBB7-0EFE-4419-BAB1-44F1DFE4FF01}"/>
          </ac:spMkLst>
        </pc:spChg>
        <pc:spChg chg="add mod">
          <ac:chgData name="Matthew Suderman" userId="S::ms13525@bristol.ac.uk::2709995e-3ea8-4fb0-9b62-eb8034dec529" providerId="AD" clId="Web-{3551F846-C420-E7FE-3904-3DA5677AB4FD}" dt="2020-01-12T23:08:02.183" v="3112" actId="14100"/>
          <ac:spMkLst>
            <pc:docMk/>
            <pc:sldMk cId="3807173673" sldId="276"/>
            <ac:spMk id="14" creationId="{8DAE4426-5C97-4121-B9EF-48F6A491A73C}"/>
          </ac:spMkLst>
        </pc:spChg>
        <pc:spChg chg="add mod">
          <ac:chgData name="Matthew Suderman" userId="S::ms13525@bristol.ac.uk::2709995e-3ea8-4fb0-9b62-eb8034dec529" providerId="AD" clId="Web-{3551F846-C420-E7FE-3904-3DA5677AB4FD}" dt="2020-01-12T23:09:44.906" v="3165" actId="14100"/>
          <ac:spMkLst>
            <pc:docMk/>
            <pc:sldMk cId="3807173673" sldId="276"/>
            <ac:spMk id="16" creationId="{E3B4C6A9-8D5B-45B1-A235-F8A5CBDC2C23}"/>
          </ac:spMkLst>
        </pc:spChg>
        <pc:grpChg chg="add mod">
          <ac:chgData name="Matthew Suderman" userId="S::ms13525@bristol.ac.uk::2709995e-3ea8-4fb0-9b62-eb8034dec529" providerId="AD" clId="Web-{3551F846-C420-E7FE-3904-3DA5677AB4FD}" dt="2020-01-12T23:09:49.156" v="3166" actId="1076"/>
          <ac:grpSpMkLst>
            <pc:docMk/>
            <pc:sldMk cId="3807173673" sldId="276"/>
            <ac:grpSpMk id="15" creationId="{BE09A819-0AD8-4E34-A0A1-B8BF55C9D1D5}"/>
          </ac:grpSpMkLst>
        </pc:grpChg>
        <pc:picChg chg="del">
          <ac:chgData name="Matthew Suderman" userId="S::ms13525@bristol.ac.uk::2709995e-3ea8-4fb0-9b62-eb8034dec529" providerId="AD" clId="Web-{3551F846-C420-E7FE-3904-3DA5677AB4FD}" dt="2020-01-12T22:30:57.835" v="1950"/>
          <ac:picMkLst>
            <pc:docMk/>
            <pc:sldMk cId="3807173673" sldId="276"/>
            <ac:picMk id="5" creationId="{8D8F9287-0587-4AF6-915C-29F58977E087}"/>
          </ac:picMkLst>
        </pc:picChg>
        <pc:picChg chg="add mod">
          <ac:chgData name="Matthew Suderman" userId="S::ms13525@bristol.ac.uk::2709995e-3ea8-4fb0-9b62-eb8034dec529" providerId="AD" clId="Web-{3551F846-C420-E7FE-3904-3DA5677AB4FD}" dt="2020-01-12T23:01:27.889" v="2914" actId="1076"/>
          <ac:picMkLst>
            <pc:docMk/>
            <pc:sldMk cId="3807173673" sldId="276"/>
            <ac:picMk id="6" creationId="{89C93157-F52B-4D3C-8535-61159E6ADB4C}"/>
          </ac:picMkLst>
        </pc:picChg>
        <pc:picChg chg="add mod modCrop">
          <ac:chgData name="Matthew Suderman" userId="S::ms13525@bristol.ac.uk::2709995e-3ea8-4fb0-9b62-eb8034dec529" providerId="AD" clId="Web-{3551F846-C420-E7FE-3904-3DA5677AB4FD}" dt="2020-01-12T23:05:40.153" v="2979" actId="1076"/>
          <ac:picMkLst>
            <pc:docMk/>
            <pc:sldMk cId="3807173673" sldId="276"/>
            <ac:picMk id="9" creationId="{4668B200-AEF2-45BC-9F63-FBD2424AF313}"/>
          </ac:picMkLst>
        </pc:picChg>
        <pc:picChg chg="add mod modCrop">
          <ac:chgData name="Matthew Suderman" userId="S::ms13525@bristol.ac.uk::2709995e-3ea8-4fb0-9b62-eb8034dec529" providerId="AD" clId="Web-{3551F846-C420-E7FE-3904-3DA5677AB4FD}" dt="2020-01-12T23:08:23.277" v="3114"/>
          <ac:picMkLst>
            <pc:docMk/>
            <pc:sldMk cId="3807173673" sldId="276"/>
            <ac:picMk id="11" creationId="{B70ADCC5-ED6D-4AE1-89F0-0791B0F04366}"/>
          </ac:picMkLst>
        </pc:picChg>
      </pc:sldChg>
      <pc:sldChg chg="new del">
        <pc:chgData name="Matthew Suderman" userId="S::ms13525@bristol.ac.uk::2709995e-3ea8-4fb0-9b62-eb8034dec529" providerId="AD" clId="Web-{3551F846-C420-E7FE-3904-3DA5677AB4FD}" dt="2020-01-12T23:15:45.387" v="3169"/>
        <pc:sldMkLst>
          <pc:docMk/>
          <pc:sldMk cId="1129339779" sldId="277"/>
        </pc:sldMkLst>
      </pc:sldChg>
      <pc:sldChg chg="addSp delSp modSp add replId">
        <pc:chgData name="Matthew Suderman" userId="S::ms13525@bristol.ac.uk::2709995e-3ea8-4fb0-9b62-eb8034dec529" providerId="AD" clId="Web-{3551F846-C420-E7FE-3904-3DA5677AB4FD}" dt="2020-01-12T23:31:23.849" v="3702" actId="20577"/>
        <pc:sldMkLst>
          <pc:docMk/>
          <pc:sldMk cId="3347629794" sldId="278"/>
        </pc:sldMkLst>
        <pc:spChg chg="mod">
          <ac:chgData name="Matthew Suderman" userId="S::ms13525@bristol.ac.uk::2709995e-3ea8-4fb0-9b62-eb8034dec529" providerId="AD" clId="Web-{3551F846-C420-E7FE-3904-3DA5677AB4FD}" dt="2020-01-12T23:31:23.849" v="3702" actId="20577"/>
          <ac:spMkLst>
            <pc:docMk/>
            <pc:sldMk cId="3347629794" sldId="278"/>
            <ac:spMk id="4" creationId="{C6D6135E-B0E9-4A4D-A5E1-FC2244602EBB}"/>
          </ac:spMkLst>
        </pc:spChg>
        <pc:spChg chg="mod">
          <ac:chgData name="Matthew Suderman" userId="S::ms13525@bristol.ac.uk::2709995e-3ea8-4fb0-9b62-eb8034dec529" providerId="AD" clId="Web-{3551F846-C420-E7FE-3904-3DA5677AB4FD}" dt="2020-01-12T23:16:48.636" v="3276" actId="14100"/>
          <ac:spMkLst>
            <pc:docMk/>
            <pc:sldMk cId="3347629794" sldId="278"/>
            <ac:spMk id="8" creationId="{E982C8AF-8292-4042-84E8-63D6356C3EF4}"/>
          </ac:spMkLst>
        </pc:spChg>
        <pc:spChg chg="add mod">
          <ac:chgData name="Matthew Suderman" userId="S::ms13525@bristol.ac.uk::2709995e-3ea8-4fb0-9b62-eb8034dec529" providerId="AD" clId="Web-{3551F846-C420-E7FE-3904-3DA5677AB4FD}" dt="2020-01-12T23:20:10.462" v="3446" actId="20577"/>
          <ac:spMkLst>
            <pc:docMk/>
            <pc:sldMk cId="3347629794" sldId="278"/>
            <ac:spMk id="10" creationId="{625374E4-A161-4D27-9F49-A08F84AA7A3F}"/>
          </ac:spMkLst>
        </pc:spChg>
        <pc:spChg chg="add mod ord">
          <ac:chgData name="Matthew Suderman" userId="S::ms13525@bristol.ac.uk::2709995e-3ea8-4fb0-9b62-eb8034dec529" providerId="AD" clId="Web-{3551F846-C420-E7FE-3904-3DA5677AB4FD}" dt="2020-01-12T23:18:26.541" v="3288"/>
          <ac:spMkLst>
            <pc:docMk/>
            <pc:sldMk cId="3347629794" sldId="278"/>
            <ac:spMk id="12" creationId="{2331676C-522E-4338-AFCC-6B1C8FC9F030}"/>
          </ac:spMkLst>
        </pc:spChg>
        <pc:spChg chg="del">
          <ac:chgData name="Matthew Suderman" userId="S::ms13525@bristol.ac.uk::2709995e-3ea8-4fb0-9b62-eb8034dec529" providerId="AD" clId="Web-{3551F846-C420-E7FE-3904-3DA5677AB4FD}" dt="2020-01-12T23:16:02.871" v="3173"/>
          <ac:spMkLst>
            <pc:docMk/>
            <pc:sldMk cId="3347629794" sldId="278"/>
            <ac:spMk id="13" creationId="{9F03FBB7-0EFE-4419-BAB1-44F1DFE4FF01}"/>
          </ac:spMkLst>
        </pc:spChg>
        <pc:spChg chg="del">
          <ac:chgData name="Matthew Suderman" userId="S::ms13525@bristol.ac.uk::2709995e-3ea8-4fb0-9b62-eb8034dec529" providerId="AD" clId="Web-{3551F846-C420-E7FE-3904-3DA5677AB4FD}" dt="2020-01-12T23:15:57.090" v="3170"/>
          <ac:spMkLst>
            <pc:docMk/>
            <pc:sldMk cId="3347629794" sldId="278"/>
            <ac:spMk id="16" creationId="{E3B4C6A9-8D5B-45B1-A235-F8A5CBDC2C23}"/>
          </ac:spMkLst>
        </pc:spChg>
        <pc:grpChg chg="del">
          <ac:chgData name="Matthew Suderman" userId="S::ms13525@bristol.ac.uk::2709995e-3ea8-4fb0-9b62-eb8034dec529" providerId="AD" clId="Web-{3551F846-C420-E7FE-3904-3DA5677AB4FD}" dt="2020-01-12T23:15:59.152" v="3171"/>
          <ac:grpSpMkLst>
            <pc:docMk/>
            <pc:sldMk cId="3347629794" sldId="278"/>
            <ac:grpSpMk id="15" creationId="{BE09A819-0AD8-4E34-A0A1-B8BF55C9D1D5}"/>
          </ac:grpSpMkLst>
        </pc:grpChg>
        <pc:picChg chg="add mod">
          <ac:chgData name="Matthew Suderman" userId="S::ms13525@bristol.ac.uk::2709995e-3ea8-4fb0-9b62-eb8034dec529" providerId="AD" clId="Web-{3551F846-C420-E7FE-3904-3DA5677AB4FD}" dt="2020-01-12T23:16:56.433" v="3278" actId="1076"/>
          <ac:picMkLst>
            <pc:docMk/>
            <pc:sldMk cId="3347629794" sldId="278"/>
            <ac:picMk id="5" creationId="{FC195FDE-5E71-45E7-8BDF-670E142C9F4D}"/>
          </ac:picMkLst>
        </pc:picChg>
        <pc:picChg chg="del">
          <ac:chgData name="Matthew Suderman" userId="S::ms13525@bristol.ac.uk::2709995e-3ea8-4fb0-9b62-eb8034dec529" providerId="AD" clId="Web-{3551F846-C420-E7FE-3904-3DA5677AB4FD}" dt="2020-01-12T23:16:04.293" v="3174"/>
          <ac:picMkLst>
            <pc:docMk/>
            <pc:sldMk cId="3347629794" sldId="278"/>
            <ac:picMk id="6" creationId="{89C93157-F52B-4D3C-8535-61159E6ADB4C}"/>
          </ac:picMkLst>
        </pc:picChg>
        <pc:picChg chg="del">
          <ac:chgData name="Matthew Suderman" userId="S::ms13525@bristol.ac.uk::2709995e-3ea8-4fb0-9b62-eb8034dec529" providerId="AD" clId="Web-{3551F846-C420-E7FE-3904-3DA5677AB4FD}" dt="2020-01-12T23:15:59.949" v="3172"/>
          <ac:picMkLst>
            <pc:docMk/>
            <pc:sldMk cId="3347629794" sldId="278"/>
            <ac:picMk id="9" creationId="{4668B200-AEF2-45BC-9F63-FBD2424AF313}"/>
          </ac:picMkLst>
        </pc:picChg>
      </pc:sldChg>
      <pc:sldChg chg="new del">
        <pc:chgData name="Matthew Suderman" userId="S::ms13525@bristol.ac.uk::2709995e-3ea8-4fb0-9b62-eb8034dec529" providerId="AD" clId="Web-{3551F846-C420-E7FE-3904-3DA5677AB4FD}" dt="2020-01-12T23:26:17.211" v="3451"/>
        <pc:sldMkLst>
          <pc:docMk/>
          <pc:sldMk cId="1239161908" sldId="279"/>
        </pc:sldMkLst>
      </pc:sldChg>
      <pc:sldChg chg="addSp delSp modSp add replId">
        <pc:chgData name="Matthew Suderman" userId="S::ms13525@bristol.ac.uk::2709995e-3ea8-4fb0-9b62-eb8034dec529" providerId="AD" clId="Web-{3551F846-C420-E7FE-3904-3DA5677AB4FD}" dt="2020-01-12T23:31:29.583" v="3705" actId="20577"/>
        <pc:sldMkLst>
          <pc:docMk/>
          <pc:sldMk cId="2196178576" sldId="280"/>
        </pc:sldMkLst>
        <pc:spChg chg="mod">
          <ac:chgData name="Matthew Suderman" userId="S::ms13525@bristol.ac.uk::2709995e-3ea8-4fb0-9b62-eb8034dec529" providerId="AD" clId="Web-{3551F846-C420-E7FE-3904-3DA5677AB4FD}" dt="2020-01-12T23:31:29.583" v="3705" actId="20577"/>
          <ac:spMkLst>
            <pc:docMk/>
            <pc:sldMk cId="2196178576" sldId="280"/>
            <ac:spMk id="4" creationId="{C6D6135E-B0E9-4A4D-A5E1-FC2244602EBB}"/>
          </ac:spMkLst>
        </pc:spChg>
        <pc:spChg chg="mod">
          <ac:chgData name="Matthew Suderman" userId="S::ms13525@bristol.ac.uk::2709995e-3ea8-4fb0-9b62-eb8034dec529" providerId="AD" clId="Web-{3551F846-C420-E7FE-3904-3DA5677AB4FD}" dt="2020-01-12T23:29:04.038" v="3644" actId="20577"/>
          <ac:spMkLst>
            <pc:docMk/>
            <pc:sldMk cId="2196178576" sldId="280"/>
            <ac:spMk id="8" creationId="{E982C8AF-8292-4042-84E8-63D6356C3EF4}"/>
          </ac:spMkLst>
        </pc:spChg>
        <pc:spChg chg="del">
          <ac:chgData name="Matthew Suderman" userId="S::ms13525@bristol.ac.uk::2709995e-3ea8-4fb0-9b62-eb8034dec529" providerId="AD" clId="Web-{3551F846-C420-E7FE-3904-3DA5677AB4FD}" dt="2020-01-12T23:26:28.383" v="3453"/>
          <ac:spMkLst>
            <pc:docMk/>
            <pc:sldMk cId="2196178576" sldId="280"/>
            <ac:spMk id="10" creationId="{625374E4-A161-4D27-9F49-A08F84AA7A3F}"/>
          </ac:spMkLst>
        </pc:spChg>
        <pc:spChg chg="del">
          <ac:chgData name="Matthew Suderman" userId="S::ms13525@bristol.ac.uk::2709995e-3ea8-4fb0-9b62-eb8034dec529" providerId="AD" clId="Web-{3551F846-C420-E7FE-3904-3DA5677AB4FD}" dt="2020-01-12T23:26:28.383" v="3454"/>
          <ac:spMkLst>
            <pc:docMk/>
            <pc:sldMk cId="2196178576" sldId="280"/>
            <ac:spMk id="12" creationId="{2331676C-522E-4338-AFCC-6B1C8FC9F030}"/>
          </ac:spMkLst>
        </pc:spChg>
        <pc:picChg chg="del">
          <ac:chgData name="Matthew Suderman" userId="S::ms13525@bristol.ac.uk::2709995e-3ea8-4fb0-9b62-eb8034dec529" providerId="AD" clId="Web-{3551F846-C420-E7FE-3904-3DA5677AB4FD}" dt="2020-01-12T23:26:24.227" v="3452"/>
          <ac:picMkLst>
            <pc:docMk/>
            <pc:sldMk cId="2196178576" sldId="280"/>
            <ac:picMk id="5" creationId="{FC195FDE-5E71-45E7-8BDF-670E142C9F4D}"/>
          </ac:picMkLst>
        </pc:picChg>
        <pc:picChg chg="add mod">
          <ac:chgData name="Matthew Suderman" userId="S::ms13525@bristol.ac.uk::2709995e-3ea8-4fb0-9b62-eb8034dec529" providerId="AD" clId="Web-{3551F846-C420-E7FE-3904-3DA5677AB4FD}" dt="2020-01-12T23:28:18.898" v="3508" actId="1076"/>
          <ac:picMkLst>
            <pc:docMk/>
            <pc:sldMk cId="2196178576" sldId="280"/>
            <ac:picMk id="6" creationId="{D699F678-A8F3-4525-8B61-690714FFFBD6}"/>
          </ac:picMkLst>
        </pc:picChg>
      </pc:sldChg>
      <pc:sldChg chg="delSp modSp add replId">
        <pc:chgData name="Matthew Suderman" userId="S::ms13525@bristol.ac.uk::2709995e-3ea8-4fb0-9b62-eb8034dec529" providerId="AD" clId="Web-{3551F846-C420-E7FE-3904-3DA5677AB4FD}" dt="2020-01-12T23:45:37.834" v="4705" actId="20577"/>
        <pc:sldMkLst>
          <pc:docMk/>
          <pc:sldMk cId="818273564" sldId="281"/>
        </pc:sldMkLst>
        <pc:spChg chg="mod">
          <ac:chgData name="Matthew Suderman" userId="S::ms13525@bristol.ac.uk::2709995e-3ea8-4fb0-9b62-eb8034dec529" providerId="AD" clId="Web-{3551F846-C420-E7FE-3904-3DA5677AB4FD}" dt="2020-01-12T23:45:37.834" v="4705" actId="20577"/>
          <ac:spMkLst>
            <pc:docMk/>
            <pc:sldMk cId="818273564" sldId="281"/>
            <ac:spMk id="3" creationId="{784E00D2-8947-4BC0-B376-A387D60BAC35}"/>
          </ac:spMkLst>
        </pc:spChg>
        <pc:spChg chg="mod">
          <ac:chgData name="Matthew Suderman" userId="S::ms13525@bristol.ac.uk::2709995e-3ea8-4fb0-9b62-eb8034dec529" providerId="AD" clId="Web-{3551F846-C420-E7FE-3904-3DA5677AB4FD}" dt="2020-01-12T23:31:36.067" v="3708" actId="20577"/>
          <ac:spMkLst>
            <pc:docMk/>
            <pc:sldMk cId="818273564" sldId="281"/>
            <ac:spMk id="4" creationId="{C6D6135E-B0E9-4A4D-A5E1-FC2244602EBB}"/>
          </ac:spMkLst>
        </pc:spChg>
        <pc:spChg chg="del">
          <ac:chgData name="Matthew Suderman" userId="S::ms13525@bristol.ac.uk::2709995e-3ea8-4fb0-9b62-eb8034dec529" providerId="AD" clId="Web-{3551F846-C420-E7FE-3904-3DA5677AB4FD}" dt="2020-01-12T23:30:08.881" v="3651"/>
          <ac:spMkLst>
            <pc:docMk/>
            <pc:sldMk cId="818273564" sldId="281"/>
            <ac:spMk id="8" creationId="{E982C8AF-8292-4042-84E8-63D6356C3EF4}"/>
          </ac:spMkLst>
        </pc:spChg>
        <pc:picChg chg="del">
          <ac:chgData name="Matthew Suderman" userId="S::ms13525@bristol.ac.uk::2709995e-3ea8-4fb0-9b62-eb8034dec529" providerId="AD" clId="Web-{3551F846-C420-E7FE-3904-3DA5677AB4FD}" dt="2020-01-12T23:30:04.256" v="3650"/>
          <ac:picMkLst>
            <pc:docMk/>
            <pc:sldMk cId="818273564" sldId="281"/>
            <ac:picMk id="6" creationId="{D699F678-A8F3-4525-8B61-690714FFFBD6}"/>
          </ac:picMkLst>
        </pc:picChg>
      </pc:sldChg>
      <pc:sldChg chg="new del">
        <pc:chgData name="Matthew Suderman" userId="S::ms13525@bristol.ac.uk::2709995e-3ea8-4fb0-9b62-eb8034dec529" providerId="AD" clId="Web-{3551F846-C420-E7FE-3904-3DA5677AB4FD}" dt="2020-01-12T23:29:53.568" v="3648"/>
        <pc:sldMkLst>
          <pc:docMk/>
          <pc:sldMk cId="3088078102" sldId="281"/>
        </pc:sldMkLst>
      </pc:sldChg>
      <pc:sldChg chg="modSp add ord replId modNotes">
        <pc:chgData name="Matthew Suderman" userId="S::ms13525@bristol.ac.uk::2709995e-3ea8-4fb0-9b62-eb8034dec529" providerId="AD" clId="Web-{3551F846-C420-E7FE-3904-3DA5677AB4FD}" dt="2020-01-12T23:59:05.473" v="5224" actId="20577"/>
        <pc:sldMkLst>
          <pc:docMk/>
          <pc:sldMk cId="2504302495" sldId="282"/>
        </pc:sldMkLst>
        <pc:spChg chg="mod">
          <ac:chgData name="Matthew Suderman" userId="S::ms13525@bristol.ac.uk::2709995e-3ea8-4fb0-9b62-eb8034dec529" providerId="AD" clId="Web-{3551F846-C420-E7FE-3904-3DA5677AB4FD}" dt="2020-01-12T23:49:50.989" v="4747" actId="20577"/>
          <ac:spMkLst>
            <pc:docMk/>
            <pc:sldMk cId="2504302495" sldId="282"/>
            <ac:spMk id="2" creationId="{A051AE55-C412-4F97-B8BC-7897E1B8FE80}"/>
          </ac:spMkLst>
        </pc:spChg>
        <pc:spChg chg="mod">
          <ac:chgData name="Matthew Suderman" userId="S::ms13525@bristol.ac.uk::2709995e-3ea8-4fb0-9b62-eb8034dec529" providerId="AD" clId="Web-{3551F846-C420-E7FE-3904-3DA5677AB4FD}" dt="2020-01-12T23:59:05.473" v="5224" actId="20577"/>
          <ac:spMkLst>
            <pc:docMk/>
            <pc:sldMk cId="2504302495" sldId="282"/>
            <ac:spMk id="3" creationId="{784E00D2-8947-4BC0-B376-A387D60BAC35}"/>
          </ac:spMkLst>
        </pc:spChg>
        <pc:spChg chg="mod">
          <ac:chgData name="Matthew Suderman" userId="S::ms13525@bristol.ac.uk::2709995e-3ea8-4fb0-9b62-eb8034dec529" providerId="AD" clId="Web-{3551F846-C420-E7FE-3904-3DA5677AB4FD}" dt="2020-01-12T23:48:54.380" v="4734" actId="20577"/>
          <ac:spMkLst>
            <pc:docMk/>
            <pc:sldMk cId="2504302495" sldId="282"/>
            <ac:spMk id="4" creationId="{C6D6135E-B0E9-4A4D-A5E1-FC2244602EBB}"/>
          </ac:spMkLst>
        </pc:spChg>
      </pc:sldChg>
    </pc:docChg>
  </pc:docChgLst>
  <pc:docChgLst>
    <pc:chgData name="Matthew Suderman" userId="S::ms13525@bristol.ac.uk::2709995e-3ea8-4fb0-9b62-eb8034dec529" providerId="AD" clId="Web-{264969A7-D523-C25B-7F7D-029A5F1EBBEA}"/>
    <pc:docChg chg="addSld delSld modSld sldOrd">
      <pc:chgData name="Matthew Suderman" userId="S::ms13525@bristol.ac.uk::2709995e-3ea8-4fb0-9b62-eb8034dec529" providerId="AD" clId="Web-{264969A7-D523-C25B-7F7D-029A5F1EBBEA}" dt="2020-02-09T00:28:18.611" v="4209" actId="20577"/>
      <pc:docMkLst>
        <pc:docMk/>
      </pc:docMkLst>
      <pc:sldChg chg="modSp">
        <pc:chgData name="Matthew Suderman" userId="S::ms13525@bristol.ac.uk::2709995e-3ea8-4fb0-9b62-eb8034dec529" providerId="AD" clId="Web-{264969A7-D523-C25B-7F7D-029A5F1EBBEA}" dt="2020-02-09T00:28:17.704" v="4207" actId="20577"/>
        <pc:sldMkLst>
          <pc:docMk/>
          <pc:sldMk cId="2320046297" sldId="258"/>
        </pc:sldMkLst>
        <pc:spChg chg="mod">
          <ac:chgData name="Matthew Suderman" userId="S::ms13525@bristol.ac.uk::2709995e-3ea8-4fb0-9b62-eb8034dec529" providerId="AD" clId="Web-{264969A7-D523-C25B-7F7D-029A5F1EBBEA}" dt="2020-02-09T00:28:17.704" v="4207" actId="20577"/>
          <ac:spMkLst>
            <pc:docMk/>
            <pc:sldMk cId="2320046297" sldId="258"/>
            <ac:spMk id="2" creationId="{00000000-0000-0000-0000-000000000000}"/>
          </ac:spMkLst>
        </pc:spChg>
        <pc:graphicFrameChg chg="mod modGraphic">
          <ac:chgData name="Matthew Suderman" userId="S::ms13525@bristol.ac.uk::2709995e-3ea8-4fb0-9b62-eb8034dec529" providerId="AD" clId="Web-{264969A7-D523-C25B-7F7D-029A5F1EBBEA}" dt="2020-02-09T00:27:56.361" v="4198"/>
          <ac:graphicFrameMkLst>
            <pc:docMk/>
            <pc:sldMk cId="2320046297" sldId="258"/>
            <ac:graphicFrameMk id="4" creationId="{44BA0544-E9B3-4E6C-A2C7-C9AB17C34C21}"/>
          </ac:graphicFrameMkLst>
        </pc:graphicFrameChg>
      </pc:sldChg>
      <pc:sldChg chg="delSp modSp modNotes">
        <pc:chgData name="Matthew Suderman" userId="S::ms13525@bristol.ac.uk::2709995e-3ea8-4fb0-9b62-eb8034dec529" providerId="AD" clId="Web-{264969A7-D523-C25B-7F7D-029A5F1EBBEA}" dt="2020-02-08T22:56:12.462" v="1430" actId="20577"/>
        <pc:sldMkLst>
          <pc:docMk/>
          <pc:sldMk cId="973563334" sldId="268"/>
        </pc:sldMkLst>
        <pc:spChg chg="mod">
          <ac:chgData name="Matthew Suderman" userId="S::ms13525@bristol.ac.uk::2709995e-3ea8-4fb0-9b62-eb8034dec529" providerId="AD" clId="Web-{264969A7-D523-C25B-7F7D-029A5F1EBBEA}" dt="2020-02-08T22:02:05.130" v="73" actId="20577"/>
          <ac:spMkLst>
            <pc:docMk/>
            <pc:sldMk cId="973563334" sldId="268"/>
            <ac:spMk id="2" creationId="{A051AE55-C412-4F97-B8BC-7897E1B8FE80}"/>
          </ac:spMkLst>
        </pc:spChg>
        <pc:spChg chg="mod">
          <ac:chgData name="Matthew Suderman" userId="S::ms13525@bristol.ac.uk::2709995e-3ea8-4fb0-9b62-eb8034dec529" providerId="AD" clId="Web-{264969A7-D523-C25B-7F7D-029A5F1EBBEA}" dt="2020-02-08T22:56:12.462" v="1430" actId="20577"/>
          <ac:spMkLst>
            <pc:docMk/>
            <pc:sldMk cId="973563334" sldId="268"/>
            <ac:spMk id="3" creationId="{784E00D2-8947-4BC0-B376-A387D60BAC35}"/>
          </ac:spMkLst>
        </pc:spChg>
        <pc:spChg chg="mod">
          <ac:chgData name="Matthew Suderman" userId="S::ms13525@bristol.ac.uk::2709995e-3ea8-4fb0-9b62-eb8034dec529" providerId="AD" clId="Web-{264969A7-D523-C25B-7F7D-029A5F1EBBEA}" dt="2020-02-08T22:02:21.130" v="93" actId="20577"/>
          <ac:spMkLst>
            <pc:docMk/>
            <pc:sldMk cId="973563334" sldId="268"/>
            <ac:spMk id="4" creationId="{C6D6135E-B0E9-4A4D-A5E1-FC2244602EBB}"/>
          </ac:spMkLst>
        </pc:spChg>
        <pc:picChg chg="del">
          <ac:chgData name="Matthew Suderman" userId="S::ms13525@bristol.ac.uk::2709995e-3ea8-4fb0-9b62-eb8034dec529" providerId="AD" clId="Web-{264969A7-D523-C25B-7F7D-029A5F1EBBEA}" dt="2020-02-08T22:00:40.474" v="61"/>
          <ac:picMkLst>
            <pc:docMk/>
            <pc:sldMk cId="973563334" sldId="268"/>
            <ac:picMk id="5" creationId="{493DD0F6-99C2-46ED-BA85-51DD3DB33470}"/>
          </ac:picMkLst>
        </pc:picChg>
      </pc:sldChg>
      <pc:sldChg chg="modSp add replId modNotes">
        <pc:chgData name="Matthew Suderman" userId="S::ms13525@bristol.ac.uk::2709995e-3ea8-4fb0-9b62-eb8034dec529" providerId="AD" clId="Web-{264969A7-D523-C25B-7F7D-029A5F1EBBEA}" dt="2020-02-08T23:12:39.520" v="1935" actId="20577"/>
        <pc:sldMkLst>
          <pc:docMk/>
          <pc:sldMk cId="1849009463" sldId="269"/>
        </pc:sldMkLst>
        <pc:spChg chg="mod">
          <ac:chgData name="Matthew Suderman" userId="S::ms13525@bristol.ac.uk::2709995e-3ea8-4fb0-9b62-eb8034dec529" providerId="AD" clId="Web-{264969A7-D523-C25B-7F7D-029A5F1EBBEA}" dt="2020-02-08T22:59:01.821" v="1473" actId="14100"/>
          <ac:spMkLst>
            <pc:docMk/>
            <pc:sldMk cId="1849009463" sldId="269"/>
            <ac:spMk id="2" creationId="{A051AE55-C412-4F97-B8BC-7897E1B8FE80}"/>
          </ac:spMkLst>
        </pc:spChg>
        <pc:spChg chg="mod">
          <ac:chgData name="Matthew Suderman" userId="S::ms13525@bristol.ac.uk::2709995e-3ea8-4fb0-9b62-eb8034dec529" providerId="AD" clId="Web-{264969A7-D523-C25B-7F7D-029A5F1EBBEA}" dt="2020-02-08T23:12:36.067" v="1933" actId="20577"/>
          <ac:spMkLst>
            <pc:docMk/>
            <pc:sldMk cId="1849009463" sldId="269"/>
            <ac:spMk id="3" creationId="{784E00D2-8947-4BC0-B376-A387D60BAC35}"/>
          </ac:spMkLst>
        </pc:spChg>
        <pc:spChg chg="mod">
          <ac:chgData name="Matthew Suderman" userId="S::ms13525@bristol.ac.uk::2709995e-3ea8-4fb0-9b62-eb8034dec529" providerId="AD" clId="Web-{264969A7-D523-C25B-7F7D-029A5F1EBBEA}" dt="2020-02-08T23:12:39.520" v="1935" actId="20577"/>
          <ac:spMkLst>
            <pc:docMk/>
            <pc:sldMk cId="1849009463" sldId="269"/>
            <ac:spMk id="4" creationId="{C6D6135E-B0E9-4A4D-A5E1-FC2244602EBB}"/>
          </ac:spMkLst>
        </pc:spChg>
      </pc:sldChg>
      <pc:sldChg chg="del">
        <pc:chgData name="Matthew Suderman" userId="S::ms13525@bristol.ac.uk::2709995e-3ea8-4fb0-9b62-eb8034dec529" providerId="AD" clId="Web-{264969A7-D523-C25B-7F7D-029A5F1EBBEA}" dt="2020-02-08T22:00:18.749" v="41"/>
        <pc:sldMkLst>
          <pc:docMk/>
          <pc:sldMk cId="2000204874" sldId="269"/>
        </pc:sldMkLst>
      </pc:sldChg>
      <pc:sldChg chg="modSp add ord replId">
        <pc:chgData name="Matthew Suderman" userId="S::ms13525@bristol.ac.uk::2709995e-3ea8-4fb0-9b62-eb8034dec529" providerId="AD" clId="Web-{264969A7-D523-C25B-7F7D-029A5F1EBBEA}" dt="2020-02-09T00:27:02.423" v="4188"/>
        <pc:sldMkLst>
          <pc:docMk/>
          <pc:sldMk cId="426650903" sldId="270"/>
        </pc:sldMkLst>
        <pc:spChg chg="mod">
          <ac:chgData name="Matthew Suderman" userId="S::ms13525@bristol.ac.uk::2709995e-3ea8-4fb0-9b62-eb8034dec529" providerId="AD" clId="Web-{264969A7-D523-C25B-7F7D-029A5F1EBBEA}" dt="2020-02-09T00:25:11.595" v="4146" actId="20577"/>
          <ac:spMkLst>
            <pc:docMk/>
            <pc:sldMk cId="426650903" sldId="270"/>
            <ac:spMk id="2" creationId="{A051AE55-C412-4F97-B8BC-7897E1B8FE80}"/>
          </ac:spMkLst>
        </pc:spChg>
        <pc:spChg chg="mod">
          <ac:chgData name="Matthew Suderman" userId="S::ms13525@bristol.ac.uk::2709995e-3ea8-4fb0-9b62-eb8034dec529" providerId="AD" clId="Web-{264969A7-D523-C25B-7F7D-029A5F1EBBEA}" dt="2020-02-09T00:26:58.439" v="4185" actId="20577"/>
          <ac:spMkLst>
            <pc:docMk/>
            <pc:sldMk cId="426650903" sldId="270"/>
            <ac:spMk id="4" creationId="{C6D6135E-B0E9-4A4D-A5E1-FC2244602EBB}"/>
          </ac:spMkLst>
        </pc:spChg>
      </pc:sldChg>
      <pc:sldChg chg="add del replId">
        <pc:chgData name="Matthew Suderman" userId="S::ms13525@bristol.ac.uk::2709995e-3ea8-4fb0-9b62-eb8034dec529" providerId="AD" clId="Web-{264969A7-D523-C25B-7F7D-029A5F1EBBEA}" dt="2020-02-09T00:24:29.951" v="4137"/>
        <pc:sldMkLst>
          <pc:docMk/>
          <pc:sldMk cId="3995270396" sldId="271"/>
        </pc:sldMkLst>
      </pc:sldChg>
      <pc:sldChg chg="del">
        <pc:chgData name="Matthew Suderman" userId="S::ms13525@bristol.ac.uk::2709995e-3ea8-4fb0-9b62-eb8034dec529" providerId="AD" clId="Web-{264969A7-D523-C25B-7F7D-029A5F1EBBEA}" dt="2020-02-08T22:00:18.733" v="36"/>
        <pc:sldMkLst>
          <pc:docMk/>
          <pc:sldMk cId="817902448" sldId="272"/>
        </pc:sldMkLst>
      </pc:sldChg>
      <pc:sldChg chg="add del replId">
        <pc:chgData name="Matthew Suderman" userId="S::ms13525@bristol.ac.uk::2709995e-3ea8-4fb0-9b62-eb8034dec529" providerId="AD" clId="Web-{264969A7-D523-C25B-7F7D-029A5F1EBBEA}" dt="2020-02-09T00:24:27.872" v="4136"/>
        <pc:sldMkLst>
          <pc:docMk/>
          <pc:sldMk cId="997607940" sldId="272"/>
        </pc:sldMkLst>
      </pc:sldChg>
      <pc:sldChg chg="del">
        <pc:chgData name="Matthew Suderman" userId="S::ms13525@bristol.ac.uk::2709995e-3ea8-4fb0-9b62-eb8034dec529" providerId="AD" clId="Web-{264969A7-D523-C25B-7F7D-029A5F1EBBEA}" dt="2020-02-08T22:00:18.733" v="37"/>
        <pc:sldMkLst>
          <pc:docMk/>
          <pc:sldMk cId="848703642" sldId="273"/>
        </pc:sldMkLst>
      </pc:sldChg>
      <pc:sldChg chg="add del replId">
        <pc:chgData name="Matthew Suderman" userId="S::ms13525@bristol.ac.uk::2709995e-3ea8-4fb0-9b62-eb8034dec529" providerId="AD" clId="Web-{264969A7-D523-C25B-7F7D-029A5F1EBBEA}" dt="2020-02-09T00:24:24.185" v="4135"/>
        <pc:sldMkLst>
          <pc:docMk/>
          <pc:sldMk cId="1945288786" sldId="273"/>
        </pc:sldMkLst>
      </pc:sldChg>
      <pc:sldChg chg="modSp add replId">
        <pc:chgData name="Matthew Suderman" userId="S::ms13525@bristol.ac.uk::2709995e-3ea8-4fb0-9b62-eb8034dec529" providerId="AD" clId="Web-{264969A7-D523-C25B-7F7D-029A5F1EBBEA}" dt="2020-02-09T00:26:23.064" v="4174" actId="20577"/>
        <pc:sldMkLst>
          <pc:docMk/>
          <pc:sldMk cId="851938205" sldId="274"/>
        </pc:sldMkLst>
        <pc:spChg chg="mod">
          <ac:chgData name="Matthew Suderman" userId="S::ms13525@bristol.ac.uk::2709995e-3ea8-4fb0-9b62-eb8034dec529" providerId="AD" clId="Web-{264969A7-D523-C25B-7F7D-029A5F1EBBEA}" dt="2020-02-09T00:26:18.674" v="4159" actId="20577"/>
          <ac:spMkLst>
            <pc:docMk/>
            <pc:sldMk cId="851938205" sldId="274"/>
            <ac:spMk id="2" creationId="{A051AE55-C412-4F97-B8BC-7897E1B8FE80}"/>
          </ac:spMkLst>
        </pc:spChg>
        <pc:spChg chg="mod">
          <ac:chgData name="Matthew Suderman" userId="S::ms13525@bristol.ac.uk::2709995e-3ea8-4fb0-9b62-eb8034dec529" providerId="AD" clId="Web-{264969A7-D523-C25B-7F7D-029A5F1EBBEA}" dt="2020-02-09T00:26:23.064" v="4174" actId="20577"/>
          <ac:spMkLst>
            <pc:docMk/>
            <pc:sldMk cId="851938205" sldId="274"/>
            <ac:spMk id="4" creationId="{C6D6135E-B0E9-4A4D-A5E1-FC2244602EBB}"/>
          </ac:spMkLst>
        </pc:spChg>
      </pc:sldChg>
      <pc:sldChg chg="del">
        <pc:chgData name="Matthew Suderman" userId="S::ms13525@bristol.ac.uk::2709995e-3ea8-4fb0-9b62-eb8034dec529" providerId="AD" clId="Web-{264969A7-D523-C25B-7F7D-029A5F1EBBEA}" dt="2020-02-08T22:00:18.749" v="39"/>
        <pc:sldMkLst>
          <pc:docMk/>
          <pc:sldMk cId="519556634" sldId="275"/>
        </pc:sldMkLst>
      </pc:sldChg>
      <pc:sldChg chg="modSp add replId modNotes">
        <pc:chgData name="Matthew Suderman" userId="S::ms13525@bristol.ac.uk::2709995e-3ea8-4fb0-9b62-eb8034dec529" providerId="AD" clId="Web-{264969A7-D523-C25B-7F7D-029A5F1EBBEA}" dt="2020-02-09T00:23:32.825" v="4132" actId="20577"/>
        <pc:sldMkLst>
          <pc:docMk/>
          <pc:sldMk cId="4084112456" sldId="275"/>
        </pc:sldMkLst>
        <pc:spChg chg="mod">
          <ac:chgData name="Matthew Suderman" userId="S::ms13525@bristol.ac.uk::2709995e-3ea8-4fb0-9b62-eb8034dec529" providerId="AD" clId="Web-{264969A7-D523-C25B-7F7D-029A5F1EBBEA}" dt="2020-02-09T00:13:46.615" v="3771" actId="20577"/>
          <ac:spMkLst>
            <pc:docMk/>
            <pc:sldMk cId="4084112456" sldId="275"/>
            <ac:spMk id="2" creationId="{A051AE55-C412-4F97-B8BC-7897E1B8FE80}"/>
          </ac:spMkLst>
        </pc:spChg>
        <pc:spChg chg="mod">
          <ac:chgData name="Matthew Suderman" userId="S::ms13525@bristol.ac.uk::2709995e-3ea8-4fb0-9b62-eb8034dec529" providerId="AD" clId="Web-{264969A7-D523-C25B-7F7D-029A5F1EBBEA}" dt="2020-02-09T00:23:32.825" v="4132" actId="20577"/>
          <ac:spMkLst>
            <pc:docMk/>
            <pc:sldMk cId="4084112456" sldId="275"/>
            <ac:spMk id="3" creationId="{784E00D2-8947-4BC0-B376-A387D60BAC35}"/>
          </ac:spMkLst>
        </pc:spChg>
        <pc:spChg chg="mod">
          <ac:chgData name="Matthew Suderman" userId="S::ms13525@bristol.ac.uk::2709995e-3ea8-4fb0-9b62-eb8034dec529" providerId="AD" clId="Web-{264969A7-D523-C25B-7F7D-029A5F1EBBEA}" dt="2020-02-09T00:12:47.709" v="3750" actId="20577"/>
          <ac:spMkLst>
            <pc:docMk/>
            <pc:sldMk cId="4084112456" sldId="275"/>
            <ac:spMk id="4" creationId="{C6D6135E-B0E9-4A4D-A5E1-FC2244602EBB}"/>
          </ac:spMkLst>
        </pc:spChg>
      </pc:sldChg>
      <pc:sldChg chg="del">
        <pc:chgData name="Matthew Suderman" userId="S::ms13525@bristol.ac.uk::2709995e-3ea8-4fb0-9b62-eb8034dec529" providerId="AD" clId="Web-{264969A7-D523-C25B-7F7D-029A5F1EBBEA}" dt="2020-02-08T22:00:18.749" v="40"/>
        <pc:sldMkLst>
          <pc:docMk/>
          <pc:sldMk cId="1401982386" sldId="276"/>
        </pc:sldMkLst>
      </pc:sldChg>
      <pc:sldChg chg="addSp modSp add ord replId">
        <pc:chgData name="Matthew Suderman" userId="S::ms13525@bristol.ac.uk::2709995e-3ea8-4fb0-9b62-eb8034dec529" providerId="AD" clId="Web-{264969A7-D523-C25B-7F7D-029A5F1EBBEA}" dt="2020-02-09T00:26:49.205" v="4184"/>
        <pc:sldMkLst>
          <pc:docMk/>
          <pc:sldMk cId="4042171201" sldId="276"/>
        </pc:sldMkLst>
        <pc:spChg chg="mod">
          <ac:chgData name="Matthew Suderman" userId="S::ms13525@bristol.ac.uk::2709995e-3ea8-4fb0-9b62-eb8034dec529" providerId="AD" clId="Web-{264969A7-D523-C25B-7F7D-029A5F1EBBEA}" dt="2020-02-08T23:56:49.972" v="2928" actId="20577"/>
          <ac:spMkLst>
            <pc:docMk/>
            <pc:sldMk cId="4042171201" sldId="276"/>
            <ac:spMk id="2" creationId="{A051AE55-C412-4F97-B8BC-7897E1B8FE80}"/>
          </ac:spMkLst>
        </pc:spChg>
        <pc:spChg chg="mod">
          <ac:chgData name="Matthew Suderman" userId="S::ms13525@bristol.ac.uk::2709995e-3ea8-4fb0-9b62-eb8034dec529" providerId="AD" clId="Web-{264969A7-D523-C25B-7F7D-029A5F1EBBEA}" dt="2020-02-09T00:12:01.756" v="3743" actId="20577"/>
          <ac:spMkLst>
            <pc:docMk/>
            <pc:sldMk cId="4042171201" sldId="276"/>
            <ac:spMk id="3" creationId="{784E00D2-8947-4BC0-B376-A387D60BAC35}"/>
          </ac:spMkLst>
        </pc:spChg>
        <pc:spChg chg="mod">
          <ac:chgData name="Matthew Suderman" userId="S::ms13525@bristol.ac.uk::2709995e-3ea8-4fb0-9b62-eb8034dec529" providerId="AD" clId="Web-{264969A7-D523-C25B-7F7D-029A5F1EBBEA}" dt="2020-02-08T23:56:53.800" v="2929" actId="20577"/>
          <ac:spMkLst>
            <pc:docMk/>
            <pc:sldMk cId="4042171201" sldId="276"/>
            <ac:spMk id="4" creationId="{C6D6135E-B0E9-4A4D-A5E1-FC2244602EBB}"/>
          </ac:spMkLst>
        </pc:spChg>
        <pc:spChg chg="add mod">
          <ac:chgData name="Matthew Suderman" userId="S::ms13525@bristol.ac.uk::2709995e-3ea8-4fb0-9b62-eb8034dec529" providerId="AD" clId="Web-{264969A7-D523-C25B-7F7D-029A5F1EBBEA}" dt="2020-02-09T00:11:23.989" v="3689" actId="1076"/>
          <ac:spMkLst>
            <pc:docMk/>
            <pc:sldMk cId="4042171201" sldId="276"/>
            <ac:spMk id="7" creationId="{B6D9A326-8EA3-473A-905D-0680AB3249AA}"/>
          </ac:spMkLst>
        </pc:spChg>
        <pc:spChg chg="add mod">
          <ac:chgData name="Matthew Suderman" userId="S::ms13525@bristol.ac.uk::2709995e-3ea8-4fb0-9b62-eb8034dec529" providerId="AD" clId="Web-{264969A7-D523-C25B-7F7D-029A5F1EBBEA}" dt="2020-02-09T00:11:34.411" v="3698" actId="20577"/>
          <ac:spMkLst>
            <pc:docMk/>
            <pc:sldMk cId="4042171201" sldId="276"/>
            <ac:spMk id="8" creationId="{ECD78A4E-33A1-4D88-9E39-4ED5B520C345}"/>
          </ac:spMkLst>
        </pc:spChg>
        <pc:picChg chg="add mod modCrop">
          <ac:chgData name="Matthew Suderman" userId="S::ms13525@bristol.ac.uk::2709995e-3ea8-4fb0-9b62-eb8034dec529" providerId="AD" clId="Web-{264969A7-D523-C25B-7F7D-029A5F1EBBEA}" dt="2020-02-09T00:10:42.708" v="3672" actId="1076"/>
          <ac:picMkLst>
            <pc:docMk/>
            <pc:sldMk cId="4042171201" sldId="276"/>
            <ac:picMk id="5" creationId="{8E3DD62D-875C-45B8-9BD5-EFF04043140E}"/>
          </ac:picMkLst>
        </pc:picChg>
      </pc:sldChg>
      <pc:sldChg chg="new del">
        <pc:chgData name="Matthew Suderman" userId="S::ms13525@bristol.ac.uk::2709995e-3ea8-4fb0-9b62-eb8034dec529" providerId="AD" clId="Web-{264969A7-D523-C25B-7F7D-029A5F1EBBEA}" dt="2020-02-08T22:56:59.165" v="1459"/>
        <pc:sldMkLst>
          <pc:docMk/>
          <pc:sldMk cId="309170106" sldId="277"/>
        </pc:sldMkLst>
      </pc:sldChg>
      <pc:sldChg chg="modSp add replId modNotes">
        <pc:chgData name="Matthew Suderman" userId="S::ms13525@bristol.ac.uk::2709995e-3ea8-4fb0-9b62-eb8034dec529" providerId="AD" clId="Web-{264969A7-D523-C25B-7F7D-029A5F1EBBEA}" dt="2020-02-08T23:44:34.577" v="2916" actId="20577"/>
        <pc:sldMkLst>
          <pc:docMk/>
          <pc:sldMk cId="311229488" sldId="277"/>
        </pc:sldMkLst>
        <pc:spChg chg="mod">
          <ac:chgData name="Matthew Suderman" userId="S::ms13525@bristol.ac.uk::2709995e-3ea8-4fb0-9b62-eb8034dec529" providerId="AD" clId="Web-{264969A7-D523-C25B-7F7D-029A5F1EBBEA}" dt="2020-02-08T23:33:54.471" v="2315" actId="14100"/>
          <ac:spMkLst>
            <pc:docMk/>
            <pc:sldMk cId="311229488" sldId="277"/>
            <ac:spMk id="2" creationId="{A051AE55-C412-4F97-B8BC-7897E1B8FE80}"/>
          </ac:spMkLst>
        </pc:spChg>
        <pc:spChg chg="mod">
          <ac:chgData name="Matthew Suderman" userId="S::ms13525@bristol.ac.uk::2709995e-3ea8-4fb0-9b62-eb8034dec529" providerId="AD" clId="Web-{264969A7-D523-C25B-7F7D-029A5F1EBBEA}" dt="2020-02-08T23:44:34.577" v="2916" actId="20577"/>
          <ac:spMkLst>
            <pc:docMk/>
            <pc:sldMk cId="311229488" sldId="277"/>
            <ac:spMk id="3" creationId="{784E00D2-8947-4BC0-B376-A387D60BAC35}"/>
          </ac:spMkLst>
        </pc:spChg>
        <pc:spChg chg="mod">
          <ac:chgData name="Matthew Suderman" userId="S::ms13525@bristol.ac.uk::2709995e-3ea8-4fb0-9b62-eb8034dec529" providerId="AD" clId="Web-{264969A7-D523-C25B-7F7D-029A5F1EBBEA}" dt="2020-02-08T23:37:11.829" v="2701" actId="20577"/>
          <ac:spMkLst>
            <pc:docMk/>
            <pc:sldMk cId="311229488" sldId="277"/>
            <ac:spMk id="4" creationId="{C6D6135E-B0E9-4A4D-A5E1-FC2244602EBB}"/>
          </ac:spMkLst>
        </pc:spChg>
      </pc:sldChg>
      <pc:sldChg chg="del">
        <pc:chgData name="Matthew Suderman" userId="S::ms13525@bristol.ac.uk::2709995e-3ea8-4fb0-9b62-eb8034dec529" providerId="AD" clId="Web-{264969A7-D523-C25B-7F7D-029A5F1EBBEA}" dt="2020-02-08T22:00:18.733" v="38"/>
        <pc:sldMkLst>
          <pc:docMk/>
          <pc:sldMk cId="2753739267" sldId="277"/>
        </pc:sldMkLst>
      </pc:sldChg>
      <pc:sldChg chg="modSp add replId modNotes">
        <pc:chgData name="Matthew Suderman" userId="S::ms13525@bristol.ac.uk::2709995e-3ea8-4fb0-9b62-eb8034dec529" providerId="AD" clId="Web-{264969A7-D523-C25B-7F7D-029A5F1EBBEA}" dt="2020-02-08T23:32:17.343" v="2301" actId="20577"/>
        <pc:sldMkLst>
          <pc:docMk/>
          <pc:sldMk cId="309427258" sldId="278"/>
        </pc:sldMkLst>
        <pc:spChg chg="mod">
          <ac:chgData name="Matthew Suderman" userId="S::ms13525@bristol.ac.uk::2709995e-3ea8-4fb0-9b62-eb8034dec529" providerId="AD" clId="Web-{264969A7-D523-C25B-7F7D-029A5F1EBBEA}" dt="2020-02-08T23:27:34.981" v="1954" actId="20577"/>
          <ac:spMkLst>
            <pc:docMk/>
            <pc:sldMk cId="309427258" sldId="278"/>
            <ac:spMk id="2" creationId="{A051AE55-C412-4F97-B8BC-7897E1B8FE80}"/>
          </ac:spMkLst>
        </pc:spChg>
        <pc:spChg chg="mod">
          <ac:chgData name="Matthew Suderman" userId="S::ms13525@bristol.ac.uk::2709995e-3ea8-4fb0-9b62-eb8034dec529" providerId="AD" clId="Web-{264969A7-D523-C25B-7F7D-029A5F1EBBEA}" dt="2020-02-08T23:32:17.343" v="2301" actId="20577"/>
          <ac:spMkLst>
            <pc:docMk/>
            <pc:sldMk cId="309427258" sldId="278"/>
            <ac:spMk id="3" creationId="{784E00D2-8947-4BC0-B376-A387D60BAC35}"/>
          </ac:spMkLst>
        </pc:spChg>
        <pc:spChg chg="mod">
          <ac:chgData name="Matthew Suderman" userId="S::ms13525@bristol.ac.uk::2709995e-3ea8-4fb0-9b62-eb8034dec529" providerId="AD" clId="Web-{264969A7-D523-C25B-7F7D-029A5F1EBBEA}" dt="2020-02-08T23:27:13.949" v="1942" actId="20577"/>
          <ac:spMkLst>
            <pc:docMk/>
            <pc:sldMk cId="309427258" sldId="278"/>
            <ac:spMk id="4" creationId="{C6D6135E-B0E9-4A4D-A5E1-FC2244602EBB}"/>
          </ac:spMkLst>
        </pc:spChg>
      </pc:sldChg>
    </pc:docChg>
  </pc:docChgLst>
  <pc:docChgLst>
    <pc:chgData name="Matthew Suderman" userId="S::ms13525@bristol.ac.uk::2709995e-3ea8-4fb0-9b62-eb8034dec529" providerId="AD" clId="Web-{C6BED173-F0B0-F00C-8EAA-D9B5BFE19BE2}"/>
    <pc:docChg chg="modSld">
      <pc:chgData name="Matthew Suderman" userId="S::ms13525@bristol.ac.uk::2709995e-3ea8-4fb0-9b62-eb8034dec529" providerId="AD" clId="Web-{C6BED173-F0B0-F00C-8EAA-D9B5BFE19BE2}" dt="2020-01-13T11:48:12.448" v="2" actId="20577"/>
      <pc:docMkLst>
        <pc:docMk/>
      </pc:docMkLst>
      <pc:sldChg chg="modSp">
        <pc:chgData name="Matthew Suderman" userId="S::ms13525@bristol.ac.uk::2709995e-3ea8-4fb0-9b62-eb8034dec529" providerId="AD" clId="Web-{C6BED173-F0B0-F00C-8EAA-D9B5BFE19BE2}" dt="2020-01-13T11:48:09.745" v="0" actId="20577"/>
        <pc:sldMkLst>
          <pc:docMk/>
          <pc:sldMk cId="2320046297" sldId="258"/>
        </pc:sldMkLst>
        <pc:spChg chg="mod">
          <ac:chgData name="Matthew Suderman" userId="S::ms13525@bristol.ac.uk::2709995e-3ea8-4fb0-9b62-eb8034dec529" providerId="AD" clId="Web-{C6BED173-F0B0-F00C-8EAA-D9B5BFE19BE2}" dt="2020-01-13T11:48:09.745" v="0" actId="20577"/>
          <ac:spMkLst>
            <pc:docMk/>
            <pc:sldMk cId="2320046297" sldId="258"/>
            <ac:spMk id="2" creationId="{00000000-0000-0000-0000-000000000000}"/>
          </ac:spMkLst>
        </pc:spChg>
      </pc:sldChg>
    </pc:docChg>
  </pc:docChgLst>
  <pc:docChgLst>
    <pc:chgData name="Matthew Suderman" userId="S::ms13525@bristol.ac.uk::2709995e-3ea8-4fb0-9b62-eb8034dec529" providerId="AD" clId="Web-{AB52609F-E2EA-4398-9F2E-0743E06F0194}"/>
    <pc:docChg chg="addSld delSld modSld sldOrd">
      <pc:chgData name="Matthew Suderman" userId="S::ms13525@bristol.ac.uk::2709995e-3ea8-4fb0-9b62-eb8034dec529" providerId="AD" clId="Web-{AB52609F-E2EA-4398-9F2E-0743E06F0194}" dt="2019-12-16T00:34:10.722" v="4796"/>
      <pc:docMkLst>
        <pc:docMk/>
      </pc:docMkLst>
      <pc:sldChg chg="del">
        <pc:chgData name="Matthew Suderman" userId="S::ms13525@bristol.ac.uk::2709995e-3ea8-4fb0-9b62-eb8034dec529" providerId="AD" clId="Web-{AB52609F-E2EA-4398-9F2E-0743E06F0194}" dt="2019-12-15T23:11:11.286" v="2"/>
        <pc:sldMkLst>
          <pc:docMk/>
          <pc:sldMk cId="109857222" sldId="256"/>
        </pc:sldMkLst>
      </pc:sldChg>
      <pc:sldChg chg="modSp add modNotes">
        <pc:chgData name="Matthew Suderman" userId="S::ms13525@bristol.ac.uk::2709995e-3ea8-4fb0-9b62-eb8034dec529" providerId="AD" clId="Web-{AB52609F-E2EA-4398-9F2E-0743E06F0194}" dt="2019-12-16T00:05:36.549" v="3033" actId="20577"/>
        <pc:sldMkLst>
          <pc:docMk/>
          <pc:sldMk cId="2780459918" sldId="257"/>
        </pc:sldMkLst>
        <pc:spChg chg="mod">
          <ac:chgData name="Matthew Suderman" userId="S::ms13525@bristol.ac.uk::2709995e-3ea8-4fb0-9b62-eb8034dec529" providerId="AD" clId="Web-{AB52609F-E2EA-4398-9F2E-0743E06F0194}" dt="2019-12-15T23:20:52.374" v="197" actId="14100"/>
          <ac:spMkLst>
            <pc:docMk/>
            <pc:sldMk cId="2780459918" sldId="257"/>
            <ac:spMk id="2" creationId="{A051AE55-C412-4F97-B8BC-7897E1B8FE80}"/>
          </ac:spMkLst>
        </pc:spChg>
        <pc:spChg chg="mod">
          <ac:chgData name="Matthew Suderman" userId="S::ms13525@bristol.ac.uk::2709995e-3ea8-4fb0-9b62-eb8034dec529" providerId="AD" clId="Web-{AB52609F-E2EA-4398-9F2E-0743E06F0194}" dt="2019-12-16T00:05:36.549" v="3033" actId="20577"/>
          <ac:spMkLst>
            <pc:docMk/>
            <pc:sldMk cId="2780459918" sldId="257"/>
            <ac:spMk id="3" creationId="{784E00D2-8947-4BC0-B376-A387D60BAC35}"/>
          </ac:spMkLst>
        </pc:spChg>
        <pc:spChg chg="mod">
          <ac:chgData name="Matthew Suderman" userId="S::ms13525@bristol.ac.uk::2709995e-3ea8-4fb0-9b62-eb8034dec529" providerId="AD" clId="Web-{AB52609F-E2EA-4398-9F2E-0743E06F0194}" dt="2019-12-15T23:40:49.267" v="1260" actId="20577"/>
          <ac:spMkLst>
            <pc:docMk/>
            <pc:sldMk cId="2780459918" sldId="257"/>
            <ac:spMk id="4" creationId="{C6D6135E-B0E9-4A4D-A5E1-FC2244602EBB}"/>
          </ac:spMkLst>
        </pc:spChg>
      </pc:sldChg>
      <pc:sldChg chg="modSp add">
        <pc:chgData name="Matthew Suderman" userId="S::ms13525@bristol.ac.uk::2709995e-3ea8-4fb0-9b62-eb8034dec529" providerId="AD" clId="Web-{AB52609F-E2EA-4398-9F2E-0743E06F0194}" dt="2019-12-16T00:34:10.722" v="4796"/>
        <pc:sldMkLst>
          <pc:docMk/>
          <pc:sldMk cId="2320046297" sldId="258"/>
        </pc:sldMkLst>
        <pc:spChg chg="mod">
          <ac:chgData name="Matthew Suderman" userId="S::ms13525@bristol.ac.uk::2709995e-3ea8-4fb0-9b62-eb8034dec529" providerId="AD" clId="Web-{AB52609F-E2EA-4398-9F2E-0743E06F0194}" dt="2019-12-15T23:11:23.379" v="28" actId="20577"/>
          <ac:spMkLst>
            <pc:docMk/>
            <pc:sldMk cId="2320046297" sldId="258"/>
            <ac:spMk id="2" creationId="{00000000-0000-0000-0000-000000000000}"/>
          </ac:spMkLst>
        </pc:spChg>
        <pc:graphicFrameChg chg="mod modGraphic">
          <ac:chgData name="Matthew Suderman" userId="S::ms13525@bristol.ac.uk::2709995e-3ea8-4fb0-9b62-eb8034dec529" providerId="AD" clId="Web-{AB52609F-E2EA-4398-9F2E-0743E06F0194}" dt="2019-12-16T00:34:10.722" v="4796"/>
          <ac:graphicFrameMkLst>
            <pc:docMk/>
            <pc:sldMk cId="2320046297" sldId="258"/>
            <ac:graphicFrameMk id="4" creationId="{44BA0544-E9B3-4E6C-A2C7-C9AB17C34C21}"/>
          </ac:graphicFrameMkLst>
        </pc:graphicFrameChg>
      </pc:sldChg>
      <pc:sldChg chg="modSp add replId modNotes">
        <pc:chgData name="Matthew Suderman" userId="S::ms13525@bristol.ac.uk::2709995e-3ea8-4fb0-9b62-eb8034dec529" providerId="AD" clId="Web-{AB52609F-E2EA-4398-9F2E-0743E06F0194}" dt="2019-12-16T00:33:01.363" v="4728" actId="20577"/>
        <pc:sldMkLst>
          <pc:docMk/>
          <pc:sldMk cId="2352413376" sldId="259"/>
        </pc:sldMkLst>
        <pc:spChg chg="mod">
          <ac:chgData name="Matthew Suderman" userId="S::ms13525@bristol.ac.uk::2709995e-3ea8-4fb0-9b62-eb8034dec529" providerId="AD" clId="Web-{AB52609F-E2EA-4398-9F2E-0743E06F0194}" dt="2019-12-15T23:20:00.684" v="187" actId="14100"/>
          <ac:spMkLst>
            <pc:docMk/>
            <pc:sldMk cId="2352413376" sldId="259"/>
            <ac:spMk id="2" creationId="{A051AE55-C412-4F97-B8BC-7897E1B8FE80}"/>
          </ac:spMkLst>
        </pc:spChg>
        <pc:spChg chg="mod">
          <ac:chgData name="Matthew Suderman" userId="S::ms13525@bristol.ac.uk::2709995e-3ea8-4fb0-9b62-eb8034dec529" providerId="AD" clId="Web-{AB52609F-E2EA-4398-9F2E-0743E06F0194}" dt="2019-12-16T00:33:01.363" v="4728" actId="20577"/>
          <ac:spMkLst>
            <pc:docMk/>
            <pc:sldMk cId="2352413376" sldId="259"/>
            <ac:spMk id="3" creationId="{784E00D2-8947-4BC0-B376-A387D60BAC35}"/>
          </ac:spMkLst>
        </pc:spChg>
        <pc:spChg chg="mod">
          <ac:chgData name="Matthew Suderman" userId="S::ms13525@bristol.ac.uk::2709995e-3ea8-4fb0-9b62-eb8034dec529" providerId="AD" clId="Web-{AB52609F-E2EA-4398-9F2E-0743E06F0194}" dt="2019-12-16T00:24:36.989" v="3927" actId="20577"/>
          <ac:spMkLst>
            <pc:docMk/>
            <pc:sldMk cId="2352413376" sldId="259"/>
            <ac:spMk id="4" creationId="{C6D6135E-B0E9-4A4D-A5E1-FC2244602EBB}"/>
          </ac:spMkLst>
        </pc:spChg>
      </pc:sldChg>
      <pc:sldChg chg="modSp add replId">
        <pc:chgData name="Matthew Suderman" userId="S::ms13525@bristol.ac.uk::2709995e-3ea8-4fb0-9b62-eb8034dec529" providerId="AD" clId="Web-{AB52609F-E2EA-4398-9F2E-0743E06F0194}" dt="2019-12-16T00:22:25.160" v="3909" actId="20577"/>
        <pc:sldMkLst>
          <pc:docMk/>
          <pc:sldMk cId="2663535348" sldId="260"/>
        </pc:sldMkLst>
        <pc:spChg chg="mod">
          <ac:chgData name="Matthew Suderman" userId="S::ms13525@bristol.ac.uk::2709995e-3ea8-4fb0-9b62-eb8034dec529" providerId="AD" clId="Web-{AB52609F-E2EA-4398-9F2E-0743E06F0194}" dt="2019-12-15T23:20:11.718" v="189" actId="14100"/>
          <ac:spMkLst>
            <pc:docMk/>
            <pc:sldMk cId="2663535348" sldId="260"/>
            <ac:spMk id="2" creationId="{A051AE55-C412-4F97-B8BC-7897E1B8FE80}"/>
          </ac:spMkLst>
        </pc:spChg>
        <pc:spChg chg="mod">
          <ac:chgData name="Matthew Suderman" userId="S::ms13525@bristol.ac.uk::2709995e-3ea8-4fb0-9b62-eb8034dec529" providerId="AD" clId="Web-{AB52609F-E2EA-4398-9F2E-0743E06F0194}" dt="2019-12-16T00:21:55.598" v="3902" actId="20577"/>
          <ac:spMkLst>
            <pc:docMk/>
            <pc:sldMk cId="2663535348" sldId="260"/>
            <ac:spMk id="3" creationId="{784E00D2-8947-4BC0-B376-A387D60BAC35}"/>
          </ac:spMkLst>
        </pc:spChg>
        <pc:spChg chg="mod">
          <ac:chgData name="Matthew Suderman" userId="S::ms13525@bristol.ac.uk::2709995e-3ea8-4fb0-9b62-eb8034dec529" providerId="AD" clId="Web-{AB52609F-E2EA-4398-9F2E-0743E06F0194}" dt="2019-12-16T00:22:25.160" v="3909" actId="20577"/>
          <ac:spMkLst>
            <pc:docMk/>
            <pc:sldMk cId="2663535348" sldId="260"/>
            <ac:spMk id="4" creationId="{C6D6135E-B0E9-4A4D-A5E1-FC2244602EBB}"/>
          </ac:spMkLst>
        </pc:spChg>
      </pc:sldChg>
      <pc:sldChg chg="modSp add ord replId modNotes">
        <pc:chgData name="Matthew Suderman" userId="S::ms13525@bristol.ac.uk::2709995e-3ea8-4fb0-9b62-eb8034dec529" providerId="AD" clId="Web-{AB52609F-E2EA-4398-9F2E-0743E06F0194}" dt="2019-12-16T00:07:02.152" v="3210" actId="20577"/>
        <pc:sldMkLst>
          <pc:docMk/>
          <pc:sldMk cId="1627961812" sldId="261"/>
        </pc:sldMkLst>
        <pc:spChg chg="mod">
          <ac:chgData name="Matthew Suderman" userId="S::ms13525@bristol.ac.uk::2709995e-3ea8-4fb0-9b62-eb8034dec529" providerId="AD" clId="Web-{AB52609F-E2EA-4398-9F2E-0743E06F0194}" dt="2019-12-15T23:20:19.890" v="191" actId="14100"/>
          <ac:spMkLst>
            <pc:docMk/>
            <pc:sldMk cId="1627961812" sldId="261"/>
            <ac:spMk id="2" creationId="{A051AE55-C412-4F97-B8BC-7897E1B8FE80}"/>
          </ac:spMkLst>
        </pc:spChg>
        <pc:spChg chg="mod">
          <ac:chgData name="Matthew Suderman" userId="S::ms13525@bristol.ac.uk::2709995e-3ea8-4fb0-9b62-eb8034dec529" providerId="AD" clId="Web-{AB52609F-E2EA-4398-9F2E-0743E06F0194}" dt="2019-12-16T00:07:02.152" v="3210" actId="20577"/>
          <ac:spMkLst>
            <pc:docMk/>
            <pc:sldMk cId="1627961812" sldId="261"/>
            <ac:spMk id="3" creationId="{784E00D2-8947-4BC0-B376-A387D60BAC35}"/>
          </ac:spMkLst>
        </pc:spChg>
        <pc:spChg chg="mod">
          <ac:chgData name="Matthew Suderman" userId="S::ms13525@bristol.ac.uk::2709995e-3ea8-4fb0-9b62-eb8034dec529" providerId="AD" clId="Web-{AB52609F-E2EA-4398-9F2E-0743E06F0194}" dt="2019-12-15T23:58:30.342" v="2852" actId="20577"/>
          <ac:spMkLst>
            <pc:docMk/>
            <pc:sldMk cId="1627961812" sldId="261"/>
            <ac:spMk id="4" creationId="{C6D6135E-B0E9-4A4D-A5E1-FC2244602EBB}"/>
          </ac:spMkLst>
        </pc:spChg>
      </pc:sldChg>
      <pc:sldChg chg="modSp add ord replId modNotes">
        <pc:chgData name="Matthew Suderman" userId="S::ms13525@bristol.ac.uk::2709995e-3ea8-4fb0-9b62-eb8034dec529" providerId="AD" clId="Web-{AB52609F-E2EA-4398-9F2E-0743E06F0194}" dt="2019-12-15T23:57:52.733" v="2840" actId="20577"/>
        <pc:sldMkLst>
          <pc:docMk/>
          <pc:sldMk cId="2611850423" sldId="262"/>
        </pc:sldMkLst>
        <pc:spChg chg="mod">
          <ac:chgData name="Matthew Suderman" userId="S::ms13525@bristol.ac.uk::2709995e-3ea8-4fb0-9b62-eb8034dec529" providerId="AD" clId="Web-{AB52609F-E2EA-4398-9F2E-0743E06F0194}" dt="2019-12-15T23:20:30.093" v="193" actId="14100"/>
          <ac:spMkLst>
            <pc:docMk/>
            <pc:sldMk cId="2611850423" sldId="262"/>
            <ac:spMk id="2" creationId="{A051AE55-C412-4F97-B8BC-7897E1B8FE80}"/>
          </ac:spMkLst>
        </pc:spChg>
        <pc:spChg chg="mod">
          <ac:chgData name="Matthew Suderman" userId="S::ms13525@bristol.ac.uk::2709995e-3ea8-4fb0-9b62-eb8034dec529" providerId="AD" clId="Web-{AB52609F-E2EA-4398-9F2E-0743E06F0194}" dt="2019-12-15T23:57:47.812" v="2836" actId="20577"/>
          <ac:spMkLst>
            <pc:docMk/>
            <pc:sldMk cId="2611850423" sldId="262"/>
            <ac:spMk id="3" creationId="{784E00D2-8947-4BC0-B376-A387D60BAC35}"/>
          </ac:spMkLst>
        </pc:spChg>
        <pc:spChg chg="mod">
          <ac:chgData name="Matthew Suderman" userId="S::ms13525@bristol.ac.uk::2709995e-3ea8-4fb0-9b62-eb8034dec529" providerId="AD" clId="Web-{AB52609F-E2EA-4398-9F2E-0743E06F0194}" dt="2019-12-15T23:57:52.733" v="2840" actId="20577"/>
          <ac:spMkLst>
            <pc:docMk/>
            <pc:sldMk cId="2611850423" sldId="262"/>
            <ac:spMk id="4" creationId="{C6D6135E-B0E9-4A4D-A5E1-FC2244602EBB}"/>
          </ac:spMkLst>
        </pc:spChg>
      </pc:sldChg>
      <pc:sldChg chg="modSp add replId modNotes">
        <pc:chgData name="Matthew Suderman" userId="S::ms13525@bristol.ac.uk::2709995e-3ea8-4fb0-9b62-eb8034dec529" providerId="AD" clId="Web-{AB52609F-E2EA-4398-9F2E-0743E06F0194}" dt="2019-12-15T23:51:46.374" v="2304" actId="20577"/>
        <pc:sldMkLst>
          <pc:docMk/>
          <pc:sldMk cId="905717684" sldId="263"/>
        </pc:sldMkLst>
        <pc:spChg chg="mod">
          <ac:chgData name="Matthew Suderman" userId="S::ms13525@bristol.ac.uk::2709995e-3ea8-4fb0-9b62-eb8034dec529" providerId="AD" clId="Web-{AB52609F-E2EA-4398-9F2E-0743E06F0194}" dt="2019-12-15T23:16:00.379" v="110" actId="20577"/>
          <ac:spMkLst>
            <pc:docMk/>
            <pc:sldMk cId="905717684" sldId="263"/>
            <ac:spMk id="2" creationId="{A051AE55-C412-4F97-B8BC-7897E1B8FE80}"/>
          </ac:spMkLst>
        </pc:spChg>
        <pc:spChg chg="mod">
          <ac:chgData name="Matthew Suderman" userId="S::ms13525@bristol.ac.uk::2709995e-3ea8-4fb0-9b62-eb8034dec529" providerId="AD" clId="Web-{AB52609F-E2EA-4398-9F2E-0743E06F0194}" dt="2019-12-15T23:51:46.374" v="2304" actId="20577"/>
          <ac:spMkLst>
            <pc:docMk/>
            <pc:sldMk cId="905717684" sldId="263"/>
            <ac:spMk id="3" creationId="{784E00D2-8947-4BC0-B376-A387D60BAC35}"/>
          </ac:spMkLst>
        </pc:spChg>
        <pc:spChg chg="mod">
          <ac:chgData name="Matthew Suderman" userId="S::ms13525@bristol.ac.uk::2709995e-3ea8-4fb0-9b62-eb8034dec529" providerId="AD" clId="Web-{AB52609F-E2EA-4398-9F2E-0743E06F0194}" dt="2019-12-15T23:49:00.138" v="2172" actId="20577"/>
          <ac:spMkLst>
            <pc:docMk/>
            <pc:sldMk cId="905717684" sldId="263"/>
            <ac:spMk id="4" creationId="{C6D6135E-B0E9-4A4D-A5E1-FC2244602EBB}"/>
          </ac:spMkLst>
        </pc:spChg>
      </pc:sldChg>
      <pc:sldChg chg="modSp add replId modNotes">
        <pc:chgData name="Matthew Suderman" userId="S::ms13525@bristol.ac.uk::2709995e-3ea8-4fb0-9b62-eb8034dec529" providerId="AD" clId="Web-{AB52609F-E2EA-4398-9F2E-0743E06F0194}" dt="2019-12-15T23:41:14.063" v="1316" actId="20577"/>
        <pc:sldMkLst>
          <pc:docMk/>
          <pc:sldMk cId="909729931" sldId="264"/>
        </pc:sldMkLst>
        <pc:spChg chg="mod">
          <ac:chgData name="Matthew Suderman" userId="S::ms13525@bristol.ac.uk::2709995e-3ea8-4fb0-9b62-eb8034dec529" providerId="AD" clId="Web-{AB52609F-E2EA-4398-9F2E-0743E06F0194}" dt="2019-12-15T23:20:44.030" v="195" actId="14100"/>
          <ac:spMkLst>
            <pc:docMk/>
            <pc:sldMk cId="909729931" sldId="264"/>
            <ac:spMk id="2" creationId="{A051AE55-C412-4F97-B8BC-7897E1B8FE80}"/>
          </ac:spMkLst>
        </pc:spChg>
        <pc:spChg chg="mod">
          <ac:chgData name="Matthew Suderman" userId="S::ms13525@bristol.ac.uk::2709995e-3ea8-4fb0-9b62-eb8034dec529" providerId="AD" clId="Web-{AB52609F-E2EA-4398-9F2E-0743E06F0194}" dt="2019-12-15T23:41:14.063" v="1316" actId="20577"/>
          <ac:spMkLst>
            <pc:docMk/>
            <pc:sldMk cId="909729931" sldId="264"/>
            <ac:spMk id="3" creationId="{784E00D2-8947-4BC0-B376-A387D60BAC35}"/>
          </ac:spMkLst>
        </pc:spChg>
        <pc:spChg chg="mod">
          <ac:chgData name="Matthew Suderman" userId="S::ms13525@bristol.ac.uk::2709995e-3ea8-4fb0-9b62-eb8034dec529" providerId="AD" clId="Web-{AB52609F-E2EA-4398-9F2E-0743E06F0194}" dt="2019-12-15T23:40:53.860" v="1263" actId="20577"/>
          <ac:spMkLst>
            <pc:docMk/>
            <pc:sldMk cId="909729931" sldId="264"/>
            <ac:spMk id="4" creationId="{C6D6135E-B0E9-4A4D-A5E1-FC2244602EBB}"/>
          </ac:spMkLst>
        </pc:spChg>
      </pc:sldChg>
      <pc:sldChg chg="delSp modSp new">
        <pc:chgData name="Matthew Suderman" userId="S::ms13525@bristol.ac.uk::2709995e-3ea8-4fb0-9b62-eb8034dec529" providerId="AD" clId="Web-{AB52609F-E2EA-4398-9F2E-0743E06F0194}" dt="2019-12-16T00:21:04.318" v="3811" actId="20577"/>
        <pc:sldMkLst>
          <pc:docMk/>
          <pc:sldMk cId="1356237867" sldId="265"/>
        </pc:sldMkLst>
        <pc:spChg chg="del">
          <ac:chgData name="Matthew Suderman" userId="S::ms13525@bristol.ac.uk::2709995e-3ea8-4fb0-9b62-eb8034dec529" providerId="AD" clId="Web-{AB52609F-E2EA-4398-9F2E-0743E06F0194}" dt="2019-12-16T00:20:33.377" v="3801"/>
          <ac:spMkLst>
            <pc:docMk/>
            <pc:sldMk cId="1356237867" sldId="265"/>
            <ac:spMk id="2" creationId="{AD0B2F2A-D639-4F00-84FD-79A4375345C7}"/>
          </ac:spMkLst>
        </pc:spChg>
        <pc:spChg chg="mod">
          <ac:chgData name="Matthew Suderman" userId="S::ms13525@bristol.ac.uk::2709995e-3ea8-4fb0-9b62-eb8034dec529" providerId="AD" clId="Web-{AB52609F-E2EA-4398-9F2E-0743E06F0194}" dt="2019-12-16T00:21:04.318" v="3811" actId="20577"/>
          <ac:spMkLst>
            <pc:docMk/>
            <pc:sldMk cId="1356237867" sldId="265"/>
            <ac:spMk id="3" creationId="{65D8A108-189F-4CEC-BC2E-2C053BE2DBB1}"/>
          </ac:spMkLst>
        </pc:spChg>
      </pc:sldChg>
    </pc:docChg>
  </pc:docChgLst>
  <pc:docChgLst>
    <pc:chgData name="Matthew Suderman" userId="S::ms13525@bristol.ac.uk::2709995e-3ea8-4fb0-9b62-eb8034dec529" providerId="AD" clId="Web-{8FE10F6E-95DC-6F55-E66B-72784CF7C379}"/>
    <pc:docChg chg="delSld">
      <pc:chgData name="Matthew Suderman" userId="S::ms13525@bristol.ac.uk::2709995e-3ea8-4fb0-9b62-eb8034dec529" providerId="AD" clId="Web-{8FE10F6E-95DC-6F55-E66B-72784CF7C379}" dt="2019-12-20T11:18:53.271" v="0"/>
      <pc:docMkLst>
        <pc:docMk/>
      </pc:docMkLst>
      <pc:sldChg chg="del">
        <pc:chgData name="Matthew Suderman" userId="S::ms13525@bristol.ac.uk::2709995e-3ea8-4fb0-9b62-eb8034dec529" providerId="AD" clId="Web-{8FE10F6E-95DC-6F55-E66B-72784CF7C379}" dt="2019-12-20T11:18:53.271" v="0"/>
        <pc:sldMkLst>
          <pc:docMk/>
          <pc:sldMk cId="1356237867" sldId="265"/>
        </pc:sldMkLst>
      </pc:sldChg>
    </pc:docChg>
  </pc:docChgLst>
  <pc:docChgLst>
    <pc:chgData name="Matthew Suderman" userId="S::ms13525@bristol.ac.uk::2709995e-3ea8-4fb0-9b62-eb8034dec529" providerId="AD" clId="Web-{8F93696E-52C4-B1B2-9977-523CD4A53EF0}"/>
    <pc:docChg chg="addSld delSld modSld sldOrd">
      <pc:chgData name="Matthew Suderman" userId="S::ms13525@bristol.ac.uk::2709995e-3ea8-4fb0-9b62-eb8034dec529" providerId="AD" clId="Web-{8F93696E-52C4-B1B2-9977-523CD4A53EF0}" dt="2020-01-04T08:21:59.154" v="3410" actId="20577"/>
      <pc:docMkLst>
        <pc:docMk/>
      </pc:docMkLst>
      <pc:sldChg chg="del">
        <pc:chgData name="Matthew Suderman" userId="S::ms13525@bristol.ac.uk::2709995e-3ea8-4fb0-9b62-eb8034dec529" providerId="AD" clId="Web-{8F93696E-52C4-B1B2-9977-523CD4A53EF0}" dt="2020-01-03T16:16:38.441" v="19"/>
        <pc:sldMkLst>
          <pc:docMk/>
          <pc:sldMk cId="2780459918" sldId="257"/>
        </pc:sldMkLst>
      </pc:sldChg>
      <pc:sldChg chg="modSp">
        <pc:chgData name="Matthew Suderman" userId="S::ms13525@bristol.ac.uk::2709995e-3ea8-4fb0-9b62-eb8034dec529" providerId="AD" clId="Web-{8F93696E-52C4-B1B2-9977-523CD4A53EF0}" dt="2020-01-03T16:28:30.217" v="311"/>
        <pc:sldMkLst>
          <pc:docMk/>
          <pc:sldMk cId="2320046297" sldId="258"/>
        </pc:sldMkLst>
        <pc:spChg chg="mod">
          <ac:chgData name="Matthew Suderman" userId="S::ms13525@bristol.ac.uk::2709995e-3ea8-4fb0-9b62-eb8034dec529" providerId="AD" clId="Web-{8F93696E-52C4-B1B2-9977-523CD4A53EF0}" dt="2020-01-03T16:16:32.676" v="11" actId="20577"/>
          <ac:spMkLst>
            <pc:docMk/>
            <pc:sldMk cId="2320046297" sldId="258"/>
            <ac:spMk id="2" creationId="{00000000-0000-0000-0000-000000000000}"/>
          </ac:spMkLst>
        </pc:spChg>
        <pc:graphicFrameChg chg="mod modGraphic">
          <ac:chgData name="Matthew Suderman" userId="S::ms13525@bristol.ac.uk::2709995e-3ea8-4fb0-9b62-eb8034dec529" providerId="AD" clId="Web-{8F93696E-52C4-B1B2-9977-523CD4A53EF0}" dt="2020-01-03T16:28:30.217" v="311"/>
          <ac:graphicFrameMkLst>
            <pc:docMk/>
            <pc:sldMk cId="2320046297" sldId="258"/>
            <ac:graphicFrameMk id="4" creationId="{44BA0544-E9B3-4E6C-A2C7-C9AB17C34C21}"/>
          </ac:graphicFrameMkLst>
        </pc:graphicFrameChg>
      </pc:sldChg>
      <pc:sldChg chg="del">
        <pc:chgData name="Matthew Suderman" userId="S::ms13525@bristol.ac.uk::2709995e-3ea8-4fb0-9b62-eb8034dec529" providerId="AD" clId="Web-{8F93696E-52C4-B1B2-9977-523CD4A53EF0}" dt="2020-01-03T16:16:38.441" v="14"/>
        <pc:sldMkLst>
          <pc:docMk/>
          <pc:sldMk cId="2352413376" sldId="259"/>
        </pc:sldMkLst>
      </pc:sldChg>
      <pc:sldChg chg="del">
        <pc:chgData name="Matthew Suderman" userId="S::ms13525@bristol.ac.uk::2709995e-3ea8-4fb0-9b62-eb8034dec529" providerId="AD" clId="Web-{8F93696E-52C4-B1B2-9977-523CD4A53EF0}" dt="2020-01-03T16:16:38.441" v="15"/>
        <pc:sldMkLst>
          <pc:docMk/>
          <pc:sldMk cId="2663535348" sldId="260"/>
        </pc:sldMkLst>
      </pc:sldChg>
      <pc:sldChg chg="modSp ord modNotes">
        <pc:chgData name="Matthew Suderman" userId="S::ms13525@bristol.ac.uk::2709995e-3ea8-4fb0-9b62-eb8034dec529" providerId="AD" clId="Web-{8F93696E-52C4-B1B2-9977-523CD4A53EF0}" dt="2020-01-04T08:04:32.763" v="2247" actId="20577"/>
        <pc:sldMkLst>
          <pc:docMk/>
          <pc:sldMk cId="1627961812" sldId="261"/>
        </pc:sldMkLst>
        <pc:spChg chg="mod">
          <ac:chgData name="Matthew Suderman" userId="S::ms13525@bristol.ac.uk::2709995e-3ea8-4fb0-9b62-eb8034dec529" providerId="AD" clId="Web-{8F93696E-52C4-B1B2-9977-523CD4A53EF0}" dt="2020-01-03T16:19:13.049" v="59" actId="20577"/>
          <ac:spMkLst>
            <pc:docMk/>
            <pc:sldMk cId="1627961812" sldId="261"/>
            <ac:spMk id="2" creationId="{A051AE55-C412-4F97-B8BC-7897E1B8FE80}"/>
          </ac:spMkLst>
        </pc:spChg>
        <pc:spChg chg="mod">
          <ac:chgData name="Matthew Suderman" userId="S::ms13525@bristol.ac.uk::2709995e-3ea8-4fb0-9b62-eb8034dec529" providerId="AD" clId="Web-{8F93696E-52C4-B1B2-9977-523CD4A53EF0}" dt="2020-01-04T08:04:32.763" v="2247" actId="20577"/>
          <ac:spMkLst>
            <pc:docMk/>
            <pc:sldMk cId="1627961812" sldId="261"/>
            <ac:spMk id="3" creationId="{784E00D2-8947-4BC0-B376-A387D60BAC35}"/>
          </ac:spMkLst>
        </pc:spChg>
        <pc:spChg chg="mod">
          <ac:chgData name="Matthew Suderman" userId="S::ms13525@bristol.ac.uk::2709995e-3ea8-4fb0-9b62-eb8034dec529" providerId="AD" clId="Web-{8F93696E-52C4-B1B2-9977-523CD4A53EF0}" dt="2020-01-03T16:25:49.874" v="168" actId="20577"/>
          <ac:spMkLst>
            <pc:docMk/>
            <pc:sldMk cId="1627961812" sldId="261"/>
            <ac:spMk id="4" creationId="{C6D6135E-B0E9-4A4D-A5E1-FC2244602EBB}"/>
          </ac:spMkLst>
        </pc:spChg>
      </pc:sldChg>
      <pc:sldChg chg="new del">
        <pc:chgData name="Matthew Suderman" userId="S::ms13525@bristol.ac.uk::2709995e-3ea8-4fb0-9b62-eb8034dec529" providerId="AD" clId="Web-{8F93696E-52C4-B1B2-9977-523CD4A53EF0}" dt="2020-01-03T16:17:15.269" v="39"/>
        <pc:sldMkLst>
          <pc:docMk/>
          <pc:sldMk cId="290880142" sldId="262"/>
        </pc:sldMkLst>
      </pc:sldChg>
      <pc:sldChg chg="del">
        <pc:chgData name="Matthew Suderman" userId="S::ms13525@bristol.ac.uk::2709995e-3ea8-4fb0-9b62-eb8034dec529" providerId="AD" clId="Web-{8F93696E-52C4-B1B2-9977-523CD4A53EF0}" dt="2020-01-03T16:16:38.441" v="16"/>
        <pc:sldMkLst>
          <pc:docMk/>
          <pc:sldMk cId="2611850423" sldId="262"/>
        </pc:sldMkLst>
      </pc:sldChg>
      <pc:sldChg chg="modSp add replId modNotes">
        <pc:chgData name="Matthew Suderman" userId="S::ms13525@bristol.ac.uk::2709995e-3ea8-4fb0-9b62-eb8034dec529" providerId="AD" clId="Web-{8F93696E-52C4-B1B2-9977-523CD4A53EF0}" dt="2020-01-03T16:29:14.732" v="314"/>
        <pc:sldMkLst>
          <pc:docMk/>
          <pc:sldMk cId="2739760598" sldId="262"/>
        </pc:sldMkLst>
        <pc:spChg chg="mod">
          <ac:chgData name="Matthew Suderman" userId="S::ms13525@bristol.ac.uk::2709995e-3ea8-4fb0-9b62-eb8034dec529" providerId="AD" clId="Web-{8F93696E-52C4-B1B2-9977-523CD4A53EF0}" dt="2020-01-03T16:25:21.734" v="151" actId="20577"/>
          <ac:spMkLst>
            <pc:docMk/>
            <pc:sldMk cId="2739760598" sldId="262"/>
            <ac:spMk id="2" creationId="{A051AE55-C412-4F97-B8BC-7897E1B8FE80}"/>
          </ac:spMkLst>
        </pc:spChg>
        <pc:spChg chg="mod">
          <ac:chgData name="Matthew Suderman" userId="S::ms13525@bristol.ac.uk::2709995e-3ea8-4fb0-9b62-eb8034dec529" providerId="AD" clId="Web-{8F93696E-52C4-B1B2-9977-523CD4A53EF0}" dt="2020-01-03T16:26:47.905" v="235" actId="20577"/>
          <ac:spMkLst>
            <pc:docMk/>
            <pc:sldMk cId="2739760598" sldId="262"/>
            <ac:spMk id="4" creationId="{C6D6135E-B0E9-4A4D-A5E1-FC2244602EBB}"/>
          </ac:spMkLst>
        </pc:spChg>
      </pc:sldChg>
      <pc:sldChg chg="modSp add ord replId modNotes">
        <pc:chgData name="Matthew Suderman" userId="S::ms13525@bristol.ac.uk::2709995e-3ea8-4fb0-9b62-eb8034dec529" providerId="AD" clId="Web-{8F93696E-52C4-B1B2-9977-523CD4A53EF0}" dt="2020-01-03T16:30:57.668" v="326"/>
        <pc:sldMkLst>
          <pc:docMk/>
          <pc:sldMk cId="142847177" sldId="263"/>
        </pc:sldMkLst>
        <pc:spChg chg="mod">
          <ac:chgData name="Matthew Suderman" userId="S::ms13525@bristol.ac.uk::2709995e-3ea8-4fb0-9b62-eb8034dec529" providerId="AD" clId="Web-{8F93696E-52C4-B1B2-9977-523CD4A53EF0}" dt="2020-01-03T16:24:42.031" v="141" actId="20577"/>
          <ac:spMkLst>
            <pc:docMk/>
            <pc:sldMk cId="142847177" sldId="263"/>
            <ac:spMk id="2" creationId="{A051AE55-C412-4F97-B8BC-7897E1B8FE80}"/>
          </ac:spMkLst>
        </pc:spChg>
        <pc:spChg chg="mod">
          <ac:chgData name="Matthew Suderman" userId="S::ms13525@bristol.ac.uk::2709995e-3ea8-4fb0-9b62-eb8034dec529" providerId="AD" clId="Web-{8F93696E-52C4-B1B2-9977-523CD4A53EF0}" dt="2020-01-03T16:26:39.436" v="219" actId="20577"/>
          <ac:spMkLst>
            <pc:docMk/>
            <pc:sldMk cId="142847177" sldId="263"/>
            <ac:spMk id="4" creationId="{C6D6135E-B0E9-4A4D-A5E1-FC2244602EBB}"/>
          </ac:spMkLst>
        </pc:spChg>
      </pc:sldChg>
      <pc:sldChg chg="del">
        <pc:chgData name="Matthew Suderman" userId="S::ms13525@bristol.ac.uk::2709995e-3ea8-4fb0-9b62-eb8034dec529" providerId="AD" clId="Web-{8F93696E-52C4-B1B2-9977-523CD4A53EF0}" dt="2020-01-03T16:16:38.441" v="17"/>
        <pc:sldMkLst>
          <pc:docMk/>
          <pc:sldMk cId="905717684" sldId="263"/>
        </pc:sldMkLst>
      </pc:sldChg>
      <pc:sldChg chg="modSp add ord replId modNotes">
        <pc:chgData name="Matthew Suderman" userId="S::ms13525@bristol.ac.uk::2709995e-3ea8-4fb0-9b62-eb8034dec529" providerId="AD" clId="Web-{8F93696E-52C4-B1B2-9977-523CD4A53EF0}" dt="2020-01-04T08:05:05.810" v="2321" actId="20577"/>
        <pc:sldMkLst>
          <pc:docMk/>
          <pc:sldMk cId="315429562" sldId="264"/>
        </pc:sldMkLst>
        <pc:spChg chg="mod">
          <ac:chgData name="Matthew Suderman" userId="S::ms13525@bristol.ac.uk::2709995e-3ea8-4fb0-9b62-eb8034dec529" providerId="AD" clId="Web-{8F93696E-52C4-B1B2-9977-523CD4A53EF0}" dt="2020-01-03T16:23:50.218" v="125" actId="20577"/>
          <ac:spMkLst>
            <pc:docMk/>
            <pc:sldMk cId="315429562" sldId="264"/>
            <ac:spMk id="2" creationId="{A051AE55-C412-4F97-B8BC-7897E1B8FE80}"/>
          </ac:spMkLst>
        </pc:spChg>
        <pc:spChg chg="mod">
          <ac:chgData name="Matthew Suderman" userId="S::ms13525@bristol.ac.uk::2709995e-3ea8-4fb0-9b62-eb8034dec529" providerId="AD" clId="Web-{8F93696E-52C4-B1B2-9977-523CD4A53EF0}" dt="2020-01-04T08:05:05.810" v="2321" actId="20577"/>
          <ac:spMkLst>
            <pc:docMk/>
            <pc:sldMk cId="315429562" sldId="264"/>
            <ac:spMk id="3" creationId="{784E00D2-8947-4BC0-B376-A387D60BAC35}"/>
          </ac:spMkLst>
        </pc:spChg>
        <pc:spChg chg="mod">
          <ac:chgData name="Matthew Suderman" userId="S::ms13525@bristol.ac.uk::2709995e-3ea8-4fb0-9b62-eb8034dec529" providerId="AD" clId="Web-{8F93696E-52C4-B1B2-9977-523CD4A53EF0}" dt="2020-01-03T16:26:32.593" v="214" actId="20577"/>
          <ac:spMkLst>
            <pc:docMk/>
            <pc:sldMk cId="315429562" sldId="264"/>
            <ac:spMk id="4" creationId="{C6D6135E-B0E9-4A4D-A5E1-FC2244602EBB}"/>
          </ac:spMkLst>
        </pc:spChg>
      </pc:sldChg>
      <pc:sldChg chg="del">
        <pc:chgData name="Matthew Suderman" userId="S::ms13525@bristol.ac.uk::2709995e-3ea8-4fb0-9b62-eb8034dec529" providerId="AD" clId="Web-{8F93696E-52C4-B1B2-9977-523CD4A53EF0}" dt="2020-01-03T16:16:38.441" v="18"/>
        <pc:sldMkLst>
          <pc:docMk/>
          <pc:sldMk cId="909729931" sldId="264"/>
        </pc:sldMkLst>
      </pc:sldChg>
      <pc:sldChg chg="modSp add ord replId modNotes">
        <pc:chgData name="Matthew Suderman" userId="S::ms13525@bristol.ac.uk::2709995e-3ea8-4fb0-9b62-eb8034dec529" providerId="AD" clId="Web-{8F93696E-52C4-B1B2-9977-523CD4A53EF0}" dt="2020-01-04T08:08:10.526" v="2660" actId="20577"/>
        <pc:sldMkLst>
          <pc:docMk/>
          <pc:sldMk cId="3581600938" sldId="265"/>
        </pc:sldMkLst>
        <pc:spChg chg="mod">
          <ac:chgData name="Matthew Suderman" userId="S::ms13525@bristol.ac.uk::2709995e-3ea8-4fb0-9b62-eb8034dec529" providerId="AD" clId="Web-{8F93696E-52C4-B1B2-9977-523CD4A53EF0}" dt="2020-01-03T16:23:06.703" v="113" actId="20577"/>
          <ac:spMkLst>
            <pc:docMk/>
            <pc:sldMk cId="3581600938" sldId="265"/>
            <ac:spMk id="2" creationId="{A051AE55-C412-4F97-B8BC-7897E1B8FE80}"/>
          </ac:spMkLst>
        </pc:spChg>
        <pc:spChg chg="mod">
          <ac:chgData name="Matthew Suderman" userId="S::ms13525@bristol.ac.uk::2709995e-3ea8-4fb0-9b62-eb8034dec529" providerId="AD" clId="Web-{8F93696E-52C4-B1B2-9977-523CD4A53EF0}" dt="2020-01-04T08:08:10.526" v="2660" actId="20577"/>
          <ac:spMkLst>
            <pc:docMk/>
            <pc:sldMk cId="3581600938" sldId="265"/>
            <ac:spMk id="3" creationId="{784E00D2-8947-4BC0-B376-A387D60BAC35}"/>
          </ac:spMkLst>
        </pc:spChg>
        <pc:spChg chg="mod">
          <ac:chgData name="Matthew Suderman" userId="S::ms13525@bristol.ac.uk::2709995e-3ea8-4fb0-9b62-eb8034dec529" providerId="AD" clId="Web-{8F93696E-52C4-B1B2-9977-523CD4A53EF0}" dt="2020-01-03T16:26:20.483" v="206" actId="20577"/>
          <ac:spMkLst>
            <pc:docMk/>
            <pc:sldMk cId="3581600938" sldId="265"/>
            <ac:spMk id="4" creationId="{C6D6135E-B0E9-4A4D-A5E1-FC2244602EBB}"/>
          </ac:spMkLst>
        </pc:spChg>
      </pc:sldChg>
      <pc:sldChg chg="addSp modSp add ord replId modNotes">
        <pc:chgData name="Matthew Suderman" userId="S::ms13525@bristol.ac.uk::2709995e-3ea8-4fb0-9b62-eb8034dec529" providerId="AD" clId="Web-{8F93696E-52C4-B1B2-9977-523CD4A53EF0}" dt="2020-01-04T08:21:56.514" v="3408" actId="20577"/>
        <pc:sldMkLst>
          <pc:docMk/>
          <pc:sldMk cId="3029190514" sldId="266"/>
        </pc:sldMkLst>
        <pc:spChg chg="mod">
          <ac:chgData name="Matthew Suderman" userId="S::ms13525@bristol.ac.uk::2709995e-3ea8-4fb0-9b62-eb8034dec529" providerId="AD" clId="Web-{8F93696E-52C4-B1B2-9977-523CD4A53EF0}" dt="2020-01-03T16:22:19.079" v="104" actId="20577"/>
          <ac:spMkLst>
            <pc:docMk/>
            <pc:sldMk cId="3029190514" sldId="266"/>
            <ac:spMk id="2" creationId="{A051AE55-C412-4F97-B8BC-7897E1B8FE80}"/>
          </ac:spMkLst>
        </pc:spChg>
        <pc:spChg chg="mod">
          <ac:chgData name="Matthew Suderman" userId="S::ms13525@bristol.ac.uk::2709995e-3ea8-4fb0-9b62-eb8034dec529" providerId="AD" clId="Web-{8F93696E-52C4-B1B2-9977-523CD4A53EF0}" dt="2020-01-04T08:21:56.514" v="3408" actId="20577"/>
          <ac:spMkLst>
            <pc:docMk/>
            <pc:sldMk cId="3029190514" sldId="266"/>
            <ac:spMk id="3" creationId="{784E00D2-8947-4BC0-B376-A387D60BAC35}"/>
          </ac:spMkLst>
        </pc:spChg>
        <pc:spChg chg="mod">
          <ac:chgData name="Matthew Suderman" userId="S::ms13525@bristol.ac.uk::2709995e-3ea8-4fb0-9b62-eb8034dec529" providerId="AD" clId="Web-{8F93696E-52C4-B1B2-9977-523CD4A53EF0}" dt="2020-01-03T16:26:13.218" v="199" actId="20577"/>
          <ac:spMkLst>
            <pc:docMk/>
            <pc:sldMk cId="3029190514" sldId="266"/>
            <ac:spMk id="4" creationId="{C6D6135E-B0E9-4A4D-A5E1-FC2244602EBB}"/>
          </ac:spMkLst>
        </pc:spChg>
        <pc:picChg chg="add mod modCrop">
          <ac:chgData name="Matthew Suderman" userId="S::ms13525@bristol.ac.uk::2709995e-3ea8-4fb0-9b62-eb8034dec529" providerId="AD" clId="Web-{8F93696E-52C4-B1B2-9977-523CD4A53EF0}" dt="2020-01-04T08:16:33.872" v="3098" actId="14100"/>
          <ac:picMkLst>
            <pc:docMk/>
            <pc:sldMk cId="3029190514" sldId="266"/>
            <ac:picMk id="5" creationId="{2F8BA189-289A-4930-9BAF-53AA6631F6BA}"/>
          </ac:picMkLst>
        </pc:picChg>
      </pc:sldChg>
      <pc:sldChg chg="modSp add replId modNotes">
        <pc:chgData name="Matthew Suderman" userId="S::ms13525@bristol.ac.uk::2709995e-3ea8-4fb0-9b62-eb8034dec529" providerId="AD" clId="Web-{8F93696E-52C4-B1B2-9977-523CD4A53EF0}" dt="2020-01-03T17:09:22.215" v="1547" actId="20577"/>
        <pc:sldMkLst>
          <pc:docMk/>
          <pc:sldMk cId="4059589680" sldId="267"/>
        </pc:sldMkLst>
        <pc:spChg chg="mod">
          <ac:chgData name="Matthew Suderman" userId="S::ms13525@bristol.ac.uk::2709995e-3ea8-4fb0-9b62-eb8034dec529" providerId="AD" clId="Web-{8F93696E-52C4-B1B2-9977-523CD4A53EF0}" dt="2020-01-03T16:21:20.454" v="93" actId="20577"/>
          <ac:spMkLst>
            <pc:docMk/>
            <pc:sldMk cId="4059589680" sldId="267"/>
            <ac:spMk id="2" creationId="{A051AE55-C412-4F97-B8BC-7897E1B8FE80}"/>
          </ac:spMkLst>
        </pc:spChg>
        <pc:spChg chg="mod">
          <ac:chgData name="Matthew Suderman" userId="S::ms13525@bristol.ac.uk::2709995e-3ea8-4fb0-9b62-eb8034dec529" providerId="AD" clId="Web-{8F93696E-52C4-B1B2-9977-523CD4A53EF0}" dt="2020-01-03T17:09:22.215" v="1547" actId="20577"/>
          <ac:spMkLst>
            <pc:docMk/>
            <pc:sldMk cId="4059589680" sldId="267"/>
            <ac:spMk id="3" creationId="{784E00D2-8947-4BC0-B376-A387D60BAC35}"/>
          </ac:spMkLst>
        </pc:spChg>
        <pc:spChg chg="mod">
          <ac:chgData name="Matthew Suderman" userId="S::ms13525@bristol.ac.uk::2709995e-3ea8-4fb0-9b62-eb8034dec529" providerId="AD" clId="Web-{8F93696E-52C4-B1B2-9977-523CD4A53EF0}" dt="2020-01-03T16:26:01.827" v="182" actId="20577"/>
          <ac:spMkLst>
            <pc:docMk/>
            <pc:sldMk cId="4059589680" sldId="267"/>
            <ac:spMk id="4" creationId="{C6D6135E-B0E9-4A4D-A5E1-FC2244602EBB}"/>
          </ac:spMkLst>
        </pc:spChg>
      </pc:sldChg>
      <pc:sldChg chg="modSp add replId modNotes">
        <pc:chgData name="Matthew Suderman" userId="S::ms13525@bristol.ac.uk::2709995e-3ea8-4fb0-9b62-eb8034dec529" providerId="AD" clId="Web-{8F93696E-52C4-B1B2-9977-523CD4A53EF0}" dt="2020-01-03T16:58:12.856" v="835" actId="20577"/>
        <pc:sldMkLst>
          <pc:docMk/>
          <pc:sldMk cId="973563334" sldId="268"/>
        </pc:sldMkLst>
        <pc:spChg chg="mod">
          <ac:chgData name="Matthew Suderman" userId="S::ms13525@bristol.ac.uk::2709995e-3ea8-4fb0-9b62-eb8034dec529" providerId="AD" clId="Web-{8F93696E-52C4-B1B2-9977-523CD4A53EF0}" dt="2020-01-03T16:20:27.220" v="81" actId="14100"/>
          <ac:spMkLst>
            <pc:docMk/>
            <pc:sldMk cId="973563334" sldId="268"/>
            <ac:spMk id="2" creationId="{A051AE55-C412-4F97-B8BC-7897E1B8FE80}"/>
          </ac:spMkLst>
        </pc:spChg>
        <pc:spChg chg="mod">
          <ac:chgData name="Matthew Suderman" userId="S::ms13525@bristol.ac.uk::2709995e-3ea8-4fb0-9b62-eb8034dec529" providerId="AD" clId="Web-{8F93696E-52C4-B1B2-9977-523CD4A53EF0}" dt="2020-01-03T16:58:12.856" v="835" actId="20577"/>
          <ac:spMkLst>
            <pc:docMk/>
            <pc:sldMk cId="973563334" sldId="268"/>
            <ac:spMk id="3" creationId="{784E00D2-8947-4BC0-B376-A387D60BAC35}"/>
          </ac:spMkLst>
        </pc:spChg>
        <pc:spChg chg="mod">
          <ac:chgData name="Matthew Suderman" userId="S::ms13525@bristol.ac.uk::2709995e-3ea8-4fb0-9b62-eb8034dec529" providerId="AD" clId="Web-{8F93696E-52C4-B1B2-9977-523CD4A53EF0}" dt="2020-01-03T16:25:54.999" v="175" actId="20577"/>
          <ac:spMkLst>
            <pc:docMk/>
            <pc:sldMk cId="973563334" sldId="268"/>
            <ac:spMk id="4" creationId="{C6D6135E-B0E9-4A4D-A5E1-FC2244602EBB}"/>
          </ac:spMkLst>
        </pc:spChg>
      </pc:sldChg>
      <pc:sldChg chg="modSp add replId modNotes">
        <pc:chgData name="Matthew Suderman" userId="S::ms13525@bristol.ac.uk::2709995e-3ea8-4fb0-9b62-eb8034dec529" providerId="AD" clId="Web-{8F93696E-52C4-B1B2-9977-523CD4A53EF0}" dt="2020-01-03T16:29:33.388" v="316"/>
        <pc:sldMkLst>
          <pc:docMk/>
          <pc:sldMk cId="3686577385" sldId="269"/>
        </pc:sldMkLst>
        <pc:spChg chg="mod">
          <ac:chgData name="Matthew Suderman" userId="S::ms13525@bristol.ac.uk::2709995e-3ea8-4fb0-9b62-eb8034dec529" providerId="AD" clId="Web-{8F93696E-52C4-B1B2-9977-523CD4A53EF0}" dt="2020-01-03T16:25:40.499" v="161" actId="20577"/>
          <ac:spMkLst>
            <pc:docMk/>
            <pc:sldMk cId="3686577385" sldId="269"/>
            <ac:spMk id="2" creationId="{A051AE55-C412-4F97-B8BC-7897E1B8FE80}"/>
          </ac:spMkLst>
        </pc:spChg>
        <pc:spChg chg="mod">
          <ac:chgData name="Matthew Suderman" userId="S::ms13525@bristol.ac.uk::2709995e-3ea8-4fb0-9b62-eb8034dec529" providerId="AD" clId="Web-{8F93696E-52C4-B1B2-9977-523CD4A53EF0}" dt="2020-01-03T16:26:59.561" v="242" actId="20577"/>
          <ac:spMkLst>
            <pc:docMk/>
            <pc:sldMk cId="3686577385" sldId="269"/>
            <ac:spMk id="4" creationId="{C6D6135E-B0E9-4A4D-A5E1-FC2244602EBB}"/>
          </ac:spMkLst>
        </pc:spChg>
      </pc:sldChg>
    </pc:docChg>
  </pc:docChgLst>
  <pc:docChgLst>
    <pc:chgData name="Matthew Suderman" userId="S::ms13525@bristol.ac.uk::2709995e-3ea8-4fb0-9b62-eb8034dec529" providerId="AD" clId="Web-{F64F1F7F-A3E0-D696-3D62-0F9324FE0F1E}"/>
    <pc:docChg chg="modSld">
      <pc:chgData name="Matthew Suderman" userId="S::ms13525@bristol.ac.uk::2709995e-3ea8-4fb0-9b62-eb8034dec529" providerId="AD" clId="Web-{F64F1F7F-A3E0-D696-3D62-0F9324FE0F1E}" dt="2020-02-09T15:02:15.279" v="1877" actId="20577"/>
      <pc:docMkLst>
        <pc:docMk/>
      </pc:docMkLst>
      <pc:sldChg chg="modSp">
        <pc:chgData name="Matthew Suderman" userId="S::ms13525@bristol.ac.uk::2709995e-3ea8-4fb0-9b62-eb8034dec529" providerId="AD" clId="Web-{F64F1F7F-A3E0-D696-3D62-0F9324FE0F1E}" dt="2020-02-09T14:52:42.138" v="1238" actId="20577"/>
        <pc:sldMkLst>
          <pc:docMk/>
          <pc:sldMk cId="426650903" sldId="270"/>
        </pc:sldMkLst>
        <pc:spChg chg="mod">
          <ac:chgData name="Matthew Suderman" userId="S::ms13525@bristol.ac.uk::2709995e-3ea8-4fb0-9b62-eb8034dec529" providerId="AD" clId="Web-{F64F1F7F-A3E0-D696-3D62-0F9324FE0F1E}" dt="2020-02-09T14:52:42.138" v="1238" actId="20577"/>
          <ac:spMkLst>
            <pc:docMk/>
            <pc:sldMk cId="426650903" sldId="270"/>
            <ac:spMk id="3" creationId="{784E00D2-8947-4BC0-B376-A387D60BAC35}"/>
          </ac:spMkLst>
        </pc:spChg>
      </pc:sldChg>
      <pc:sldChg chg="addSp modSp modNotes">
        <pc:chgData name="Matthew Suderman" userId="S::ms13525@bristol.ac.uk::2709995e-3ea8-4fb0-9b62-eb8034dec529" providerId="AD" clId="Web-{F64F1F7F-A3E0-D696-3D62-0F9324FE0F1E}" dt="2020-02-09T15:02:13.373" v="1875" actId="20577"/>
        <pc:sldMkLst>
          <pc:docMk/>
          <pc:sldMk cId="851938205" sldId="274"/>
        </pc:sldMkLst>
        <pc:spChg chg="mod">
          <ac:chgData name="Matthew Suderman" userId="S::ms13525@bristol.ac.uk::2709995e-3ea8-4fb0-9b62-eb8034dec529" providerId="AD" clId="Web-{F64F1F7F-A3E0-D696-3D62-0F9324FE0F1E}" dt="2020-02-09T15:02:13.373" v="1875" actId="20577"/>
          <ac:spMkLst>
            <pc:docMk/>
            <pc:sldMk cId="851938205" sldId="274"/>
            <ac:spMk id="3" creationId="{784E00D2-8947-4BC0-B376-A387D60BAC35}"/>
          </ac:spMkLst>
        </pc:spChg>
        <pc:picChg chg="add mod">
          <ac:chgData name="Matthew Suderman" userId="S::ms13525@bristol.ac.uk::2709995e-3ea8-4fb0-9b62-eb8034dec529" providerId="AD" clId="Web-{F64F1F7F-A3E0-D696-3D62-0F9324FE0F1E}" dt="2020-02-09T14:55:37.498" v="1495" actId="1076"/>
          <ac:picMkLst>
            <pc:docMk/>
            <pc:sldMk cId="851938205" sldId="274"/>
            <ac:picMk id="5" creationId="{D705745D-D369-4AE8-9F49-C5652E73EB4E}"/>
          </ac:picMkLst>
        </pc:picChg>
      </pc:sldChg>
      <pc:sldChg chg="modSp">
        <pc:chgData name="Matthew Suderman" userId="S::ms13525@bristol.ac.uk::2709995e-3ea8-4fb0-9b62-eb8034dec529" providerId="AD" clId="Web-{F64F1F7F-A3E0-D696-3D62-0F9324FE0F1E}" dt="2020-02-09T14:47:40.467" v="996" actId="20577"/>
        <pc:sldMkLst>
          <pc:docMk/>
          <pc:sldMk cId="4084112456" sldId="275"/>
        </pc:sldMkLst>
        <pc:spChg chg="mod">
          <ac:chgData name="Matthew Suderman" userId="S::ms13525@bristol.ac.uk::2709995e-3ea8-4fb0-9b62-eb8034dec529" providerId="AD" clId="Web-{F64F1F7F-A3E0-D696-3D62-0F9324FE0F1E}" dt="2020-02-09T14:47:40.467" v="996" actId="20577"/>
          <ac:spMkLst>
            <pc:docMk/>
            <pc:sldMk cId="4084112456" sldId="275"/>
            <ac:spMk id="3" creationId="{784E00D2-8947-4BC0-B376-A387D60BAC35}"/>
          </ac:spMkLst>
        </pc:spChg>
      </pc:sldChg>
      <pc:sldChg chg="modSp">
        <pc:chgData name="Matthew Suderman" userId="S::ms13525@bristol.ac.uk::2709995e-3ea8-4fb0-9b62-eb8034dec529" providerId="AD" clId="Web-{F64F1F7F-A3E0-D696-3D62-0F9324FE0F1E}" dt="2020-02-09T14:47:11.873" v="980" actId="20577"/>
        <pc:sldMkLst>
          <pc:docMk/>
          <pc:sldMk cId="4042171201" sldId="276"/>
        </pc:sldMkLst>
        <pc:spChg chg="mod">
          <ac:chgData name="Matthew Suderman" userId="S::ms13525@bristol.ac.uk::2709995e-3ea8-4fb0-9b62-eb8034dec529" providerId="AD" clId="Web-{F64F1F7F-A3E0-D696-3D62-0F9324FE0F1E}" dt="2020-02-09T14:47:11.873" v="980" actId="20577"/>
          <ac:spMkLst>
            <pc:docMk/>
            <pc:sldMk cId="4042171201" sldId="276"/>
            <ac:spMk id="3" creationId="{784E00D2-8947-4BC0-B376-A387D60BAC35}"/>
          </ac:spMkLst>
        </pc:spChg>
      </pc:sldChg>
    </pc:docChg>
  </pc:docChgLst>
  <pc:docChgLst>
    <pc:chgData name="Giulia Mancano" userId="S::ns19041@bristol.ac.uk::0fdc0440-b707-4ffd-8685-da9316553c46" providerId="AD" clId="Web-{36F42248-15F5-BFD9-BBAC-40234E28871F}"/>
    <pc:docChg chg="modSld">
      <pc:chgData name="Giulia Mancano" userId="S::ns19041@bristol.ac.uk::0fdc0440-b707-4ffd-8685-da9316553c46" providerId="AD" clId="Web-{36F42248-15F5-BFD9-BBAC-40234E28871F}" dt="2020-01-14T16:35:20.184" v="0" actId="1076"/>
      <pc:docMkLst>
        <pc:docMk/>
      </pc:docMkLst>
      <pc:sldChg chg="modSp">
        <pc:chgData name="Giulia Mancano" userId="S::ns19041@bristol.ac.uk::0fdc0440-b707-4ffd-8685-da9316553c46" providerId="AD" clId="Web-{36F42248-15F5-BFD9-BBAC-40234E28871F}" dt="2020-01-14T16:35:20.184" v="0" actId="1076"/>
        <pc:sldMkLst>
          <pc:docMk/>
          <pc:sldMk cId="3029190514" sldId="266"/>
        </pc:sldMkLst>
        <pc:spChg chg="mod">
          <ac:chgData name="Giulia Mancano" userId="S::ns19041@bristol.ac.uk::0fdc0440-b707-4ffd-8685-da9316553c46" providerId="AD" clId="Web-{36F42248-15F5-BFD9-BBAC-40234E28871F}" dt="2020-01-14T16:35:20.184" v="0" actId="1076"/>
          <ac:spMkLst>
            <pc:docMk/>
            <pc:sldMk cId="3029190514" sldId="266"/>
            <ac:spMk id="2" creationId="{A051AE55-C412-4F97-B8BC-7897E1B8FE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82292-F5E9-46CB-B271-68D82EDE5A5D}" type="datetimeFigureOut">
              <a:rPr lang="en-GB"/>
              <a:t>09/02/2020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AA8A1-0023-493D-A687-D4E625D7CA10}" type="slidenum">
              <a:rPr lang="en-GB"/>
              <a:t>‹#›</a:t>
            </a:fld>
            <a:endParaRPr lang="en-GB"/>
          </a:p>
        </p:txBody>
      </p:sp>
    </p:spTree>
    <p:extLst>
      <p:ext uri="{BB962C8B-B14F-4D97-AF65-F5344CB8AC3E}">
        <p14:creationId xmlns:p14="http://schemas.microsoft.com/office/powerpoint/2010/main" val="45312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 methylation of enhancers is dynamic, cell-type specific, and vital for cell fate progression. However, current models inadequately define its role within the hierarchy of gene regulation. Analysis of independent datasets shows an unanticipated overlap between DNA methylation and chromatin accessibility at enhancers of steady-state stem cells, suggesting that these two opposing features might exist concurrently. To define their temporal relationship, we developed ATAC-Me, which probes accessibility and methylation from single DNA library preparations. We identified waves of accessibility occurring rapidly across thousands of myeloid enhancers in a monocyte-to-macrophage cell fate model. Prolonged methylation states were observed at a majority of these sites, while transcription of nearby genes tracked closely with accessibility. ATAC-Me uncovers a significant disconnect between chromatin accessibility, DNA methylation status, and gene activity. This unexpected observation highlights the value of ATAC-Me in constructing precise molecular timelines for understanding the role of DNA methylation in gene regulation.</a:t>
            </a:r>
          </a:p>
        </p:txBody>
      </p:sp>
      <p:sp>
        <p:nvSpPr>
          <p:cNvPr id="4" name="Slide Number Placeholder 3"/>
          <p:cNvSpPr>
            <a:spLocks noGrp="1"/>
          </p:cNvSpPr>
          <p:nvPr>
            <p:ph type="sldNum" sz="quarter" idx="5"/>
          </p:nvPr>
        </p:nvSpPr>
        <p:spPr/>
        <p:txBody>
          <a:bodyPr/>
          <a:lstStyle/>
          <a:p>
            <a:fld id="{E3AE8E84-E231-4D27-83D1-7432C8F4CA63}" type="slidenum">
              <a:rPr lang="en-GB"/>
              <a:t>2</a:t>
            </a:fld>
            <a:endParaRPr lang="en-GB"/>
          </a:p>
        </p:txBody>
      </p:sp>
    </p:spTree>
    <p:extLst>
      <p:ext uri="{BB962C8B-B14F-4D97-AF65-F5344CB8AC3E}">
        <p14:creationId xmlns:p14="http://schemas.microsoft.com/office/powerpoint/2010/main" val="332132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3</a:t>
            </a:fld>
            <a:endParaRPr lang="en-GB"/>
          </a:p>
        </p:txBody>
      </p:sp>
    </p:spTree>
    <p:extLst>
      <p:ext uri="{BB962C8B-B14F-4D97-AF65-F5344CB8AC3E}">
        <p14:creationId xmlns:p14="http://schemas.microsoft.com/office/powerpoint/2010/main" val="978302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217124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all" dirty="0"/>
              <a:t>BACKGROUND/AIM:</a:t>
            </a:r>
            <a:endParaRPr lang="en-US" dirty="0"/>
          </a:p>
          <a:p>
            <a:r>
              <a:rPr lang="en-US" dirty="0"/>
              <a:t>Selenium (Se) levels in pregnancy have been linked to neurobehavioral development of the offspring. DNA methylation is a potential mechanism underlying the impacts of environmental exposures on fetal development; however, very few studies have been done elucidating the role of DNA methylation linking prenatal Se and child neurobehavior. We aimed to investigate the associations between placental Se concentration and epigenome-wide DNA methylation in two U.S. cohorts, and to assess the association between Se-related DNA methylation modifications and newborns' neurobehavior.</a:t>
            </a:r>
            <a:endParaRPr lang="en-US" dirty="0">
              <a:cs typeface="Calibri"/>
            </a:endParaRPr>
          </a:p>
          <a:p>
            <a:r>
              <a:rPr lang="en-US" cap="all" dirty="0"/>
              <a:t>METHODS:</a:t>
            </a:r>
            <a:endParaRPr lang="en-US" dirty="0"/>
          </a:p>
          <a:p>
            <a:r>
              <a:rPr lang="en-US" dirty="0"/>
              <a:t>We measured placental Se concentrations in 343 newborns enrolled in the New Hampshire Birth Cohort Study and in 141 newborns in the Rhode Island Child Health Study. Genome-wide placental DNA methylation was measured by HumanMethylation450 </a:t>
            </a:r>
            <a:r>
              <a:rPr lang="en-US" dirty="0" err="1"/>
              <a:t>BeadChip</a:t>
            </a:r>
            <a:r>
              <a:rPr lang="en-US" dirty="0"/>
              <a:t>, and newborn neurobehavioral development was assessed by the NICU Network Neurobehavioral Scales (NNNS). We meta-analyzed the associations between placental Se concentration and DNA methylation in each cohort, adjusting for covariates. We also fit multiple linear regression and ordinal logistic regression for methylation and newborn NNNS summary scores.</a:t>
            </a:r>
            <a:endParaRPr lang="en-US" dirty="0">
              <a:cs typeface="Calibri"/>
            </a:endParaRPr>
          </a:p>
          <a:p>
            <a:r>
              <a:rPr lang="en-US" cap="all" dirty="0"/>
              <a:t>RESULTS:</a:t>
            </a:r>
            <a:endParaRPr lang="en-US" dirty="0"/>
          </a:p>
          <a:p>
            <a:r>
              <a:rPr lang="en-US" dirty="0"/>
              <a:t>We identified five Se-related differentially methylated CpG sites. Among them was cg09674502 (GFI1), where selenium concentration was positively associated with methylation (β-coefficient = 1.11, FDR-adjusted p-value = 0.045), and where we observed that a one percent methylation level increase was associated with a 15% reduced odds of higher muscle tone in the arms, legs and trunk of newborns, (OR [95% Confidence Interval, CI] = 0.85 [0.77, 0.95]). We also observed for each interquartile range (IQR) increase in selenium concentration in the placenta, there was 1.76 times greater odds of higher hypotonicity (OR [95% CI] = 1.76 [1.12, 2.82]).</a:t>
            </a:r>
            <a:endParaRPr lang="en-US" dirty="0">
              <a:cs typeface="Calibri"/>
            </a:endParaRPr>
          </a:p>
          <a:p>
            <a:r>
              <a:rPr lang="en-US" cap="all" dirty="0"/>
              <a:t>CONCLUSIONS:</a:t>
            </a:r>
            <a:endParaRPr lang="en-US" dirty="0"/>
          </a:p>
          <a:p>
            <a:r>
              <a:rPr lang="en-US" dirty="0"/>
              <a:t>Placental selenium concentration was inversely associated with muscle tone of newborns, and hypermethylation of GFI1 could be a potential mechanism underlying this association.</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5</a:t>
            </a:fld>
            <a:endParaRPr lang="en-GB"/>
          </a:p>
        </p:txBody>
      </p:sp>
    </p:spTree>
    <p:extLst>
      <p:ext uri="{BB962C8B-B14F-4D97-AF65-F5344CB8AC3E}">
        <p14:creationId xmlns:p14="http://schemas.microsoft.com/office/powerpoint/2010/main" val="380595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all" dirty="0"/>
              <a:t>BACKGROUND:</a:t>
            </a:r>
            <a:endParaRPr lang="en-US" dirty="0"/>
          </a:p>
          <a:p>
            <a:r>
              <a:rPr lang="en-US" dirty="0"/>
              <a:t>High blood pressure is a major risk factor for cardiovascular disease and is influenced by both environmental and genetic factors. Epigenetic processes including DNA methylation potentially mediate the relationship between genetic factors, the environment and cardiovascular disease. Despite an increased risk of hypertension and cardiovascular disease in individuals of South Asians compared to Europeans, it is not clear whether associations between blood pressure and DNA methylation differ between these groups.</a:t>
            </a:r>
            <a:endParaRPr lang="en-US" dirty="0">
              <a:cs typeface="Calibri"/>
            </a:endParaRPr>
          </a:p>
          <a:p>
            <a:r>
              <a:rPr lang="en-US" cap="all" dirty="0"/>
              <a:t>METHODS:</a:t>
            </a:r>
            <a:endParaRPr lang="en-US" dirty="0"/>
          </a:p>
          <a:p>
            <a:r>
              <a:rPr lang="en-US" dirty="0"/>
              <a:t>We performed an epigenome-wide association study and differentially methylated region (DMR) analysis to identify DNA methylation sites and regions that were associated with systolic blood pressure, diastolic blood pressure and hypertension. We analyzed samples from 364 European and 348 South Asian men (first generation migrants to the UK) from the </a:t>
            </a:r>
            <a:r>
              <a:rPr lang="en-US" dirty="0" err="1"/>
              <a:t>Southall</a:t>
            </a:r>
            <a:r>
              <a:rPr lang="en-US" dirty="0"/>
              <a:t> And Brent </a:t>
            </a:r>
            <a:r>
              <a:rPr lang="en-US" dirty="0" err="1"/>
              <a:t>REvisited</a:t>
            </a:r>
            <a:r>
              <a:rPr lang="en-US" dirty="0"/>
              <a:t> cohort, measuring DNA methylation from blood using the Illumina Infinium® HumanMethylation450 </a:t>
            </a:r>
            <a:r>
              <a:rPr lang="en-US" dirty="0" err="1"/>
              <a:t>BeadChip</a:t>
            </a:r>
            <a:r>
              <a:rPr lang="en-US" dirty="0"/>
              <a:t>.</a:t>
            </a:r>
          </a:p>
          <a:p>
            <a:r>
              <a:rPr lang="en-US" cap="all" dirty="0"/>
              <a:t>RESULTS:</a:t>
            </a:r>
            <a:endParaRPr lang="en-US" dirty="0"/>
          </a:p>
          <a:p>
            <a:r>
              <a:rPr lang="en-US" dirty="0"/>
              <a:t>One CpG site was found to be associated with DBP in trans-ancestry analyses (i.e. both ethnic groups combined), while in Europeans alone seven CpG sites were associated with DBP. No associations were identified between DNA methylation and either SBP or hypertension. Comparison of effect sizes between South Asian and European EWAS for DBP, SBP and hypertension revealed little concordance between analyses. DMR analysis identified several regions with known relationships with CVD and its risk factors.</a:t>
            </a:r>
          </a:p>
          <a:p>
            <a:r>
              <a:rPr lang="en-US" cap="all" dirty="0"/>
              <a:t>CONCLUSION:</a:t>
            </a:r>
            <a:endParaRPr lang="en-US" dirty="0"/>
          </a:p>
          <a:p>
            <a:r>
              <a:rPr lang="en-US" dirty="0"/>
              <a:t>This study identified differentially methylated sites and regions associated with blood pressure and revealed ethnic differences in these associations. These findings may point to molecular pathways which may explain the elevated cardiovascular disease risk experienced by those of South Asian ancestry when compared to Europeans.</a:t>
            </a: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6</a:t>
            </a:fld>
            <a:endParaRPr lang="en-GB"/>
          </a:p>
        </p:txBody>
      </p:sp>
    </p:spTree>
    <p:extLst>
      <p:ext uri="{BB962C8B-B14F-4D97-AF65-F5344CB8AC3E}">
        <p14:creationId xmlns:p14="http://schemas.microsoft.com/office/powerpoint/2010/main" val="246473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all" dirty="0"/>
              <a:t>RATIONALE:</a:t>
            </a:r>
            <a:endParaRPr lang="en-US" dirty="0"/>
          </a:p>
          <a:p>
            <a:r>
              <a:rPr lang="en-US" dirty="0"/>
              <a:t>Smoking results in at least a decade lower life expectancy. Mortality among current smokers is two to three times as high as never smokers. DNA methylation is an epigenetic modification of the human genome that has been associated with both cigarette smoking and mortality.</a:t>
            </a:r>
            <a:endParaRPr lang="en-US" dirty="0">
              <a:cs typeface="Calibri"/>
            </a:endParaRPr>
          </a:p>
          <a:p>
            <a:r>
              <a:rPr lang="en-US" cap="all" dirty="0"/>
              <a:t>OBJECTIVES:</a:t>
            </a:r>
            <a:endParaRPr lang="en-US" dirty="0"/>
          </a:p>
          <a:p>
            <a:r>
              <a:rPr lang="en-US" dirty="0"/>
              <a:t>We sought to identify DNA methylation marks in blood predictive of mortality in a subset of the </a:t>
            </a:r>
            <a:r>
              <a:rPr lang="en-US" dirty="0" err="1"/>
              <a:t>COPDGene</a:t>
            </a:r>
            <a:r>
              <a:rPr lang="en-US" dirty="0"/>
              <a:t> study, representing 101 deaths among 667 current and former smokers.</a:t>
            </a:r>
            <a:endParaRPr lang="en-US" dirty="0">
              <a:cs typeface="Calibri"/>
            </a:endParaRPr>
          </a:p>
          <a:p>
            <a:r>
              <a:rPr lang="en-US" cap="all" dirty="0"/>
              <a:t>METHODS:</a:t>
            </a:r>
            <a:endParaRPr lang="en-US" dirty="0"/>
          </a:p>
          <a:p>
            <a:r>
              <a:rPr lang="en-US" dirty="0"/>
              <a:t>We assayed genome-wide DNA methylation in non-Hispanic white smokers with and without COPD using blood samples from the </a:t>
            </a:r>
            <a:r>
              <a:rPr lang="en-US" dirty="0" err="1"/>
              <a:t>COPDGene</a:t>
            </a:r>
            <a:r>
              <a:rPr lang="en-US" dirty="0"/>
              <a:t> enrollment visit. We tested whether DNA methylation was associated with mortality in models adjusted for COPD status, age, sex, current-smoking status, and pack-years of cigarette smoking. Replication was performed in a subset of 231 individuals from the ECLIPSE study.</a:t>
            </a:r>
            <a:endParaRPr lang="en-US" dirty="0">
              <a:cs typeface="Calibri"/>
            </a:endParaRPr>
          </a:p>
          <a:p>
            <a:r>
              <a:rPr lang="en-US" cap="all" dirty="0"/>
              <a:t>RESULTS:</a:t>
            </a:r>
            <a:endParaRPr lang="en-US" dirty="0"/>
          </a:p>
          <a:p>
            <a:r>
              <a:rPr lang="en-US" dirty="0"/>
              <a:t>We identified seven CpG sites associated with mortality (FDR &lt; 20%) that replicated in the ECLIPSE cohort (p &lt; 0.05). None of these marks were associated with longitudinal lung function decline in survivors, smoking history or current smoking status. However, differential methylation of two replicated PIK3CD sites were associated with lung function at enrollment (p &lt; 0.05). We also observed associations between DNA methylation and gene expression for the PIK3CD sites.</a:t>
            </a:r>
            <a:endParaRPr lang="en-US" dirty="0">
              <a:cs typeface="Calibri"/>
            </a:endParaRPr>
          </a:p>
          <a:p>
            <a:r>
              <a:rPr lang="en-US" cap="all" dirty="0"/>
              <a:t>CONCLUSIONS:</a:t>
            </a:r>
            <a:endParaRPr lang="en-US" dirty="0"/>
          </a:p>
          <a:p>
            <a:r>
              <a:rPr lang="en-US" dirty="0"/>
              <a:t>This study is the first to identify variable DNA methylation associated with all-cause mortality in smokers with and without COPD. Evaluating predictive epigenomic marks of smokers in peripheral blood may allow for targeted risk stratification and aid in delivery of future tailored therapeutic interventions.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7</a:t>
            </a:fld>
            <a:endParaRPr lang="en-GB"/>
          </a:p>
        </p:txBody>
      </p:sp>
    </p:spTree>
    <p:extLst>
      <p:ext uri="{BB962C8B-B14F-4D97-AF65-F5344CB8AC3E}">
        <p14:creationId xmlns:p14="http://schemas.microsoft.com/office/powerpoint/2010/main" val="1091465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Mediterranean diet has been proposed to promote healthy aging, but its effects on aging biomarkers have been poorly investigated. We evaluated the impact of a 1-year Mediterranean-like diet in a pilot study including 120 elderly healthy subjects from the NU-AGE study (60 Italians, 60 Poles) by measuring the changes in their epigenetic age, assessed by Horvath's clock. We observed a trend towards epigenetic rejuvenation of participants after nutritional intervention. The effect was statistically significant in the group of Polish females and in subjects who were epigenetically older at baseline. A genome-wide association study of epigenetic age changes after the intervention did not return significant (adjusted p value &lt; 0.05) loci. However, we identified small-effect alleles (nominal p value &lt; 10-4), mapping in genes enriched in pathways related to energy metabolism, regulation of cell cycle, and of immune functions. Together, these findings suggest that Mediterranean diet can promote epigenetic rejuvenation but with country-, sex-, and individual-specific effects, thus highlighting the need for a personalized approach to nutritional interventions.</a:t>
            </a:r>
          </a:p>
        </p:txBody>
      </p:sp>
      <p:sp>
        <p:nvSpPr>
          <p:cNvPr id="4" name="Slide Number Placeholder 3"/>
          <p:cNvSpPr>
            <a:spLocks noGrp="1"/>
          </p:cNvSpPr>
          <p:nvPr>
            <p:ph type="sldNum" sz="quarter" idx="5"/>
          </p:nvPr>
        </p:nvSpPr>
        <p:spPr/>
        <p:txBody>
          <a:bodyPr/>
          <a:lstStyle/>
          <a:p>
            <a:fld id="{E3AE8E84-E231-4D27-83D1-7432C8F4CA63}" type="slidenum">
              <a:rPr lang="en-GB"/>
              <a:t>8</a:t>
            </a:fld>
            <a:endParaRPr lang="en-GB"/>
          </a:p>
        </p:txBody>
      </p:sp>
    </p:spTree>
    <p:extLst>
      <p:ext uri="{BB962C8B-B14F-4D97-AF65-F5344CB8AC3E}">
        <p14:creationId xmlns:p14="http://schemas.microsoft.com/office/powerpoint/2010/main" val="2824157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Nutrition during early childhood is linked to metabolic programming. We hypothesized that breastfeeding has long-term consequences on the energy metabolism exemplified by mitochondrial DNA (mtDNA). As part of the third cycle of the Flemish Environment and Health Study (FLEHSIII) cohort, 303 adolescents aged 14-15 years were included. We associated breastfeeding and blood mtDNA content 14-15 years later while adjusting for confounding variables. Compared with non-breastfed adolescents, mtDNA content was 23.1% (95%CI: 4.4-45.2; p = 0.013) higher in breastfed adolescents. Being breastfed for 1-10 weeks, 11-20 weeks, and &gt;20 weeks, was associated with a higher mtDNA content of respectively 16.0% (95%CI: -7.1-44.9; p = 0.191), 23.5% (95%CI: 0.8-51.3; p = 0.042), and 31.5% (95%CI: 4.3-65.7; p = 0.021). Our study showed a positive association between breastfeeding and mtDNA content in adolescents which gradually increased with longer periods of breastfeeding. Higher mtDNA content may be an underlying mechanism of the beneficial effects of breastfeeding on children's metabolism.</a:t>
            </a:r>
          </a:p>
          <a:p>
            <a:endParaRPr lang="en-US" dirty="0">
              <a:cs typeface="Calibri"/>
            </a:endParaRPr>
          </a:p>
          <a:p>
            <a:r>
              <a:rPr lang="en-US"/>
              <a:t>"A lower mtDNA copy number is a potential biomarker for type 2 diabetes mellitus, while an increased mtDNA copy number is linked with a lower risk of metabolic syndrome in adults25. Furthermore, mtDNA content has been positively associated with metabolic hormones such as leptin and insulin in early life26,27. In addition, a reduced mtDNA copy number has also been associated with aging28–30 and has been suggested as a biomarker for age-related neurodegenerative diseases, such as Parkinson’s disease31.</a:t>
            </a:r>
          </a:p>
          <a:p>
            <a:r>
              <a:rPr lang="en-US" dirty="0"/>
              <a:t>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9</a:t>
            </a:fld>
            <a:endParaRPr lang="en-GB"/>
          </a:p>
        </p:txBody>
      </p:sp>
    </p:spTree>
    <p:extLst>
      <p:ext uri="{BB962C8B-B14F-4D97-AF65-F5344CB8AC3E}">
        <p14:creationId xmlns:p14="http://schemas.microsoft.com/office/powerpoint/2010/main" val="90868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09/02/2020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09/02/2020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09/02/2020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pubmed/3199995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cbi.nlm.nih.gov/pubmed/3196918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ubmed/3198574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ubmed/3200768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ubmed/3199970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ubmed/31995399"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ubmed/3198100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pubmed/3194196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5346"/>
            <a:ext cx="9144000" cy="2387600"/>
          </a:xfrm>
        </p:spPr>
        <p:txBody>
          <a:bodyPr/>
          <a:lstStyle/>
          <a:p>
            <a:r>
              <a:rPr lang="en-GB" dirty="0">
                <a:cs typeface="Calibri Light"/>
              </a:rPr>
              <a:t>Journal club</a:t>
            </a:r>
            <a:br>
              <a:rPr lang="en-GB" dirty="0">
                <a:cs typeface="Calibri Light"/>
              </a:rPr>
            </a:br>
            <a:r>
              <a:rPr lang="en-GB" dirty="0">
                <a:cs typeface="Calibri Light"/>
              </a:rPr>
              <a:t>Feb 10, 2020</a:t>
            </a:r>
            <a:endParaRPr lang="en-GB" dirty="0"/>
          </a:p>
        </p:txBody>
      </p:sp>
      <p:graphicFrame>
        <p:nvGraphicFramePr>
          <p:cNvPr id="4" name="Table 4">
            <a:extLst>
              <a:ext uri="{FF2B5EF4-FFF2-40B4-BE49-F238E27FC236}">
                <a16:creationId xmlns:a16="http://schemas.microsoft.com/office/drawing/2014/main" id="{44BA0544-E9B3-4E6C-A2C7-C9AB17C34C21}"/>
              </a:ext>
            </a:extLst>
          </p:cNvPr>
          <p:cNvGraphicFramePr>
            <a:graphicFrameLocks noGrp="1"/>
          </p:cNvGraphicFramePr>
          <p:nvPr>
            <p:extLst>
              <p:ext uri="{D42A27DB-BD31-4B8C-83A1-F6EECF244321}">
                <p14:modId xmlns:p14="http://schemas.microsoft.com/office/powerpoint/2010/main" val="1542992349"/>
              </p:ext>
            </p:extLst>
          </p:nvPr>
        </p:nvGraphicFramePr>
        <p:xfrm>
          <a:off x="4271850" y="2892138"/>
          <a:ext cx="3809734" cy="2225031"/>
        </p:xfrm>
        <a:graphic>
          <a:graphicData uri="http://schemas.openxmlformats.org/drawingml/2006/table">
            <a:tbl>
              <a:tblPr firstRow="1" bandRow="1">
                <a:tableStyleId>{5C22544A-7EE6-4342-B048-85BDC9FD1C3A}</a:tableStyleId>
              </a:tblPr>
              <a:tblGrid>
                <a:gridCol w="2742880">
                  <a:extLst>
                    <a:ext uri="{9D8B030D-6E8A-4147-A177-3AD203B41FA5}">
                      <a16:colId xmlns:a16="http://schemas.microsoft.com/office/drawing/2014/main" val="4203194865"/>
                    </a:ext>
                  </a:extLst>
                </a:gridCol>
                <a:gridCol w="1066854">
                  <a:extLst>
                    <a:ext uri="{9D8B030D-6E8A-4147-A177-3AD203B41FA5}">
                      <a16:colId xmlns:a16="http://schemas.microsoft.com/office/drawing/2014/main" val="2926195362"/>
                    </a:ext>
                  </a:extLst>
                </a:gridCol>
              </a:tblGrid>
              <a:tr h="370839">
                <a:tc>
                  <a:txBody>
                    <a:bodyPr/>
                    <a:lstStyle/>
                    <a:p>
                      <a:pPr lvl="0">
                        <a:buNone/>
                      </a:pPr>
                      <a:r>
                        <a:rPr lang="en-GB" dirty="0"/>
                        <a:t>Categories</a:t>
                      </a:r>
                    </a:p>
                  </a:txBody>
                  <a:tcPr/>
                </a:tc>
                <a:tc>
                  <a:txBody>
                    <a:bodyPr/>
                    <a:lstStyle/>
                    <a:p>
                      <a:pPr lvl="0">
                        <a:buNone/>
                      </a:pPr>
                      <a:r>
                        <a:rPr lang="en-GB" dirty="0"/>
                        <a:t>Number</a:t>
                      </a:r>
                    </a:p>
                  </a:txBody>
                  <a:tcPr/>
                </a:tc>
                <a:extLst>
                  <a:ext uri="{0D108BD9-81ED-4DB2-BD59-A6C34878D82A}">
                    <a16:rowId xmlns:a16="http://schemas.microsoft.com/office/drawing/2014/main" val="3951958382"/>
                  </a:ext>
                </a:extLst>
              </a:tr>
              <a:tr h="370840">
                <a:tc>
                  <a:txBody>
                    <a:bodyPr/>
                    <a:lstStyle/>
                    <a:p>
                      <a:r>
                        <a:rPr lang="en-US" dirty="0"/>
                        <a:t>EWAS</a:t>
                      </a:r>
                      <a:endParaRPr lang="en-GB" dirty="0"/>
                    </a:p>
                  </a:txBody>
                  <a:tcPr/>
                </a:tc>
                <a:tc>
                  <a:txBody>
                    <a:bodyPr/>
                    <a:lstStyle/>
                    <a:p>
                      <a:r>
                        <a:rPr lang="en-GB" dirty="0"/>
                        <a:t>3</a:t>
                      </a:r>
                    </a:p>
                  </a:txBody>
                  <a:tcPr/>
                </a:tc>
                <a:extLst>
                  <a:ext uri="{0D108BD9-81ED-4DB2-BD59-A6C34878D82A}">
                    <a16:rowId xmlns:a16="http://schemas.microsoft.com/office/drawing/2014/main" val="1712264222"/>
                  </a:ext>
                </a:extLst>
              </a:tr>
              <a:tr h="370838">
                <a:tc>
                  <a:txBody>
                    <a:bodyPr/>
                    <a:lstStyle/>
                    <a:p>
                      <a:pPr lvl="0">
                        <a:buNone/>
                      </a:pPr>
                      <a:r>
                        <a:rPr lang="en-US" dirty="0"/>
                        <a:t>Methods</a:t>
                      </a:r>
                    </a:p>
                  </a:txBody>
                  <a:tcPr/>
                </a:tc>
                <a:tc>
                  <a:txBody>
                    <a:bodyPr/>
                    <a:lstStyle/>
                    <a:p>
                      <a:pPr lvl="0">
                        <a:buNone/>
                      </a:pPr>
                      <a:r>
                        <a:rPr lang="en-GB" dirty="0"/>
                        <a:t>2</a:t>
                      </a:r>
                    </a:p>
                  </a:txBody>
                  <a:tcPr/>
                </a:tc>
                <a:extLst>
                  <a:ext uri="{0D108BD9-81ED-4DB2-BD59-A6C34878D82A}">
                    <a16:rowId xmlns:a16="http://schemas.microsoft.com/office/drawing/2014/main" val="3926902742"/>
                  </a:ext>
                </a:extLst>
              </a:tr>
              <a:tr h="370838">
                <a:tc>
                  <a:txBody>
                    <a:bodyPr/>
                    <a:lstStyle/>
                    <a:p>
                      <a:pPr lvl="0">
                        <a:buNone/>
                      </a:pPr>
                      <a:r>
                        <a:rPr lang="en-US" dirty="0" err="1"/>
                        <a:t>DNAm</a:t>
                      </a:r>
                      <a:r>
                        <a:rPr lang="en-US" dirty="0"/>
                        <a:t> age</a:t>
                      </a:r>
                    </a:p>
                  </a:txBody>
                  <a:tcPr/>
                </a:tc>
                <a:tc>
                  <a:txBody>
                    <a:bodyPr/>
                    <a:lstStyle/>
                    <a:p>
                      <a:pPr lvl="0">
                        <a:buNone/>
                      </a:pPr>
                      <a:r>
                        <a:rPr lang="en-GB" dirty="0"/>
                        <a:t>1</a:t>
                      </a:r>
                    </a:p>
                  </a:txBody>
                  <a:tcPr/>
                </a:tc>
                <a:extLst>
                  <a:ext uri="{0D108BD9-81ED-4DB2-BD59-A6C34878D82A}">
                    <a16:rowId xmlns:a16="http://schemas.microsoft.com/office/drawing/2014/main" val="2540283004"/>
                  </a:ext>
                </a:extLst>
              </a:tr>
              <a:tr h="370838">
                <a:tc>
                  <a:txBody>
                    <a:bodyPr/>
                    <a:lstStyle/>
                    <a:p>
                      <a:pPr lvl="0">
                        <a:buNone/>
                      </a:pPr>
                      <a:r>
                        <a:rPr lang="en-US" dirty="0"/>
                        <a:t>Epigenetics</a:t>
                      </a:r>
                    </a:p>
                  </a:txBody>
                  <a:tcPr/>
                </a:tc>
                <a:tc>
                  <a:txBody>
                    <a:bodyPr/>
                    <a:lstStyle/>
                    <a:p>
                      <a:pPr lvl="0">
                        <a:buNone/>
                      </a:pPr>
                      <a:r>
                        <a:rPr lang="en-GB" dirty="0"/>
                        <a:t>1</a:t>
                      </a:r>
                    </a:p>
                  </a:txBody>
                  <a:tcPr/>
                </a:tc>
                <a:extLst>
                  <a:ext uri="{0D108BD9-81ED-4DB2-BD59-A6C34878D82A}">
                    <a16:rowId xmlns:a16="http://schemas.microsoft.com/office/drawing/2014/main" val="3599536581"/>
                  </a:ext>
                </a:extLst>
              </a:tr>
              <a:tr h="370838">
                <a:tc>
                  <a:txBody>
                    <a:bodyPr/>
                    <a:lstStyle/>
                    <a:p>
                      <a:pPr lvl="0">
                        <a:buNone/>
                      </a:pPr>
                      <a:r>
                        <a:rPr lang="en-US" dirty="0"/>
                        <a:t>Mitochondria</a:t>
                      </a:r>
                    </a:p>
                  </a:txBody>
                  <a:tcPr/>
                </a:tc>
                <a:tc>
                  <a:txBody>
                    <a:bodyPr/>
                    <a:lstStyle/>
                    <a:p>
                      <a:pPr lvl="0">
                        <a:buNone/>
                      </a:pPr>
                      <a:r>
                        <a:rPr lang="en-GB" dirty="0"/>
                        <a:t>1</a:t>
                      </a:r>
                    </a:p>
                  </a:txBody>
                  <a:tcPr/>
                </a:tc>
                <a:extLst>
                  <a:ext uri="{0D108BD9-81ED-4DB2-BD59-A6C34878D82A}">
                    <a16:rowId xmlns:a16="http://schemas.microsoft.com/office/drawing/2014/main" val="3941916203"/>
                  </a:ext>
                </a:extLst>
              </a:tr>
            </a:tbl>
          </a:graphicData>
        </a:graphic>
      </p:graphicFrame>
    </p:spTree>
    <p:extLst>
      <p:ext uri="{BB962C8B-B14F-4D97-AF65-F5344CB8AC3E}">
        <p14:creationId xmlns:p14="http://schemas.microsoft.com/office/powerpoint/2010/main" val="232004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800" dirty="0">
                <a:ea typeface="+mj-lt"/>
                <a:cs typeface="+mj-lt"/>
              </a:rPr>
              <a:t>Barnett et al. </a:t>
            </a:r>
            <a:r>
              <a:rPr lang="en-GB" sz="2800" dirty="0">
                <a:ea typeface="+mj-lt"/>
                <a:cs typeface="+mj-lt"/>
                <a:hlinkClick r:id="rId3"/>
              </a:rPr>
              <a:t>ATAC-Me Captures Prolonged DNA Methylation of Dynamic Chromatin Accessibility Loci during Cell Fate Transitions.</a:t>
            </a:r>
            <a:r>
              <a:rPr lang="en-GB" sz="2800" dirty="0">
                <a:ea typeface="+mj-lt"/>
                <a:cs typeface="+mj-lt"/>
              </a:rPr>
              <a:t> Mol Cell. 2020 Jan 17.</a:t>
            </a:r>
            <a:endParaRPr lang="en-GB"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10358"/>
            <a:ext cx="10517335" cy="4466604"/>
          </a:xfrm>
        </p:spPr>
        <p:txBody>
          <a:bodyPr vert="horz" lIns="91440" tIns="45720" rIns="91440" bIns="45720" rtlCol="0" anchor="t">
            <a:normAutofit fontScale="85000" lnSpcReduction="20000"/>
          </a:bodyPr>
          <a:lstStyle/>
          <a:p>
            <a:pPr marL="0" indent="0">
              <a:buNone/>
            </a:pPr>
            <a:r>
              <a:rPr lang="en-US" i="1" dirty="0" err="1">
                <a:cs typeface="Calibri"/>
              </a:rPr>
              <a:t>DNAm</a:t>
            </a:r>
            <a:r>
              <a:rPr lang="en-US" i="1" dirty="0">
                <a:cs typeface="Calibri"/>
              </a:rPr>
              <a:t> loss is a </a:t>
            </a:r>
            <a:r>
              <a:rPr lang="en-US" i="1" u="sng" dirty="0">
                <a:cs typeface="Calibri"/>
              </a:rPr>
              <a:t>final</a:t>
            </a:r>
            <a:r>
              <a:rPr lang="en-US" i="1" dirty="0">
                <a:cs typeface="Calibri"/>
              </a:rPr>
              <a:t> step in enhancer activation during cell fate transitions </a:t>
            </a:r>
            <a:endParaRPr lang="en-US" i="1" u="sng" dirty="0">
              <a:cs typeface="Calibri"/>
            </a:endParaRPr>
          </a:p>
          <a:p>
            <a:r>
              <a:rPr lang="en-US" dirty="0">
                <a:ea typeface="+mn-lt"/>
                <a:cs typeface="+mn-lt"/>
              </a:rPr>
              <a:t>What we knew …</a:t>
            </a:r>
          </a:p>
          <a:p>
            <a:pPr lvl="1"/>
            <a:r>
              <a:rPr lang="en-US" dirty="0" err="1">
                <a:ea typeface="+mn-lt"/>
                <a:cs typeface="+mn-lt"/>
              </a:rPr>
              <a:t>DNAm</a:t>
            </a:r>
            <a:r>
              <a:rPr lang="en-US" dirty="0">
                <a:ea typeface="+mn-lt"/>
                <a:cs typeface="+mn-lt"/>
              </a:rPr>
              <a:t> critical for establishing </a:t>
            </a:r>
            <a:r>
              <a:rPr lang="en-US" u="sng" dirty="0">
                <a:ea typeface="+mn-lt"/>
                <a:cs typeface="+mn-lt"/>
              </a:rPr>
              <a:t>cell identity</a:t>
            </a:r>
          </a:p>
          <a:p>
            <a:pPr lvl="1"/>
            <a:r>
              <a:rPr lang="en-US" dirty="0">
                <a:ea typeface="+mn-lt"/>
                <a:cs typeface="+mn-lt"/>
              </a:rPr>
              <a:t>Cell-type </a:t>
            </a:r>
            <a:r>
              <a:rPr lang="en-US" dirty="0" err="1">
                <a:ea typeface="+mn-lt"/>
                <a:cs typeface="+mn-lt"/>
              </a:rPr>
              <a:t>DNAm</a:t>
            </a:r>
            <a:r>
              <a:rPr lang="en-US" dirty="0">
                <a:ea typeface="+mn-lt"/>
                <a:cs typeface="+mn-lt"/>
              </a:rPr>
              <a:t> is wide-spread but most pronounced in gene regulatory regions </a:t>
            </a:r>
            <a:r>
              <a:rPr lang="en-US" u="sng" dirty="0">
                <a:ea typeface="+mn-lt"/>
                <a:cs typeface="+mn-lt"/>
              </a:rPr>
              <a:t>distant from genes</a:t>
            </a:r>
          </a:p>
          <a:p>
            <a:pPr lvl="1"/>
            <a:r>
              <a:rPr lang="en-US" dirty="0" err="1">
                <a:ea typeface="+mn-lt"/>
                <a:cs typeface="+mn-lt"/>
              </a:rPr>
              <a:t>DNAm</a:t>
            </a:r>
            <a:r>
              <a:rPr lang="en-US" dirty="0">
                <a:ea typeface="+mn-lt"/>
                <a:cs typeface="+mn-lt"/>
              </a:rPr>
              <a:t> associated with promoter and enhancer </a:t>
            </a:r>
            <a:r>
              <a:rPr lang="en-US" u="sng" dirty="0">
                <a:ea typeface="+mn-lt"/>
                <a:cs typeface="+mn-lt"/>
              </a:rPr>
              <a:t>repression</a:t>
            </a:r>
          </a:p>
          <a:p>
            <a:r>
              <a:rPr lang="en-US" b="1" dirty="0">
                <a:ea typeface="+mn-lt"/>
                <a:cs typeface="+mn-lt"/>
              </a:rPr>
              <a:t>Exception</a:t>
            </a:r>
            <a:r>
              <a:rPr lang="en-US" dirty="0">
                <a:ea typeface="+mn-lt"/>
                <a:cs typeface="+mn-lt"/>
              </a:rPr>
              <a:t> In pluripotent stem cells, 'accessible' enhancers are often methylated.</a:t>
            </a:r>
          </a:p>
          <a:p>
            <a:r>
              <a:rPr lang="en-US" b="1" dirty="0">
                <a:cs typeface="Calibri"/>
              </a:rPr>
              <a:t>Hypothesis</a:t>
            </a:r>
            <a:r>
              <a:rPr lang="en-US" dirty="0">
                <a:cs typeface="Calibri"/>
              </a:rPr>
              <a:t> During cell fate transitions, loss of </a:t>
            </a:r>
            <a:r>
              <a:rPr lang="en-US" dirty="0" err="1">
                <a:cs typeface="Calibri"/>
              </a:rPr>
              <a:t>DNAm</a:t>
            </a:r>
            <a:r>
              <a:rPr lang="en-US" dirty="0">
                <a:cs typeface="Calibri"/>
              </a:rPr>
              <a:t> is the final step in the activation of enhancers.</a:t>
            </a:r>
          </a:p>
          <a:p>
            <a:r>
              <a:rPr lang="en-US" b="1" dirty="0">
                <a:cs typeface="Calibri"/>
              </a:rPr>
              <a:t>Experiment</a:t>
            </a:r>
            <a:r>
              <a:rPr lang="en-US" dirty="0">
                <a:cs typeface="Calibri"/>
              </a:rPr>
              <a:t> Measure </a:t>
            </a:r>
            <a:r>
              <a:rPr lang="en-US" dirty="0" err="1">
                <a:cs typeface="Calibri"/>
              </a:rPr>
              <a:t>DNAm</a:t>
            </a:r>
            <a:r>
              <a:rPr lang="en-US" dirty="0">
                <a:cs typeface="Calibri"/>
              </a:rPr>
              <a:t> and DNA accessibility simultaneously in enhancers in a monocyte-to-macrophage model (24 hours)</a:t>
            </a:r>
            <a:r>
              <a:rPr lang="en-US" b="1" dirty="0">
                <a:cs typeface="Calibri"/>
              </a:rPr>
              <a:t>.</a:t>
            </a:r>
          </a:p>
          <a:p>
            <a:r>
              <a:rPr lang="en-US" b="1" dirty="0">
                <a:cs typeface="Calibri"/>
              </a:rPr>
              <a:t>Observed </a:t>
            </a:r>
            <a:r>
              <a:rPr lang="en-US" dirty="0">
                <a:cs typeface="Calibri"/>
              </a:rPr>
              <a:t>DNA accessibility changes at thousands enhancers with matching gene expression changes but 'many' with no noticeable </a:t>
            </a:r>
            <a:r>
              <a:rPr lang="en-US" dirty="0" err="1">
                <a:cs typeface="Calibri"/>
              </a:rPr>
              <a:t>DNAm</a:t>
            </a:r>
            <a:r>
              <a:rPr lang="en-US" dirty="0">
                <a:cs typeface="Calibri"/>
              </a:rPr>
              <a:t> changes.</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Epigenetics</a:t>
            </a:r>
          </a:p>
        </p:txBody>
      </p:sp>
    </p:spTree>
    <p:extLst>
      <p:ext uri="{BB962C8B-B14F-4D97-AF65-F5344CB8AC3E}">
        <p14:creationId xmlns:p14="http://schemas.microsoft.com/office/powerpoint/2010/main" val="97356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800" dirty="0">
                <a:ea typeface="+mj-lt"/>
                <a:cs typeface="+mj-lt"/>
              </a:rPr>
              <a:t>Moore JE, Pratt HE, </a:t>
            </a:r>
            <a:r>
              <a:rPr lang="en-GB" sz="2800" dirty="0" err="1">
                <a:ea typeface="+mj-lt"/>
                <a:cs typeface="+mj-lt"/>
              </a:rPr>
              <a:t>Purcaro</a:t>
            </a:r>
            <a:r>
              <a:rPr lang="en-GB" sz="2800" dirty="0">
                <a:ea typeface="+mj-lt"/>
                <a:cs typeface="+mj-lt"/>
              </a:rPr>
              <a:t> MJ, Weng Z. </a:t>
            </a:r>
            <a:r>
              <a:rPr lang="en-GB" sz="2800" dirty="0">
                <a:ea typeface="+mj-lt"/>
                <a:cs typeface="+mj-lt"/>
                <a:hlinkClick r:id="rId3"/>
              </a:rPr>
              <a:t>A curated benchmark of enhancer-gene interactions for evaluating enhancer-target gene prediction methods.</a:t>
            </a:r>
            <a:r>
              <a:rPr lang="en-GB" sz="2800" dirty="0">
                <a:ea typeface="+mj-lt"/>
                <a:cs typeface="+mj-lt"/>
              </a:rPr>
              <a:t> Genome Biol. 2020 Jan 22;21(1):17.</a:t>
            </a:r>
            <a:endParaRPr lang="en-GB"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10358"/>
            <a:ext cx="10517335" cy="4466604"/>
          </a:xfrm>
        </p:spPr>
        <p:txBody>
          <a:bodyPr vert="horz" lIns="91440" tIns="45720" rIns="91440" bIns="45720" rtlCol="0" anchor="t">
            <a:normAutofit lnSpcReduction="10000"/>
          </a:bodyPr>
          <a:lstStyle/>
          <a:p>
            <a:pPr marL="0" indent="0">
              <a:buNone/>
            </a:pPr>
            <a:r>
              <a:rPr lang="en-US" i="1">
                <a:cs typeface="Calibri"/>
              </a:rPr>
              <a:t>Enhancer targeting is cell-type specific and we're not very good at it.</a:t>
            </a:r>
            <a:endParaRPr lang="en-US" i="1" dirty="0">
              <a:cs typeface="Calibri"/>
            </a:endParaRPr>
          </a:p>
          <a:p>
            <a:r>
              <a:rPr lang="en-US" b="1">
                <a:cs typeface="Calibri"/>
              </a:rPr>
              <a:t>Problem</a:t>
            </a:r>
            <a:r>
              <a:rPr lang="en-US">
                <a:cs typeface="Calibri"/>
              </a:rPr>
              <a:t>: Predict which genes are regulated by an enhancer.</a:t>
            </a:r>
          </a:p>
          <a:p>
            <a:r>
              <a:rPr lang="en-US" b="1">
                <a:cs typeface="Calibri"/>
              </a:rPr>
              <a:t>Solutions</a:t>
            </a:r>
            <a:endParaRPr lang="en-US" b="1" dirty="0">
              <a:cs typeface="Calibri"/>
            </a:endParaRPr>
          </a:p>
          <a:p>
            <a:pPr lvl="1"/>
            <a:r>
              <a:rPr lang="en-US" b="1">
                <a:cs typeface="Calibri"/>
              </a:rPr>
              <a:t>Simple heuristic</a:t>
            </a:r>
            <a:r>
              <a:rPr lang="en-US">
                <a:cs typeface="Calibri"/>
              </a:rPr>
              <a:t>:  A gene is regulated by the nearest enhancer</a:t>
            </a:r>
          </a:p>
          <a:p>
            <a:pPr lvl="1"/>
            <a:r>
              <a:rPr lang="en-US" b="1">
                <a:cs typeface="Calibri"/>
              </a:rPr>
              <a:t>Data-driven: </a:t>
            </a:r>
            <a:r>
              <a:rPr lang="en-US">
                <a:cs typeface="Calibri"/>
              </a:rPr>
              <a:t>Hi-C, xQTL, xQTM, DNA sequence</a:t>
            </a:r>
          </a:p>
          <a:p>
            <a:pPr lvl="1"/>
            <a:r>
              <a:rPr lang="en-US" b="1">
                <a:cs typeface="Calibri"/>
              </a:rPr>
              <a:t>Machine learning</a:t>
            </a:r>
            <a:r>
              <a:rPr lang="en-US">
                <a:cs typeface="Calibri"/>
              </a:rPr>
              <a:t>: TargetFinder, PEP</a:t>
            </a:r>
            <a:endParaRPr lang="en-US" dirty="0">
              <a:cs typeface="Calibri"/>
            </a:endParaRPr>
          </a:p>
          <a:p>
            <a:r>
              <a:rPr lang="en-US">
                <a:cs typeface="Calibri"/>
              </a:rPr>
              <a:t>Performance?</a:t>
            </a:r>
            <a:endParaRPr lang="en-US" dirty="0">
              <a:cs typeface="Calibri"/>
            </a:endParaRPr>
          </a:p>
          <a:p>
            <a:r>
              <a:rPr lang="en-US">
                <a:cs typeface="Calibri"/>
              </a:rPr>
              <a:t>Benchmark</a:t>
            </a:r>
            <a:r>
              <a:rPr lang="en-US">
                <a:ea typeface="+mn-lt"/>
                <a:cs typeface="+mn-lt"/>
              </a:rPr>
              <a:t> of candidate Enhancer-Gene Interactions (BENGI)</a:t>
            </a:r>
            <a:endParaRPr lang="en-US" b="1">
              <a:cs typeface="Calibri"/>
            </a:endParaRPr>
          </a:p>
          <a:p>
            <a:r>
              <a:rPr lang="en-US">
                <a:cs typeface="Calibri"/>
              </a:rPr>
              <a:t>TargetFinder is a bit better than simple heuristic but only when trained and applied within the same cell </a:t>
            </a:r>
            <a:r>
              <a:rPr lang="en-US" dirty="0">
                <a:cs typeface="Calibri"/>
              </a:rPr>
              <a:t>type</a:t>
            </a:r>
          </a:p>
          <a:p>
            <a:endParaRPr lang="en-US" dirty="0">
              <a:cs typeface="Calibri"/>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Methods</a:t>
            </a:r>
          </a:p>
        </p:txBody>
      </p:sp>
    </p:spTree>
    <p:extLst>
      <p:ext uri="{BB962C8B-B14F-4D97-AF65-F5344CB8AC3E}">
        <p14:creationId xmlns:p14="http://schemas.microsoft.com/office/powerpoint/2010/main" val="42665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800" dirty="0" err="1">
                <a:ea typeface="+mj-lt"/>
                <a:cs typeface="+mj-lt"/>
              </a:rPr>
              <a:t>Gatev</a:t>
            </a:r>
            <a:r>
              <a:rPr lang="en-GB" sz="2800" dirty="0">
                <a:ea typeface="+mj-lt"/>
                <a:cs typeface="+mj-lt"/>
              </a:rPr>
              <a:t> E, Gladish N, Mostafavi S, </a:t>
            </a:r>
            <a:r>
              <a:rPr lang="en-GB" sz="2800" dirty="0" err="1">
                <a:ea typeface="+mj-lt"/>
                <a:cs typeface="+mj-lt"/>
              </a:rPr>
              <a:t>Kobor</a:t>
            </a:r>
            <a:r>
              <a:rPr lang="en-GB" sz="2800" dirty="0">
                <a:ea typeface="+mj-lt"/>
                <a:cs typeface="+mj-lt"/>
              </a:rPr>
              <a:t> MS.</a:t>
            </a:r>
            <a:r>
              <a:rPr lang="en-GB" sz="2800" dirty="0">
                <a:ea typeface="+mj-lt"/>
                <a:cs typeface="+mj-lt"/>
                <a:hlinkClick r:id="rId3"/>
              </a:rPr>
              <a:t>CoMeBack: DNA Methylation Array Data Analysis for Co-Methylated Regions.</a:t>
            </a:r>
            <a:r>
              <a:rPr lang="en-GB" sz="2800" dirty="0">
                <a:ea typeface="+mj-lt"/>
                <a:cs typeface="+mj-lt"/>
              </a:rPr>
              <a:t> Bioinformatics. 2020 Jan 27. </a:t>
            </a:r>
            <a:endParaRPr lang="en-GB" dirty="0">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10358"/>
            <a:ext cx="7986920" cy="4466604"/>
          </a:xfrm>
        </p:spPr>
        <p:txBody>
          <a:bodyPr vert="horz" lIns="91440" tIns="45720" rIns="91440" bIns="45720" rtlCol="0" anchor="t">
            <a:normAutofit lnSpcReduction="10000"/>
          </a:bodyPr>
          <a:lstStyle/>
          <a:p>
            <a:pPr marL="0" indent="0">
              <a:buNone/>
            </a:pPr>
            <a:r>
              <a:rPr lang="en-US" i="1">
                <a:cs typeface="Calibri"/>
              </a:rPr>
              <a:t>Method for combining correlated CpG sites for dimension reduction</a:t>
            </a:r>
            <a:endParaRPr lang="en-US" i="1" dirty="0">
              <a:cs typeface="Calibri"/>
            </a:endParaRPr>
          </a:p>
          <a:p>
            <a:r>
              <a:rPr lang="en-US" err="1">
                <a:cs typeface="Calibri"/>
              </a:rPr>
              <a:t>CoMeBack</a:t>
            </a:r>
            <a:endParaRPr lang="en-US">
              <a:cs typeface="Calibri"/>
            </a:endParaRPr>
          </a:p>
          <a:p>
            <a:pPr lvl="1"/>
            <a:r>
              <a:rPr lang="en-US" dirty="0">
                <a:cs typeface="Calibri"/>
              </a:rPr>
              <a:t>Partition genome into regions (CMR=two CpG probes in the same region if correlated, at most 2Kb apart, no sub-region with &gt;400bp without a CpG site)</a:t>
            </a:r>
          </a:p>
          <a:p>
            <a:pPr lvl="1"/>
            <a:r>
              <a:rPr lang="en-US" dirty="0">
                <a:cs typeface="Calibri"/>
              </a:rPr>
              <a:t>Region methylation = first principal component of all probes in the region</a:t>
            </a:r>
          </a:p>
          <a:p>
            <a:r>
              <a:rPr lang="en-US" dirty="0">
                <a:cs typeface="Calibri"/>
              </a:rPr>
              <a:t>33K CMRs covering 100K probes</a:t>
            </a:r>
          </a:p>
          <a:p>
            <a:r>
              <a:rPr lang="en-US" dirty="0">
                <a:cs typeface="Calibri"/>
              </a:rPr>
              <a:t>Median contained 2 probes, 80% had at most 3 probes</a:t>
            </a:r>
          </a:p>
          <a:p>
            <a:endParaRPr lang="en-US" dirty="0">
              <a:cs typeface="Calibri"/>
            </a:endParaRPr>
          </a:p>
          <a:p>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Methods</a:t>
            </a:r>
          </a:p>
        </p:txBody>
      </p:sp>
      <p:pic>
        <p:nvPicPr>
          <p:cNvPr id="5" name="Picture 5" descr="A picture containing screenshot&#10;&#10;Description generated with very high confidence">
            <a:extLst>
              <a:ext uri="{FF2B5EF4-FFF2-40B4-BE49-F238E27FC236}">
                <a16:creationId xmlns:a16="http://schemas.microsoft.com/office/drawing/2014/main" id="{8E3DD62D-875C-45B8-9BD5-EFF04043140E}"/>
              </a:ext>
            </a:extLst>
          </p:cNvPr>
          <p:cNvPicPr>
            <a:picLocks noChangeAspect="1"/>
          </p:cNvPicPr>
          <p:nvPr/>
        </p:nvPicPr>
        <p:blipFill rotWithShape="1">
          <a:blip r:embed="rId4"/>
          <a:srcRect l="48967" t="8740" r="17975" b="11335"/>
          <a:stretch/>
        </p:blipFill>
        <p:spPr>
          <a:xfrm>
            <a:off x="8994476" y="1886022"/>
            <a:ext cx="2299431" cy="4477360"/>
          </a:xfrm>
          <a:prstGeom prst="rect">
            <a:avLst/>
          </a:prstGeom>
        </p:spPr>
      </p:pic>
      <p:sp>
        <p:nvSpPr>
          <p:cNvPr id="7" name="TextBox 6">
            <a:extLst>
              <a:ext uri="{FF2B5EF4-FFF2-40B4-BE49-F238E27FC236}">
                <a16:creationId xmlns:a16="http://schemas.microsoft.com/office/drawing/2014/main" id="{B6D9A326-8EA3-473A-905D-0680AB3249AA}"/>
              </a:ext>
            </a:extLst>
          </p:cNvPr>
          <p:cNvSpPr txBox="1"/>
          <p:nvPr/>
        </p:nvSpPr>
        <p:spPr>
          <a:xfrm>
            <a:off x="8922589" y="17051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Exact overlap</a:t>
            </a:r>
            <a:endParaRPr lang="en-US" dirty="0"/>
          </a:p>
        </p:txBody>
      </p:sp>
      <p:sp>
        <p:nvSpPr>
          <p:cNvPr id="8" name="TextBox 7">
            <a:extLst>
              <a:ext uri="{FF2B5EF4-FFF2-40B4-BE49-F238E27FC236}">
                <a16:creationId xmlns:a16="http://schemas.microsoft.com/office/drawing/2014/main" id="{ECD78A4E-33A1-4D88-9E39-4ED5B520C345}"/>
              </a:ext>
            </a:extLst>
          </p:cNvPr>
          <p:cNvSpPr txBox="1"/>
          <p:nvPr/>
        </p:nvSpPr>
        <p:spPr>
          <a:xfrm>
            <a:off x="8922588" y="39480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Any overlap</a:t>
            </a:r>
            <a:endParaRPr lang="en-US" dirty="0"/>
          </a:p>
        </p:txBody>
      </p:sp>
    </p:spTree>
    <p:extLst>
      <p:ext uri="{BB962C8B-B14F-4D97-AF65-F5344CB8AC3E}">
        <p14:creationId xmlns:p14="http://schemas.microsoft.com/office/powerpoint/2010/main" val="404217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603092"/>
          </a:xfrm>
          <a:solidFill>
            <a:schemeClr val="accent1">
              <a:lumMod val="20000"/>
              <a:lumOff val="80000"/>
            </a:schemeClr>
          </a:solidFill>
        </p:spPr>
        <p:txBody>
          <a:bodyPr>
            <a:noAutofit/>
          </a:bodyPr>
          <a:lstStyle/>
          <a:p>
            <a:r>
              <a:rPr lang="en-GB" sz="2800" dirty="0">
                <a:ea typeface="+mj-lt"/>
                <a:cs typeface="+mj-lt"/>
              </a:rPr>
              <a:t>Tian et al.</a:t>
            </a:r>
            <a:r>
              <a:rPr lang="en-GB" sz="2800" dirty="0">
                <a:ea typeface="+mj-lt"/>
                <a:cs typeface="+mj-lt"/>
                <a:hlinkClick r:id="rId3"/>
              </a:rPr>
              <a:t>Selenium-associated DNA methylation modifications in placenta and neurobehavioral development of newborns: An epigenome-wide study of two U.S. birth cohorts.</a:t>
            </a:r>
            <a:r>
              <a:rPr lang="en-GB" sz="2800" dirty="0">
                <a:ea typeface="+mj-lt"/>
                <a:cs typeface="+mj-lt"/>
              </a:rPr>
              <a:t> Environ Int. 2020 Jan 30;137:105508. </a:t>
            </a:r>
            <a:endParaRPr lang="en-GB"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973116"/>
            <a:ext cx="10517335" cy="4203846"/>
          </a:xfrm>
        </p:spPr>
        <p:txBody>
          <a:bodyPr vert="horz" lIns="91440" tIns="45720" rIns="91440" bIns="45720" rtlCol="0" anchor="t">
            <a:normAutofit/>
          </a:bodyPr>
          <a:lstStyle/>
          <a:p>
            <a:pPr marL="0" indent="0">
              <a:buNone/>
            </a:pPr>
            <a:r>
              <a:rPr lang="en-US" i="1" dirty="0" err="1">
                <a:cs typeface="Calibri"/>
              </a:rPr>
              <a:t>DNAm</a:t>
            </a:r>
            <a:r>
              <a:rPr lang="en-US" i="1" dirty="0">
                <a:cs typeface="Calibri"/>
              </a:rPr>
              <a:t> in placenta associated with placental selenium</a:t>
            </a:r>
          </a:p>
          <a:p>
            <a:r>
              <a:rPr lang="en-US" dirty="0">
                <a:cs typeface="Calibri"/>
              </a:rPr>
              <a:t>N=343 New Hampshire Birth Cohort Study</a:t>
            </a:r>
          </a:p>
          <a:p>
            <a:r>
              <a:rPr lang="en-US" dirty="0">
                <a:cs typeface="Calibri"/>
              </a:rPr>
              <a:t>N=141 Rhode Island Child Health Study</a:t>
            </a:r>
          </a:p>
          <a:p>
            <a:r>
              <a:rPr lang="en-US" dirty="0" err="1">
                <a:cs typeface="Calibri"/>
              </a:rPr>
              <a:t>DNAm</a:t>
            </a:r>
            <a:r>
              <a:rPr lang="en-US" dirty="0">
                <a:cs typeface="Calibri"/>
              </a:rPr>
              <a:t> at 5 CpG sites associated with Se in placenta</a:t>
            </a:r>
          </a:p>
          <a:p>
            <a:r>
              <a:rPr lang="en-US" dirty="0">
                <a:cs typeface="Calibri"/>
              </a:rPr>
              <a:t>Weak evidence that increased Se and increased </a:t>
            </a:r>
            <a:r>
              <a:rPr lang="en-US" dirty="0" err="1">
                <a:cs typeface="Calibri"/>
              </a:rPr>
              <a:t>DNAm</a:t>
            </a:r>
            <a:r>
              <a:rPr lang="en-US" dirty="0">
                <a:cs typeface="Calibri"/>
              </a:rPr>
              <a:t> at cg09674502</a:t>
            </a:r>
            <a:r>
              <a:rPr lang="en-US" dirty="0">
                <a:ea typeface="+mn-lt"/>
                <a:cs typeface="+mn-lt"/>
              </a:rPr>
              <a:t> (GFI1) associated with decreased muscle tone</a:t>
            </a:r>
          </a:p>
          <a:p>
            <a:endParaRPr lang="en-US" dirty="0">
              <a:cs typeface="Calibri"/>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EWAS</a:t>
            </a:r>
          </a:p>
        </p:txBody>
      </p:sp>
    </p:spTree>
    <p:extLst>
      <p:ext uri="{BB962C8B-B14F-4D97-AF65-F5344CB8AC3E}">
        <p14:creationId xmlns:p14="http://schemas.microsoft.com/office/powerpoint/2010/main" val="184900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800" dirty="0">
                <a:ea typeface="+mj-lt"/>
                <a:cs typeface="+mj-lt"/>
              </a:rPr>
              <a:t>Kazmi N, Elliott HR, Burrows K, </a:t>
            </a:r>
            <a:r>
              <a:rPr lang="en-GB" sz="2800" dirty="0" err="1">
                <a:ea typeface="+mj-lt"/>
                <a:cs typeface="+mj-lt"/>
              </a:rPr>
              <a:t>Tillin</a:t>
            </a:r>
            <a:r>
              <a:rPr lang="en-GB" sz="2800" dirty="0">
                <a:ea typeface="+mj-lt"/>
                <a:cs typeface="+mj-lt"/>
              </a:rPr>
              <a:t> T, Hughes AD, Chaturvedi N, Gaunt TR, </a:t>
            </a:r>
            <a:r>
              <a:rPr lang="en-GB" sz="2800" dirty="0" err="1">
                <a:ea typeface="+mj-lt"/>
                <a:cs typeface="+mj-lt"/>
              </a:rPr>
              <a:t>Relton</a:t>
            </a:r>
            <a:r>
              <a:rPr lang="en-GB" sz="2800" dirty="0">
                <a:ea typeface="+mj-lt"/>
                <a:cs typeface="+mj-lt"/>
              </a:rPr>
              <a:t> CL. </a:t>
            </a:r>
            <a:r>
              <a:rPr lang="en-GB" sz="2800" dirty="0">
                <a:ea typeface="+mj-lt"/>
                <a:cs typeface="+mj-lt"/>
                <a:hlinkClick r:id="rId3"/>
              </a:rPr>
              <a:t>Associations between high blood pressure and DNA methylation.</a:t>
            </a:r>
            <a:r>
              <a:rPr lang="en-GB" sz="2800" dirty="0">
                <a:ea typeface="+mj-lt"/>
                <a:cs typeface="+mj-lt"/>
              </a:rPr>
              <a:t> </a:t>
            </a:r>
            <a:r>
              <a:rPr lang="en-GB" sz="2800" dirty="0" err="1">
                <a:ea typeface="+mj-lt"/>
                <a:cs typeface="+mj-lt"/>
              </a:rPr>
              <a:t>PLoS</a:t>
            </a:r>
            <a:r>
              <a:rPr lang="en-GB" sz="2800" dirty="0">
                <a:ea typeface="+mj-lt"/>
                <a:cs typeface="+mj-lt"/>
              </a:rPr>
              <a:t> One. 2020 Jan 30;15(1):e0227728.</a:t>
            </a:r>
            <a:endParaRPr lang="en-GB" dirty="0">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10358"/>
            <a:ext cx="10517335" cy="4466604"/>
          </a:xfrm>
        </p:spPr>
        <p:txBody>
          <a:bodyPr vert="horz" lIns="91440" tIns="45720" rIns="91440" bIns="45720" rtlCol="0" anchor="t">
            <a:normAutofit/>
          </a:bodyPr>
          <a:lstStyle/>
          <a:p>
            <a:pPr marL="0" indent="0">
              <a:buNone/>
            </a:pPr>
            <a:r>
              <a:rPr lang="en-US" i="1" dirty="0">
                <a:cs typeface="Calibri"/>
              </a:rPr>
              <a:t>Ethnicity-specific associations with high blood pressure</a:t>
            </a:r>
          </a:p>
          <a:p>
            <a:r>
              <a:rPr lang="en-US" dirty="0">
                <a:cs typeface="Calibri"/>
              </a:rPr>
              <a:t>N=364 European and 348 South Asian men (SABRE)</a:t>
            </a:r>
          </a:p>
          <a:p>
            <a:r>
              <a:rPr lang="en-US" dirty="0">
                <a:cs typeface="Calibri"/>
              </a:rPr>
              <a:t>Peripheral blood</a:t>
            </a:r>
          </a:p>
          <a:p>
            <a:r>
              <a:rPr lang="en-US" dirty="0">
                <a:cs typeface="Calibri"/>
              </a:rPr>
              <a:t>1 DBP DMP</a:t>
            </a:r>
          </a:p>
          <a:p>
            <a:r>
              <a:rPr lang="en-US" dirty="0">
                <a:cs typeface="Calibri"/>
              </a:rPr>
              <a:t>7 DBP DMP in Europeans</a:t>
            </a:r>
          </a:p>
          <a:p>
            <a:r>
              <a:rPr lang="en-US" dirty="0">
                <a:cs typeface="Calibri"/>
              </a:rPr>
              <a:t>No associations with SBP or hypertension</a:t>
            </a:r>
          </a:p>
          <a:p>
            <a:r>
              <a:rPr lang="en-US" dirty="0">
                <a:cs typeface="Calibri"/>
              </a:rPr>
              <a:t>Very little agreement between European and South Asian EWAS</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EWAS</a:t>
            </a:r>
          </a:p>
        </p:txBody>
      </p:sp>
    </p:spTree>
    <p:extLst>
      <p:ext uri="{BB962C8B-B14F-4D97-AF65-F5344CB8AC3E}">
        <p14:creationId xmlns:p14="http://schemas.microsoft.com/office/powerpoint/2010/main" val="30942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672252"/>
          </a:xfrm>
          <a:solidFill>
            <a:schemeClr val="accent1">
              <a:lumMod val="20000"/>
              <a:lumOff val="80000"/>
            </a:schemeClr>
          </a:solidFill>
        </p:spPr>
        <p:txBody>
          <a:bodyPr>
            <a:noAutofit/>
          </a:bodyPr>
          <a:lstStyle/>
          <a:p>
            <a:r>
              <a:rPr lang="en-GB" sz="2800" dirty="0">
                <a:ea typeface="+mj-lt"/>
                <a:cs typeface="+mj-lt"/>
              </a:rPr>
              <a:t>Morrow JD, Make B, Regan E, Han M, Hersh CP, Tal-Singer R, Quackenbush J, Choi AMK, Silverman EK, </a:t>
            </a:r>
            <a:r>
              <a:rPr lang="en-GB" sz="2800" dirty="0" err="1">
                <a:ea typeface="+mj-lt"/>
                <a:cs typeface="+mj-lt"/>
              </a:rPr>
              <a:t>DeMeo</a:t>
            </a:r>
            <a:r>
              <a:rPr lang="en-GB" sz="2800" dirty="0">
                <a:ea typeface="+mj-lt"/>
                <a:cs typeface="+mj-lt"/>
              </a:rPr>
              <a:t> DL. </a:t>
            </a:r>
            <a:r>
              <a:rPr lang="en-GB" sz="2800" dirty="0">
                <a:ea typeface="+mj-lt"/>
                <a:cs typeface="+mj-lt"/>
                <a:hlinkClick r:id="rId3"/>
              </a:rPr>
              <a:t>DNA Methylation is Predictive of Mortality in Current and Former Smokers.</a:t>
            </a:r>
            <a:r>
              <a:rPr lang="en-GB" sz="2800" dirty="0">
                <a:ea typeface="+mj-lt"/>
                <a:cs typeface="+mj-lt"/>
              </a:rPr>
              <a:t> Am J Respir </a:t>
            </a:r>
            <a:r>
              <a:rPr lang="en-GB" sz="2800" dirty="0" err="1">
                <a:ea typeface="+mj-lt"/>
                <a:cs typeface="+mj-lt"/>
              </a:rPr>
              <a:t>Crit</a:t>
            </a:r>
            <a:r>
              <a:rPr lang="en-GB" sz="2800" dirty="0">
                <a:ea typeface="+mj-lt"/>
                <a:cs typeface="+mj-lt"/>
              </a:rPr>
              <a:t> Care Med. 2020 Jan 29.</a:t>
            </a:r>
            <a:endParaRPr lang="en-GB"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112924"/>
            <a:ext cx="10517335" cy="4064038"/>
          </a:xfrm>
        </p:spPr>
        <p:txBody>
          <a:bodyPr vert="horz" lIns="91440" tIns="45720" rIns="91440" bIns="45720" rtlCol="0" anchor="t">
            <a:normAutofit/>
          </a:bodyPr>
          <a:lstStyle/>
          <a:p>
            <a:pPr marL="0" indent="0">
              <a:buNone/>
            </a:pPr>
            <a:r>
              <a:rPr lang="en-US" i="1" dirty="0" err="1">
                <a:cs typeface="Calibri"/>
              </a:rPr>
              <a:t>DNAm</a:t>
            </a:r>
            <a:r>
              <a:rPr lang="en-US" i="1" dirty="0">
                <a:cs typeface="Calibri"/>
              </a:rPr>
              <a:t> associated with mortality among smokers (but unrelated to smoking?)</a:t>
            </a:r>
          </a:p>
          <a:p>
            <a:r>
              <a:rPr lang="en-US" b="1" dirty="0">
                <a:cs typeface="Calibri"/>
              </a:rPr>
              <a:t>Training</a:t>
            </a:r>
            <a:r>
              <a:rPr lang="en-US" dirty="0">
                <a:cs typeface="Calibri"/>
              </a:rPr>
              <a:t>: 101 deaths among N=667 current and former smokers (</a:t>
            </a:r>
            <a:r>
              <a:rPr lang="en-US" dirty="0" err="1">
                <a:cs typeface="Calibri"/>
              </a:rPr>
              <a:t>COPDGene</a:t>
            </a:r>
            <a:r>
              <a:rPr lang="en-US" dirty="0">
                <a:cs typeface="Calibri"/>
              </a:rPr>
              <a:t> study)</a:t>
            </a:r>
          </a:p>
          <a:p>
            <a:r>
              <a:rPr lang="en-US" b="1" dirty="0">
                <a:cs typeface="Calibri"/>
              </a:rPr>
              <a:t>Replication</a:t>
            </a:r>
            <a:r>
              <a:rPr lang="en-US" dirty="0">
                <a:cs typeface="Calibri"/>
              </a:rPr>
              <a:t>: N=231 (ECLIPSE)</a:t>
            </a:r>
          </a:p>
          <a:p>
            <a:r>
              <a:rPr lang="en-US" dirty="0">
                <a:cs typeface="Calibri"/>
              </a:rPr>
              <a:t>7 DMPs associated with mortality replicated </a:t>
            </a:r>
          </a:p>
          <a:p>
            <a:r>
              <a:rPr lang="en-US" dirty="0">
                <a:cs typeface="Calibri"/>
              </a:rPr>
              <a:t>None associated with lung function decline, smoking history, current smoking.  Two associated with lung function at enrollment.  Two previously associated with gestational age.</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EWAS</a:t>
            </a:r>
            <a:endParaRPr lang="en-US" dirty="0"/>
          </a:p>
        </p:txBody>
      </p:sp>
    </p:spTree>
    <p:extLst>
      <p:ext uri="{BB962C8B-B14F-4D97-AF65-F5344CB8AC3E}">
        <p14:creationId xmlns:p14="http://schemas.microsoft.com/office/powerpoint/2010/main" val="31122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800" dirty="0" err="1">
                <a:ea typeface="+mj-lt"/>
                <a:cs typeface="+mj-lt"/>
              </a:rPr>
              <a:t>Gensous</a:t>
            </a:r>
            <a:r>
              <a:rPr lang="en-GB" sz="2800" dirty="0">
                <a:ea typeface="+mj-lt"/>
                <a:cs typeface="+mj-lt"/>
              </a:rPr>
              <a:t> et al. </a:t>
            </a:r>
            <a:r>
              <a:rPr lang="en-GB" sz="2800" dirty="0">
                <a:ea typeface="+mj-lt"/>
                <a:cs typeface="+mj-lt"/>
                <a:hlinkClick r:id="rId3"/>
              </a:rPr>
              <a:t>One-year Mediterranean diet promotes epigenetic rejuvenation with country- and sex-specific effects: a pilot study from the NU-AGE project.</a:t>
            </a:r>
            <a:r>
              <a:rPr lang="en-GB" sz="2800" dirty="0">
                <a:ea typeface="+mj-lt"/>
                <a:cs typeface="+mj-lt"/>
              </a:rPr>
              <a:t> </a:t>
            </a:r>
            <a:r>
              <a:rPr lang="en-GB" sz="2800" dirty="0" err="1">
                <a:ea typeface="+mj-lt"/>
                <a:cs typeface="+mj-lt"/>
              </a:rPr>
              <a:t>Geroscience</a:t>
            </a:r>
            <a:r>
              <a:rPr lang="en-GB" sz="2800" dirty="0">
                <a:ea typeface="+mj-lt"/>
                <a:cs typeface="+mj-lt"/>
              </a:rPr>
              <a:t>. 2020 Jan 24.</a:t>
            </a:r>
            <a:endParaRPr lang="en-GB"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10358"/>
            <a:ext cx="10517335" cy="4466604"/>
          </a:xfrm>
        </p:spPr>
        <p:txBody>
          <a:bodyPr vert="horz" lIns="91440" tIns="45720" rIns="91440" bIns="45720" rtlCol="0" anchor="t">
            <a:normAutofit/>
          </a:bodyPr>
          <a:lstStyle/>
          <a:p>
            <a:pPr marL="0" indent="0">
              <a:buNone/>
            </a:pPr>
            <a:r>
              <a:rPr lang="en-US" i="1">
                <a:cs typeface="Calibri"/>
              </a:rPr>
              <a:t>1-year Mediterranean diet reduces </a:t>
            </a:r>
            <a:r>
              <a:rPr lang="en-US" i="1" err="1">
                <a:cs typeface="Calibri"/>
              </a:rPr>
              <a:t>DNAm</a:t>
            </a:r>
            <a:r>
              <a:rPr lang="en-US" i="1" dirty="0">
                <a:cs typeface="Calibri"/>
              </a:rPr>
              <a:t> age</a:t>
            </a:r>
          </a:p>
          <a:p>
            <a:r>
              <a:rPr lang="en-US" dirty="0">
                <a:cs typeface="Calibri"/>
              </a:rPr>
              <a:t>N=120 (60 Polish and 60 Italian, ~72 years old) </a:t>
            </a:r>
          </a:p>
          <a:p>
            <a:r>
              <a:rPr lang="en-US" dirty="0">
                <a:cs typeface="Calibri"/>
              </a:rPr>
              <a:t>Measured </a:t>
            </a:r>
            <a:r>
              <a:rPr lang="en-US" err="1">
                <a:cs typeface="Calibri"/>
              </a:rPr>
              <a:t>DNAm</a:t>
            </a:r>
            <a:r>
              <a:rPr lang="en-US" dirty="0">
                <a:cs typeface="Calibri"/>
              </a:rPr>
              <a:t> before and after 1 year diet</a:t>
            </a:r>
            <a:endParaRPr lang="en-US" dirty="0"/>
          </a:p>
          <a:p>
            <a:r>
              <a:rPr lang="en-US" dirty="0">
                <a:cs typeface="Calibri"/>
              </a:rPr>
              <a:t>EWAS null</a:t>
            </a:r>
          </a:p>
          <a:p>
            <a:r>
              <a:rPr lang="en-US" dirty="0">
                <a:cs typeface="Calibri"/>
              </a:rPr>
              <a:t>Horvath </a:t>
            </a:r>
            <a:r>
              <a:rPr lang="en-US" err="1">
                <a:cs typeface="Calibri"/>
              </a:rPr>
              <a:t>DNAm</a:t>
            </a:r>
            <a:r>
              <a:rPr lang="en-US" dirty="0">
                <a:cs typeface="Calibri"/>
              </a:rPr>
              <a:t> age acceleration decreased in Polish (p=0.03, driven mostly by females p = 0.001)</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cs typeface="Calibri"/>
              </a:rPr>
              <a:t>DNAm</a:t>
            </a:r>
            <a:r>
              <a:rPr lang="en-US" dirty="0">
                <a:cs typeface="Calibri"/>
              </a:rPr>
              <a:t> age</a:t>
            </a:r>
          </a:p>
        </p:txBody>
      </p:sp>
    </p:spTree>
    <p:extLst>
      <p:ext uri="{BB962C8B-B14F-4D97-AF65-F5344CB8AC3E}">
        <p14:creationId xmlns:p14="http://schemas.microsoft.com/office/powerpoint/2010/main" val="408411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800" dirty="0" err="1">
                <a:ea typeface="+mj-lt"/>
                <a:cs typeface="+mj-lt"/>
              </a:rPr>
              <a:t>Cosemans</a:t>
            </a:r>
            <a:r>
              <a:rPr lang="en-GB" sz="2800" dirty="0">
                <a:ea typeface="+mj-lt"/>
                <a:cs typeface="+mj-lt"/>
              </a:rPr>
              <a:t> et al. </a:t>
            </a:r>
            <a:r>
              <a:rPr lang="en-GB" sz="2800" dirty="0">
                <a:ea typeface="+mj-lt"/>
                <a:cs typeface="+mj-lt"/>
                <a:hlinkClick r:id="rId3"/>
              </a:rPr>
              <a:t>Breastfeeding predicts blood mitochondrial DNA content in adolescents.</a:t>
            </a:r>
            <a:r>
              <a:rPr lang="en-GB" sz="2800" dirty="0">
                <a:ea typeface="+mj-lt"/>
                <a:cs typeface="+mj-lt"/>
              </a:rPr>
              <a:t>Sci Rep. 2020 Jan 15;10(1):387. </a:t>
            </a:r>
            <a:endParaRPr lang="en-GB"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10358"/>
            <a:ext cx="6319147" cy="4466604"/>
          </a:xfrm>
        </p:spPr>
        <p:txBody>
          <a:bodyPr vert="horz" lIns="91440" tIns="45720" rIns="91440" bIns="45720" rtlCol="0" anchor="t">
            <a:normAutofit fontScale="92500" lnSpcReduction="20000"/>
          </a:bodyPr>
          <a:lstStyle/>
          <a:p>
            <a:pPr marL="0" indent="0">
              <a:buNone/>
            </a:pPr>
            <a:r>
              <a:rPr lang="en-US" i="1" dirty="0">
                <a:cs typeface="Calibri"/>
              </a:rPr>
              <a:t>Breastfeeding duration associated with </a:t>
            </a:r>
            <a:r>
              <a:rPr lang="en-US" i="1">
                <a:cs typeface="Calibri"/>
              </a:rPr>
              <a:t>mitochondrial DNA content in adolescence</a:t>
            </a:r>
            <a:endParaRPr lang="en-US" i="1" dirty="0">
              <a:cs typeface="Calibri"/>
            </a:endParaRPr>
          </a:p>
          <a:p>
            <a:r>
              <a:rPr lang="en-US">
                <a:cs typeface="Calibri"/>
              </a:rPr>
              <a:t>Lower mtDNA: T2DM, aging, Parkinsons</a:t>
            </a:r>
            <a:endParaRPr lang="en-US" dirty="0">
              <a:cs typeface="Calibri"/>
            </a:endParaRPr>
          </a:p>
          <a:p>
            <a:r>
              <a:rPr lang="en-US">
                <a:cs typeface="Calibri"/>
              </a:rPr>
              <a:t>Higher mtDNA: lower risk metabolic syndrome, greater endurance</a:t>
            </a:r>
            <a:endParaRPr lang="en-US" dirty="0">
              <a:cs typeface="Calibri"/>
            </a:endParaRPr>
          </a:p>
          <a:p>
            <a:endParaRPr lang="en-US" dirty="0">
              <a:cs typeface="Calibri"/>
            </a:endParaRPr>
          </a:p>
          <a:p>
            <a:r>
              <a:rPr lang="en-US">
                <a:cs typeface="Calibri"/>
              </a:rPr>
              <a:t>N=303 age 14-15 (Flemish Environment and Health Study)</a:t>
            </a:r>
          </a:p>
          <a:p>
            <a:r>
              <a:rPr lang="en-US">
                <a:cs typeface="Calibri"/>
              </a:rPr>
              <a:t>mtDNA content </a:t>
            </a:r>
            <a:r>
              <a:rPr lang="en-US" b="1">
                <a:cs typeface="Calibri"/>
              </a:rPr>
              <a:t>23.1% higher </a:t>
            </a:r>
            <a:r>
              <a:rPr lang="en-US">
                <a:cs typeface="Calibri"/>
              </a:rPr>
              <a:t>in breastfed adolescents (95%CI:4.4-45.2)</a:t>
            </a:r>
          </a:p>
          <a:p>
            <a:r>
              <a:rPr lang="en-US">
                <a:cs typeface="Calibri"/>
              </a:rPr>
              <a:t>mtDNA content increases with breastfeeding duration (see figure)</a:t>
            </a:r>
            <a:endParaRPr lang="en-US" dirty="0">
              <a:cs typeface="Calibri"/>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Mitochondria</a:t>
            </a:r>
          </a:p>
        </p:txBody>
      </p:sp>
      <p:pic>
        <p:nvPicPr>
          <p:cNvPr id="5" name="Picture 5" descr="A screenshot of a cell phone&#10;&#10;Description generated with very high confidence">
            <a:extLst>
              <a:ext uri="{FF2B5EF4-FFF2-40B4-BE49-F238E27FC236}">
                <a16:creationId xmlns:a16="http://schemas.microsoft.com/office/drawing/2014/main" id="{D705745D-D369-4AE8-9F49-C5652E73EB4E}"/>
              </a:ext>
            </a:extLst>
          </p:cNvPr>
          <p:cNvPicPr>
            <a:picLocks noChangeAspect="1"/>
          </p:cNvPicPr>
          <p:nvPr/>
        </p:nvPicPr>
        <p:blipFill>
          <a:blip r:embed="rId4"/>
          <a:stretch>
            <a:fillRect/>
          </a:stretch>
        </p:blipFill>
        <p:spPr>
          <a:xfrm>
            <a:off x="7096664" y="2056966"/>
            <a:ext cx="4813539" cy="4167426"/>
          </a:xfrm>
          <a:prstGeom prst="rect">
            <a:avLst/>
          </a:prstGeom>
        </p:spPr>
      </p:pic>
    </p:spTree>
    <p:extLst>
      <p:ext uri="{BB962C8B-B14F-4D97-AF65-F5344CB8AC3E}">
        <p14:creationId xmlns:p14="http://schemas.microsoft.com/office/powerpoint/2010/main" val="85193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73EB16-2929-4438-8B0A-E360057EDA37}"/>
</file>

<file path=customXml/itemProps2.xml><?xml version="1.0" encoding="utf-8"?>
<ds:datastoreItem xmlns:ds="http://schemas.openxmlformats.org/officeDocument/2006/customXml" ds:itemID="{7805E34A-C89E-4710-B6E1-4098AC99002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7B568F-164B-487A-B6B9-C318F02F53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3115</Words>
  <Application>Microsoft Office PowerPoint</Application>
  <PresentationFormat>Widescreen</PresentationFormat>
  <Paragraphs>264</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Journal club Feb 10, 2020</vt:lpstr>
      <vt:lpstr>Barnett et al. ATAC-Me Captures Prolonged DNA Methylation of Dynamic Chromatin Accessibility Loci during Cell Fate Transitions. Mol Cell. 2020 Jan 17.</vt:lpstr>
      <vt:lpstr>Moore JE, Pratt HE, Purcaro MJ, Weng Z. A curated benchmark of enhancer-gene interactions for evaluating enhancer-target gene prediction methods. Genome Biol. 2020 Jan 22;21(1):17.</vt:lpstr>
      <vt:lpstr>Gatev E, Gladish N, Mostafavi S, Kobor MS.CoMeBack: DNA Methylation Array Data Analysis for Co-Methylated Regions. Bioinformatics. 2020 Jan 27. </vt:lpstr>
      <vt:lpstr>Tian et al.Selenium-associated DNA methylation modifications in placenta and neurobehavioral development of newborns: An epigenome-wide study of two U.S. birth cohorts. Environ Int. 2020 Jan 30;137:105508. </vt:lpstr>
      <vt:lpstr>Kazmi N, Elliott HR, Burrows K, Tillin T, Hughes AD, Chaturvedi N, Gaunt TR, Relton CL. Associations between high blood pressure and DNA methylation. PLoS One. 2020 Jan 30;15(1):e0227728.</vt:lpstr>
      <vt:lpstr>Morrow JD, Make B, Regan E, Han M, Hersh CP, Tal-Singer R, Quackenbush J, Choi AMK, Silverman EK, DeMeo DL. DNA Methylation is Predictive of Mortality in Current and Former Smokers. Am J Respir Crit Care Med. 2020 Jan 29.</vt:lpstr>
      <vt:lpstr>Gensous et al. One-year Mediterranean diet promotes epigenetic rejuvenation with country- and sex-specific effects: a pilot study from the NU-AGE project. Geroscience. 2020 Jan 24.</vt:lpstr>
      <vt:lpstr>Cosemans et al. Breastfeeding predicts blood mitochondrial DNA content in adolescents.Sci Rep. 2020 Jan 15;10(1):387.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Paul Yousefi</cp:lastModifiedBy>
  <cp:revision>1222</cp:revision>
  <dcterms:created xsi:type="dcterms:W3CDTF">2019-12-15T23:10:54Z</dcterms:created>
  <dcterms:modified xsi:type="dcterms:W3CDTF">2020-02-09T15:02:15Z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