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59" r:id="rId5"/>
    <p:sldId id="282" r:id="rId6"/>
    <p:sldId id="274" r:id="rId7"/>
    <p:sldId id="277" r:id="rId8"/>
    <p:sldId id="278"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C39B9-FA29-4482-8133-94BB6E86D2A5}" v="2196" dt="2020-06-15T01:05:44.16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3372" autoAdjust="0"/>
  </p:normalViewPr>
  <p:slideViewPr>
    <p:cSldViewPr snapToGrid="0">
      <p:cViewPr varScale="1">
        <p:scale>
          <a:sx n="55" d="100"/>
          <a:sy n="55" d="100"/>
        </p:scale>
        <p:origin x="6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D6490213-E9AC-4CA4-8C6D-871C68D5D314}"/>
    <pc:docChg chg="undo custSel addSld delSld modSld sldOrd">
      <pc:chgData name="Matthew Suderman" userId="2709995e-3ea8-4fb0-9b62-eb8034dec529" providerId="ADAL" clId="{D6490213-E9AC-4CA4-8C6D-871C68D5D314}" dt="2020-05-31T23:04:33.346" v="3973"/>
      <pc:docMkLst>
        <pc:docMk/>
      </pc:docMkLst>
      <pc:sldChg chg="addSp modSp add mod">
        <pc:chgData name="Matthew Suderman" userId="2709995e-3ea8-4fb0-9b62-eb8034dec529" providerId="ADAL" clId="{D6490213-E9AC-4CA4-8C6D-871C68D5D314}" dt="2020-05-31T23:00:44.733" v="3697" actId="20577"/>
        <pc:sldMkLst>
          <pc:docMk/>
          <pc:sldMk cId="109857222" sldId="256"/>
        </pc:sldMkLst>
        <pc:spChg chg="add mod">
          <ac:chgData name="Matthew Suderman" userId="2709995e-3ea8-4fb0-9b62-eb8034dec529" providerId="ADAL" clId="{D6490213-E9AC-4CA4-8C6D-871C68D5D314}" dt="2020-05-31T23:00:44.733" v="3697" actId="20577"/>
          <ac:spMkLst>
            <pc:docMk/>
            <pc:sldMk cId="109857222" sldId="256"/>
            <ac:spMk id="5" creationId="{EE9D3986-C552-4586-B9C4-1EB6A2FA329B}"/>
          </ac:spMkLst>
        </pc:spChg>
      </pc:sldChg>
      <pc:sldChg chg="del">
        <pc:chgData name="Matthew Suderman" userId="2709995e-3ea8-4fb0-9b62-eb8034dec529" providerId="ADAL" clId="{D6490213-E9AC-4CA4-8C6D-871C68D5D314}" dt="2020-05-30T21:36:06.543" v="1" actId="2696"/>
        <pc:sldMkLst>
          <pc:docMk/>
          <pc:sldMk cId="920931575" sldId="257"/>
        </pc:sldMkLst>
      </pc:sldChg>
      <pc:sldChg chg="add">
        <pc:chgData name="Matthew Suderman" userId="2709995e-3ea8-4fb0-9b62-eb8034dec529" providerId="ADAL" clId="{D6490213-E9AC-4CA4-8C6D-871C68D5D314}" dt="2020-05-31T22:19:31.930" v="3093"/>
        <pc:sldMkLst>
          <pc:docMk/>
          <pc:sldMk cId="2396732745" sldId="257"/>
        </pc:sldMkLst>
      </pc:sldChg>
      <pc:sldChg chg="modSp add mod">
        <pc:chgData name="Matthew Suderman" userId="2709995e-3ea8-4fb0-9b62-eb8034dec529" providerId="ADAL" clId="{D6490213-E9AC-4CA4-8C6D-871C68D5D314}" dt="2020-05-31T23:02:55.696" v="3972" actId="1035"/>
        <pc:sldMkLst>
          <pc:docMk/>
          <pc:sldMk cId="3970180476" sldId="258"/>
        </pc:sldMkLst>
        <pc:spChg chg="mod">
          <ac:chgData name="Matthew Suderman" userId="2709995e-3ea8-4fb0-9b62-eb8034dec529" providerId="ADAL" clId="{D6490213-E9AC-4CA4-8C6D-871C68D5D314}" dt="2020-05-31T23:02:55.696" v="3972" actId="1035"/>
          <ac:spMkLst>
            <pc:docMk/>
            <pc:sldMk cId="3970180476" sldId="258"/>
            <ac:spMk id="4" creationId="{77DC8FE1-6EA3-46E0-9978-3BFC431E3B2C}"/>
          </ac:spMkLst>
        </pc:spChg>
      </pc:sldChg>
      <pc:sldChg chg="modSp mod">
        <pc:chgData name="Matthew Suderman" userId="2709995e-3ea8-4fb0-9b62-eb8034dec529" providerId="ADAL" clId="{D6490213-E9AC-4CA4-8C6D-871C68D5D314}" dt="2020-05-31T23:01:28.211" v="3731" actId="20577"/>
        <pc:sldMkLst>
          <pc:docMk/>
          <pc:sldMk cId="3975880408" sldId="259"/>
        </pc:sldMkLst>
        <pc:spChg chg="mod">
          <ac:chgData name="Matthew Suderman" userId="2709995e-3ea8-4fb0-9b62-eb8034dec529" providerId="ADAL" clId="{D6490213-E9AC-4CA4-8C6D-871C68D5D314}" dt="2020-05-30T21:36:18.884" v="11" actId="20577"/>
          <ac:spMkLst>
            <pc:docMk/>
            <pc:sldMk cId="3975880408" sldId="259"/>
            <ac:spMk id="2" creationId="{00000000-0000-0000-0000-000000000000}"/>
          </ac:spMkLst>
        </pc:spChg>
        <pc:graphicFrameChg chg="modGraphic">
          <ac:chgData name="Matthew Suderman" userId="2709995e-3ea8-4fb0-9b62-eb8034dec529" providerId="ADAL" clId="{D6490213-E9AC-4CA4-8C6D-871C68D5D314}" dt="2020-05-31T23:01:28.211" v="3731" actId="20577"/>
          <ac:graphicFrameMkLst>
            <pc:docMk/>
            <pc:sldMk cId="3975880408" sldId="259"/>
            <ac:graphicFrameMk id="5" creationId="{CEA37789-E764-494C-AC19-7DAFF4C6D7E8}"/>
          </ac:graphicFrameMkLst>
        </pc:graphicFrameChg>
      </pc:sldChg>
      <pc:sldChg chg="add modAnim">
        <pc:chgData name="Matthew Suderman" userId="2709995e-3ea8-4fb0-9b62-eb8034dec529" providerId="ADAL" clId="{D6490213-E9AC-4CA4-8C6D-871C68D5D314}" dt="2020-05-31T23:04:33.346" v="3973"/>
        <pc:sldMkLst>
          <pc:docMk/>
          <pc:sldMk cId="692168980" sldId="260"/>
        </pc:sldMkLst>
      </pc:sldChg>
      <pc:sldChg chg="del">
        <pc:chgData name="Matthew Suderman" userId="2709995e-3ea8-4fb0-9b62-eb8034dec529" providerId="ADAL" clId="{D6490213-E9AC-4CA4-8C6D-871C68D5D314}" dt="2020-05-30T21:35:59.158" v="0" actId="2696"/>
        <pc:sldMkLst>
          <pc:docMk/>
          <pc:sldMk cId="1842959913" sldId="260"/>
        </pc:sldMkLst>
      </pc:sldChg>
      <pc:sldChg chg="addSp delSp modSp add mod modAnim">
        <pc:chgData name="Matthew Suderman" userId="2709995e-3ea8-4fb0-9b62-eb8034dec529" providerId="ADAL" clId="{D6490213-E9AC-4CA4-8C6D-871C68D5D314}" dt="2020-05-31T22:41:54.067" v="3490"/>
        <pc:sldMkLst>
          <pc:docMk/>
          <pc:sldMk cId="2331892085" sldId="261"/>
        </pc:sldMkLst>
        <pc:picChg chg="mod">
          <ac:chgData name="Matthew Suderman" userId="2709995e-3ea8-4fb0-9b62-eb8034dec529" providerId="ADAL" clId="{D6490213-E9AC-4CA4-8C6D-871C68D5D314}" dt="2020-05-31T22:41:27.946" v="3487" actId="1037"/>
          <ac:picMkLst>
            <pc:docMk/>
            <pc:sldMk cId="2331892085" sldId="261"/>
            <ac:picMk id="2" creationId="{843866DC-0A24-4504-A358-26A0569D2631}"/>
          </ac:picMkLst>
        </pc:picChg>
        <pc:picChg chg="add del mod">
          <ac:chgData name="Matthew Suderman" userId="2709995e-3ea8-4fb0-9b62-eb8034dec529" providerId="ADAL" clId="{D6490213-E9AC-4CA4-8C6D-871C68D5D314}" dt="2020-05-31T22:21:34.451" v="3098" actId="478"/>
          <ac:picMkLst>
            <pc:docMk/>
            <pc:sldMk cId="2331892085" sldId="261"/>
            <ac:picMk id="4" creationId="{6BFD3999-8260-416D-A602-71C2A57C470E}"/>
          </ac:picMkLst>
        </pc:picChg>
        <pc:picChg chg="add mod">
          <ac:chgData name="Matthew Suderman" userId="2709995e-3ea8-4fb0-9b62-eb8034dec529" providerId="ADAL" clId="{D6490213-E9AC-4CA4-8C6D-871C68D5D314}" dt="2020-05-31T22:41:44.576" v="3489" actId="1076"/>
          <ac:picMkLst>
            <pc:docMk/>
            <pc:sldMk cId="2331892085" sldId="261"/>
            <ac:picMk id="5" creationId="{22665B4B-7052-4598-9696-5871AE783E6D}"/>
          </ac:picMkLst>
        </pc:picChg>
      </pc:sldChg>
      <pc:sldChg chg="addSp modSp add del">
        <pc:chgData name="Matthew Suderman" userId="2709995e-3ea8-4fb0-9b62-eb8034dec529" providerId="ADAL" clId="{D6490213-E9AC-4CA4-8C6D-871C68D5D314}" dt="2020-05-31T22:40:43.058" v="3459" actId="2696"/>
        <pc:sldMkLst>
          <pc:docMk/>
          <pc:sldMk cId="544163452" sldId="262"/>
        </pc:sldMkLst>
        <pc:spChg chg="add mod">
          <ac:chgData name="Matthew Suderman" userId="2709995e-3ea8-4fb0-9b62-eb8034dec529" providerId="ADAL" clId="{D6490213-E9AC-4CA4-8C6D-871C68D5D314}" dt="2020-05-31T22:36:47.374" v="3337"/>
          <ac:spMkLst>
            <pc:docMk/>
            <pc:sldMk cId="544163452" sldId="262"/>
            <ac:spMk id="5" creationId="{D7496659-A4F9-4BB4-82F8-F642482915FC}"/>
          </ac:spMkLst>
        </pc:spChg>
      </pc:sldChg>
      <pc:sldChg chg="delSp add del mod">
        <pc:chgData name="Matthew Suderman" userId="2709995e-3ea8-4fb0-9b62-eb8034dec529" providerId="ADAL" clId="{D6490213-E9AC-4CA4-8C6D-871C68D5D314}" dt="2020-05-31T22:42:35.596" v="3491" actId="2696"/>
        <pc:sldMkLst>
          <pc:docMk/>
          <pc:sldMk cId="2681488869" sldId="262"/>
        </pc:sldMkLst>
        <pc:picChg chg="del">
          <ac:chgData name="Matthew Suderman" userId="2709995e-3ea8-4fb0-9b62-eb8034dec529" providerId="ADAL" clId="{D6490213-E9AC-4CA4-8C6D-871C68D5D314}" dt="2020-05-31T22:41:05.620" v="3461" actId="21"/>
          <ac:picMkLst>
            <pc:docMk/>
            <pc:sldMk cId="2681488869" sldId="262"/>
            <ac:picMk id="3" creationId="{01FD533C-C125-4BA0-A351-B8DF5EEC5F56}"/>
          </ac:picMkLst>
        </pc:picChg>
      </pc:sldChg>
      <pc:sldChg chg="addSp modSp add mod modAnim">
        <pc:chgData name="Matthew Suderman" userId="2709995e-3ea8-4fb0-9b62-eb8034dec529" providerId="ADAL" clId="{D6490213-E9AC-4CA4-8C6D-871C68D5D314}" dt="2020-05-31T22:54:06.646" v="3665"/>
        <pc:sldMkLst>
          <pc:docMk/>
          <pc:sldMk cId="1907214546" sldId="263"/>
        </pc:sldMkLst>
        <pc:picChg chg="mod">
          <ac:chgData name="Matthew Suderman" userId="2709995e-3ea8-4fb0-9b62-eb8034dec529" providerId="ADAL" clId="{D6490213-E9AC-4CA4-8C6D-871C68D5D314}" dt="2020-05-31T22:53:57.807" v="3663" actId="14100"/>
          <ac:picMkLst>
            <pc:docMk/>
            <pc:sldMk cId="1907214546" sldId="263"/>
            <ac:picMk id="2" creationId="{A6E90675-316F-4591-97A1-3DE3E51BE0EA}"/>
          </ac:picMkLst>
        </pc:picChg>
        <pc:picChg chg="add mod">
          <ac:chgData name="Matthew Suderman" userId="2709995e-3ea8-4fb0-9b62-eb8034dec529" providerId="ADAL" clId="{D6490213-E9AC-4CA4-8C6D-871C68D5D314}" dt="2020-05-31T22:54:02.718" v="3664" actId="1076"/>
          <ac:picMkLst>
            <pc:docMk/>
            <pc:sldMk cId="1907214546" sldId="263"/>
            <ac:picMk id="4" creationId="{83F100A9-98FE-4872-B4C3-3C7ACC4406E6}"/>
          </ac:picMkLst>
        </pc:picChg>
      </pc:sldChg>
      <pc:sldChg chg="del">
        <pc:chgData name="Matthew Suderman" userId="2709995e-3ea8-4fb0-9b62-eb8034dec529" providerId="ADAL" clId="{D6490213-E9AC-4CA4-8C6D-871C68D5D314}" dt="2020-05-30T21:36:06.543" v="1" actId="2696"/>
        <pc:sldMkLst>
          <pc:docMk/>
          <pc:sldMk cId="2339071928" sldId="263"/>
        </pc:sldMkLst>
      </pc:sldChg>
      <pc:sldChg chg="addSp modSp add del mod">
        <pc:chgData name="Matthew Suderman" userId="2709995e-3ea8-4fb0-9b62-eb8034dec529" providerId="ADAL" clId="{D6490213-E9AC-4CA4-8C6D-871C68D5D314}" dt="2020-05-31T22:40:43.058" v="3459" actId="2696"/>
        <pc:sldMkLst>
          <pc:docMk/>
          <pc:sldMk cId="440041220" sldId="264"/>
        </pc:sldMkLst>
        <pc:spChg chg="add mod">
          <ac:chgData name="Matthew Suderman" userId="2709995e-3ea8-4fb0-9b62-eb8034dec529" providerId="ADAL" clId="{D6490213-E9AC-4CA4-8C6D-871C68D5D314}" dt="2020-05-31T22:36:34.154" v="3336" actId="20577"/>
          <ac:spMkLst>
            <pc:docMk/>
            <pc:sldMk cId="440041220" sldId="264"/>
            <ac:spMk id="5" creationId="{E007721C-4888-4A23-B9CB-FCB11FA8DFF0}"/>
          </ac:spMkLst>
        </pc:spChg>
      </pc:sldChg>
      <pc:sldChg chg="addSp delSp modSp add mod ord">
        <pc:chgData name="Matthew Suderman" userId="2709995e-3ea8-4fb0-9b62-eb8034dec529" providerId="ADAL" clId="{D6490213-E9AC-4CA4-8C6D-871C68D5D314}" dt="2020-05-31T22:43:26.093" v="3498" actId="478"/>
        <pc:sldMkLst>
          <pc:docMk/>
          <pc:sldMk cId="1295946552" sldId="264"/>
        </pc:sldMkLst>
        <pc:spChg chg="del">
          <ac:chgData name="Matthew Suderman" userId="2709995e-3ea8-4fb0-9b62-eb8034dec529" providerId="ADAL" clId="{D6490213-E9AC-4CA4-8C6D-871C68D5D314}" dt="2020-05-31T22:43:11.037" v="3494" actId="478"/>
          <ac:spMkLst>
            <pc:docMk/>
            <pc:sldMk cId="1295946552" sldId="264"/>
            <ac:spMk id="4" creationId="{34B5CA40-DEA4-4347-9EF0-3DDD7E669490}"/>
          </ac:spMkLst>
        </pc:spChg>
        <pc:spChg chg="del">
          <ac:chgData name="Matthew Suderman" userId="2709995e-3ea8-4fb0-9b62-eb8034dec529" providerId="ADAL" clId="{D6490213-E9AC-4CA4-8C6D-871C68D5D314}" dt="2020-05-31T22:43:26.093" v="3498" actId="478"/>
          <ac:spMkLst>
            <pc:docMk/>
            <pc:sldMk cId="1295946552" sldId="264"/>
            <ac:spMk id="5" creationId="{E007721C-4888-4A23-B9CB-FCB11FA8DFF0}"/>
          </ac:spMkLst>
        </pc:spChg>
        <pc:spChg chg="add del mod">
          <ac:chgData name="Matthew Suderman" userId="2709995e-3ea8-4fb0-9b62-eb8034dec529" providerId="ADAL" clId="{D6490213-E9AC-4CA4-8C6D-871C68D5D314}" dt="2020-05-31T22:43:15.810" v="3495"/>
          <ac:spMkLst>
            <pc:docMk/>
            <pc:sldMk cId="1295946552" sldId="264"/>
            <ac:spMk id="6" creationId="{00F2CF11-B405-4385-BDA4-0F604F1D87E0}"/>
          </ac:spMkLst>
        </pc:spChg>
        <pc:spChg chg="add mod">
          <ac:chgData name="Matthew Suderman" userId="2709995e-3ea8-4fb0-9b62-eb8034dec529" providerId="ADAL" clId="{D6490213-E9AC-4CA4-8C6D-871C68D5D314}" dt="2020-05-31T22:43:19.591" v="3497" actId="1036"/>
          <ac:spMkLst>
            <pc:docMk/>
            <pc:sldMk cId="1295946552" sldId="264"/>
            <ac:spMk id="7" creationId="{A9D62A4C-22C3-4E84-A0B7-8AFF153A0F43}"/>
          </ac:spMkLst>
        </pc:spChg>
      </pc:sldChg>
      <pc:sldChg chg="del">
        <pc:chgData name="Matthew Suderman" userId="2709995e-3ea8-4fb0-9b62-eb8034dec529" providerId="ADAL" clId="{D6490213-E9AC-4CA4-8C6D-871C68D5D314}" dt="2020-05-30T21:36:06.543" v="1" actId="2696"/>
        <pc:sldMkLst>
          <pc:docMk/>
          <pc:sldMk cId="3339296983" sldId="264"/>
        </pc:sldMkLst>
      </pc:sldChg>
      <pc:sldChg chg="addSp delSp modSp add del mod ord">
        <pc:chgData name="Matthew Suderman" userId="2709995e-3ea8-4fb0-9b62-eb8034dec529" providerId="ADAL" clId="{D6490213-E9AC-4CA4-8C6D-871C68D5D314}" dt="2020-05-31T22:48:54.330" v="3596" actId="2696"/>
        <pc:sldMkLst>
          <pc:docMk/>
          <pc:sldMk cId="612311357" sldId="265"/>
        </pc:sldMkLst>
        <pc:spChg chg="add mod">
          <ac:chgData name="Matthew Suderman" userId="2709995e-3ea8-4fb0-9b62-eb8034dec529" providerId="ADAL" clId="{D6490213-E9AC-4CA4-8C6D-871C68D5D314}" dt="2020-05-31T22:36:19.321" v="3329" actId="20577"/>
          <ac:spMkLst>
            <pc:docMk/>
            <pc:sldMk cId="612311357" sldId="265"/>
            <ac:spMk id="4" creationId="{8C2815C8-707D-4276-B667-4546670C12AC}"/>
          </ac:spMkLst>
        </pc:spChg>
        <pc:picChg chg="del">
          <ac:chgData name="Matthew Suderman" userId="2709995e-3ea8-4fb0-9b62-eb8034dec529" providerId="ADAL" clId="{D6490213-E9AC-4CA4-8C6D-871C68D5D314}" dt="2020-05-31T22:48:48.596" v="3594" actId="21"/>
          <ac:picMkLst>
            <pc:docMk/>
            <pc:sldMk cId="612311357" sldId="265"/>
            <ac:picMk id="2" creationId="{46016D56-4553-4D29-85AB-CE7C17ACA45F}"/>
          </ac:picMkLst>
        </pc:picChg>
      </pc:sldChg>
      <pc:sldChg chg="del">
        <pc:chgData name="Matthew Suderman" userId="2709995e-3ea8-4fb0-9b62-eb8034dec529" providerId="ADAL" clId="{D6490213-E9AC-4CA4-8C6D-871C68D5D314}" dt="2020-05-30T21:36:06.543" v="1" actId="2696"/>
        <pc:sldMkLst>
          <pc:docMk/>
          <pc:sldMk cId="4062218972" sldId="265"/>
        </pc:sldMkLst>
      </pc:sldChg>
      <pc:sldChg chg="del">
        <pc:chgData name="Matthew Suderman" userId="2709995e-3ea8-4fb0-9b62-eb8034dec529" providerId="ADAL" clId="{D6490213-E9AC-4CA4-8C6D-871C68D5D314}" dt="2020-05-30T21:36:06.543" v="1" actId="2696"/>
        <pc:sldMkLst>
          <pc:docMk/>
          <pc:sldMk cId="1860036382" sldId="266"/>
        </pc:sldMkLst>
      </pc:sldChg>
      <pc:sldChg chg="addSp modSp add del mod">
        <pc:chgData name="Matthew Suderman" userId="2709995e-3ea8-4fb0-9b62-eb8034dec529" providerId="ADAL" clId="{D6490213-E9AC-4CA4-8C6D-871C68D5D314}" dt="2020-05-31T22:47:47.556" v="3582" actId="2696"/>
        <pc:sldMkLst>
          <pc:docMk/>
          <pc:sldMk cId="3873429029" sldId="266"/>
        </pc:sldMkLst>
        <pc:spChg chg="add mod">
          <ac:chgData name="Matthew Suderman" userId="2709995e-3ea8-4fb0-9b62-eb8034dec529" providerId="ADAL" clId="{D6490213-E9AC-4CA4-8C6D-871C68D5D314}" dt="2020-05-31T22:35:24.096" v="3321" actId="20577"/>
          <ac:spMkLst>
            <pc:docMk/>
            <pc:sldMk cId="3873429029" sldId="266"/>
            <ac:spMk id="5" creationId="{D81B6BB2-4799-4E0A-A67F-0B5F1EC6DCC0}"/>
          </ac:spMkLst>
        </pc:spChg>
      </pc:sldChg>
      <pc:sldChg chg="addSp delSp modSp mod modAnim modNotesTx">
        <pc:chgData name="Matthew Suderman" userId="2709995e-3ea8-4fb0-9b62-eb8034dec529" providerId="ADAL" clId="{D6490213-E9AC-4CA4-8C6D-871C68D5D314}" dt="2020-05-30T22:30:15.941" v="1050" actId="20577"/>
        <pc:sldMkLst>
          <pc:docMk/>
          <pc:sldMk cId="980237120" sldId="267"/>
        </pc:sldMkLst>
        <pc:spChg chg="mod">
          <ac:chgData name="Matthew Suderman" userId="2709995e-3ea8-4fb0-9b62-eb8034dec529" providerId="ADAL" clId="{D6490213-E9AC-4CA4-8C6D-871C68D5D314}" dt="2020-05-30T21:38:43.036" v="140" actId="113"/>
          <ac:spMkLst>
            <pc:docMk/>
            <pc:sldMk cId="980237120" sldId="267"/>
            <ac:spMk id="2" creationId="{A051AE55-C412-4F97-B8BC-7897E1B8FE80}"/>
          </ac:spMkLst>
        </pc:spChg>
        <pc:spChg chg="mod">
          <ac:chgData name="Matthew Suderman" userId="2709995e-3ea8-4fb0-9b62-eb8034dec529" providerId="ADAL" clId="{D6490213-E9AC-4CA4-8C6D-871C68D5D314}" dt="2020-05-30T22:30:15.941" v="1050" actId="20577"/>
          <ac:spMkLst>
            <pc:docMk/>
            <pc:sldMk cId="980237120" sldId="267"/>
            <ac:spMk id="3" creationId="{784E00D2-8947-4BC0-B376-A387D60BAC35}"/>
          </ac:spMkLst>
        </pc:spChg>
        <pc:spChg chg="mod">
          <ac:chgData name="Matthew Suderman" userId="2709995e-3ea8-4fb0-9b62-eb8034dec529" providerId="ADAL" clId="{D6490213-E9AC-4CA4-8C6D-871C68D5D314}" dt="2020-05-30T22:26:32.694" v="866" actId="20577"/>
          <ac:spMkLst>
            <pc:docMk/>
            <pc:sldMk cId="980237120" sldId="267"/>
            <ac:spMk id="4" creationId="{C6D6135E-B0E9-4A4D-A5E1-FC2244602EBB}"/>
          </ac:spMkLst>
        </pc:spChg>
        <pc:spChg chg="add mod ord">
          <ac:chgData name="Matthew Suderman" userId="2709995e-3ea8-4fb0-9b62-eb8034dec529" providerId="ADAL" clId="{D6490213-E9AC-4CA4-8C6D-871C68D5D314}" dt="2020-05-30T22:26:26.489" v="863" actId="166"/>
          <ac:spMkLst>
            <pc:docMk/>
            <pc:sldMk cId="980237120" sldId="267"/>
            <ac:spMk id="5" creationId="{F68D2A82-1D3C-4E2D-862D-3B69FB38EEDE}"/>
          </ac:spMkLst>
        </pc:spChg>
        <pc:picChg chg="add del mod">
          <ac:chgData name="Matthew Suderman" userId="2709995e-3ea8-4fb0-9b62-eb8034dec529" providerId="ADAL" clId="{D6490213-E9AC-4CA4-8C6D-871C68D5D314}" dt="2020-05-30T22:26:13.960" v="861" actId="1076"/>
          <ac:picMkLst>
            <pc:docMk/>
            <pc:sldMk cId="980237120" sldId="267"/>
            <ac:picMk id="1026" creationId="{4569187F-212B-48D6-965A-8B40C553D1B4}"/>
          </ac:picMkLst>
        </pc:picChg>
      </pc:sldChg>
      <pc:sldChg chg="modSp add del mod">
        <pc:chgData name="Matthew Suderman" userId="2709995e-3ea8-4fb0-9b62-eb8034dec529" providerId="ADAL" clId="{D6490213-E9AC-4CA4-8C6D-871C68D5D314}" dt="2020-05-31T22:16:17.600" v="3092" actId="2696"/>
        <pc:sldMkLst>
          <pc:docMk/>
          <pc:sldMk cId="2347886304" sldId="268"/>
        </pc:sldMkLst>
        <pc:spChg chg="mod">
          <ac:chgData name="Matthew Suderman" userId="2709995e-3ea8-4fb0-9b62-eb8034dec529" providerId="ADAL" clId="{D6490213-E9AC-4CA4-8C6D-871C68D5D314}" dt="2020-05-30T21:42:56.349" v="171" actId="113"/>
          <ac:spMkLst>
            <pc:docMk/>
            <pc:sldMk cId="2347886304" sldId="268"/>
            <ac:spMk id="2" creationId="{A051AE55-C412-4F97-B8BC-7897E1B8FE80}"/>
          </ac:spMkLst>
        </pc:spChg>
      </pc:sldChg>
      <pc:sldChg chg="modSp add mod modAnim">
        <pc:chgData name="Matthew Suderman" userId="2709995e-3ea8-4fb0-9b62-eb8034dec529" providerId="ADAL" clId="{D6490213-E9AC-4CA4-8C6D-871C68D5D314}" dt="2020-05-31T14:11:05.577" v="2328" actId="20577"/>
        <pc:sldMkLst>
          <pc:docMk/>
          <pc:sldMk cId="1070485980" sldId="269"/>
        </pc:sldMkLst>
        <pc:spChg chg="mod">
          <ac:chgData name="Matthew Suderman" userId="2709995e-3ea8-4fb0-9b62-eb8034dec529" providerId="ADAL" clId="{D6490213-E9AC-4CA4-8C6D-871C68D5D314}" dt="2020-05-30T21:40:51.861" v="157" actId="113"/>
          <ac:spMkLst>
            <pc:docMk/>
            <pc:sldMk cId="1070485980" sldId="269"/>
            <ac:spMk id="2" creationId="{A051AE55-C412-4F97-B8BC-7897E1B8FE80}"/>
          </ac:spMkLst>
        </pc:spChg>
        <pc:spChg chg="mod">
          <ac:chgData name="Matthew Suderman" userId="2709995e-3ea8-4fb0-9b62-eb8034dec529" providerId="ADAL" clId="{D6490213-E9AC-4CA4-8C6D-871C68D5D314}" dt="2020-05-31T14:11:05.577" v="2328" actId="20577"/>
          <ac:spMkLst>
            <pc:docMk/>
            <pc:sldMk cId="1070485980" sldId="269"/>
            <ac:spMk id="3" creationId="{784E00D2-8947-4BC0-B376-A387D60BAC35}"/>
          </ac:spMkLst>
        </pc:spChg>
        <pc:spChg chg="mod">
          <ac:chgData name="Matthew Suderman" userId="2709995e-3ea8-4fb0-9b62-eb8034dec529" providerId="ADAL" clId="{D6490213-E9AC-4CA4-8C6D-871C68D5D314}" dt="2020-05-31T14:10:23.375" v="2251" actId="20577"/>
          <ac:spMkLst>
            <pc:docMk/>
            <pc:sldMk cId="1070485980" sldId="269"/>
            <ac:spMk id="4" creationId="{C6D6135E-B0E9-4A4D-A5E1-FC2244602EBB}"/>
          </ac:spMkLst>
        </pc:spChg>
      </pc:sldChg>
      <pc:sldChg chg="modSp add del mod">
        <pc:chgData name="Matthew Suderman" userId="2709995e-3ea8-4fb0-9b62-eb8034dec529" providerId="ADAL" clId="{D6490213-E9AC-4CA4-8C6D-871C68D5D314}" dt="2020-05-30T22:31:49.123" v="1051" actId="2696"/>
        <pc:sldMkLst>
          <pc:docMk/>
          <pc:sldMk cId="622207754" sldId="270"/>
        </pc:sldMkLst>
        <pc:spChg chg="mod">
          <ac:chgData name="Matthew Suderman" userId="2709995e-3ea8-4fb0-9b62-eb8034dec529" providerId="ADAL" clId="{D6490213-E9AC-4CA4-8C6D-871C68D5D314}" dt="2020-05-30T21:39:47.937" v="149" actId="20577"/>
          <ac:spMkLst>
            <pc:docMk/>
            <pc:sldMk cId="622207754" sldId="270"/>
            <ac:spMk id="2" creationId="{A051AE55-C412-4F97-B8BC-7897E1B8FE80}"/>
          </ac:spMkLst>
        </pc:spChg>
      </pc:sldChg>
      <pc:sldChg chg="modSp add del mod">
        <pc:chgData name="Matthew Suderman" userId="2709995e-3ea8-4fb0-9b62-eb8034dec529" providerId="ADAL" clId="{D6490213-E9AC-4CA4-8C6D-871C68D5D314}" dt="2020-05-31T14:38:06.781" v="3091" actId="2696"/>
        <pc:sldMkLst>
          <pc:docMk/>
          <pc:sldMk cId="1752066322" sldId="271"/>
        </pc:sldMkLst>
        <pc:spChg chg="mod">
          <ac:chgData name="Matthew Suderman" userId="2709995e-3ea8-4fb0-9b62-eb8034dec529" providerId="ADAL" clId="{D6490213-E9AC-4CA4-8C6D-871C68D5D314}" dt="2020-05-30T21:42:28.212" v="169" actId="113"/>
          <ac:spMkLst>
            <pc:docMk/>
            <pc:sldMk cId="1752066322" sldId="271"/>
            <ac:spMk id="2" creationId="{A051AE55-C412-4F97-B8BC-7897E1B8FE80}"/>
          </ac:spMkLst>
        </pc:spChg>
      </pc:sldChg>
      <pc:sldChg chg="modSp add del mod modAnim">
        <pc:chgData name="Matthew Suderman" userId="2709995e-3ea8-4fb0-9b62-eb8034dec529" providerId="ADAL" clId="{D6490213-E9AC-4CA4-8C6D-871C68D5D314}" dt="2020-05-31T14:36:23.052" v="3090" actId="2696"/>
        <pc:sldMkLst>
          <pc:docMk/>
          <pc:sldMk cId="3528126205" sldId="272"/>
        </pc:sldMkLst>
        <pc:spChg chg="mod">
          <ac:chgData name="Matthew Suderman" userId="2709995e-3ea8-4fb0-9b62-eb8034dec529" providerId="ADAL" clId="{D6490213-E9AC-4CA4-8C6D-871C68D5D314}" dt="2020-05-30T21:42:00.118" v="166" actId="113"/>
          <ac:spMkLst>
            <pc:docMk/>
            <pc:sldMk cId="3528126205" sldId="272"/>
            <ac:spMk id="2" creationId="{A051AE55-C412-4F97-B8BC-7897E1B8FE80}"/>
          </ac:spMkLst>
        </pc:spChg>
        <pc:spChg chg="mod">
          <ac:chgData name="Matthew Suderman" userId="2709995e-3ea8-4fb0-9b62-eb8034dec529" providerId="ADAL" clId="{D6490213-E9AC-4CA4-8C6D-871C68D5D314}" dt="2020-05-31T14:35:34.487" v="3089" actId="20577"/>
          <ac:spMkLst>
            <pc:docMk/>
            <pc:sldMk cId="3528126205" sldId="272"/>
            <ac:spMk id="3" creationId="{784E00D2-8947-4BC0-B376-A387D60BAC35}"/>
          </ac:spMkLst>
        </pc:spChg>
      </pc:sldChg>
      <pc:sldChg chg="addSp modSp add mod modAnim">
        <pc:chgData name="Matthew Suderman" userId="2709995e-3ea8-4fb0-9b62-eb8034dec529" providerId="ADAL" clId="{D6490213-E9AC-4CA4-8C6D-871C68D5D314}" dt="2020-05-31T14:29:56.677" v="2942" actId="20577"/>
        <pc:sldMkLst>
          <pc:docMk/>
          <pc:sldMk cId="1834542249" sldId="273"/>
        </pc:sldMkLst>
        <pc:spChg chg="mod">
          <ac:chgData name="Matthew Suderman" userId="2709995e-3ea8-4fb0-9b62-eb8034dec529" providerId="ADAL" clId="{D6490213-E9AC-4CA4-8C6D-871C68D5D314}" dt="2020-05-30T21:41:35.265" v="163" actId="20577"/>
          <ac:spMkLst>
            <pc:docMk/>
            <pc:sldMk cId="1834542249" sldId="273"/>
            <ac:spMk id="2" creationId="{A051AE55-C412-4F97-B8BC-7897E1B8FE80}"/>
          </ac:spMkLst>
        </pc:spChg>
        <pc:spChg chg="mod">
          <ac:chgData name="Matthew Suderman" userId="2709995e-3ea8-4fb0-9b62-eb8034dec529" providerId="ADAL" clId="{D6490213-E9AC-4CA4-8C6D-871C68D5D314}" dt="2020-05-31T14:27:09.160" v="2925" actId="20577"/>
          <ac:spMkLst>
            <pc:docMk/>
            <pc:sldMk cId="1834542249" sldId="273"/>
            <ac:spMk id="3" creationId="{784E00D2-8947-4BC0-B376-A387D60BAC35}"/>
          </ac:spMkLst>
        </pc:spChg>
        <pc:spChg chg="mod">
          <ac:chgData name="Matthew Suderman" userId="2709995e-3ea8-4fb0-9b62-eb8034dec529" providerId="ADAL" clId="{D6490213-E9AC-4CA4-8C6D-871C68D5D314}" dt="2020-05-31T14:29:56.677" v="2942" actId="20577"/>
          <ac:spMkLst>
            <pc:docMk/>
            <pc:sldMk cId="1834542249" sldId="273"/>
            <ac:spMk id="4" creationId="{C6D6135E-B0E9-4A4D-A5E1-FC2244602EBB}"/>
          </ac:spMkLst>
        </pc:spChg>
        <pc:picChg chg="add mod">
          <ac:chgData name="Matthew Suderman" userId="2709995e-3ea8-4fb0-9b62-eb8034dec529" providerId="ADAL" clId="{D6490213-E9AC-4CA4-8C6D-871C68D5D314}" dt="2020-05-31T14:27:51.549" v="2931" actId="14100"/>
          <ac:picMkLst>
            <pc:docMk/>
            <pc:sldMk cId="1834542249" sldId="273"/>
            <ac:picMk id="2050" creationId="{F93C3F0C-136F-4576-ACD6-43165EFD51E1}"/>
          </ac:picMkLst>
        </pc:picChg>
      </pc:sldChg>
      <pc:sldChg chg="modSp add mod modAnim">
        <pc:chgData name="Matthew Suderman" userId="2709995e-3ea8-4fb0-9b62-eb8034dec529" providerId="ADAL" clId="{D6490213-E9AC-4CA4-8C6D-871C68D5D314}" dt="2020-05-30T22:41:29.811" v="1421" actId="20577"/>
        <pc:sldMkLst>
          <pc:docMk/>
          <pc:sldMk cId="244703395" sldId="274"/>
        </pc:sldMkLst>
        <pc:spChg chg="mod">
          <ac:chgData name="Matthew Suderman" userId="2709995e-3ea8-4fb0-9b62-eb8034dec529" providerId="ADAL" clId="{D6490213-E9AC-4CA4-8C6D-871C68D5D314}" dt="2020-05-30T21:39:43.234" v="148" actId="20577"/>
          <ac:spMkLst>
            <pc:docMk/>
            <pc:sldMk cId="244703395" sldId="274"/>
            <ac:spMk id="2" creationId="{A051AE55-C412-4F97-B8BC-7897E1B8FE80}"/>
          </ac:spMkLst>
        </pc:spChg>
        <pc:spChg chg="mod">
          <ac:chgData name="Matthew Suderman" userId="2709995e-3ea8-4fb0-9b62-eb8034dec529" providerId="ADAL" clId="{D6490213-E9AC-4CA4-8C6D-871C68D5D314}" dt="2020-05-30T22:41:29.811" v="1421" actId="20577"/>
          <ac:spMkLst>
            <pc:docMk/>
            <pc:sldMk cId="244703395" sldId="274"/>
            <ac:spMk id="3" creationId="{784E00D2-8947-4BC0-B376-A387D60BAC35}"/>
          </ac:spMkLst>
        </pc:spChg>
        <pc:spChg chg="mod">
          <ac:chgData name="Matthew Suderman" userId="2709995e-3ea8-4fb0-9b62-eb8034dec529" providerId="ADAL" clId="{D6490213-E9AC-4CA4-8C6D-871C68D5D314}" dt="2020-05-30T22:39:19.003" v="1220" actId="20577"/>
          <ac:spMkLst>
            <pc:docMk/>
            <pc:sldMk cId="244703395" sldId="274"/>
            <ac:spMk id="4" creationId="{C6D6135E-B0E9-4A4D-A5E1-FC2244602EBB}"/>
          </ac:spMkLst>
        </pc:spChg>
      </pc:sldChg>
      <pc:sldChg chg="add">
        <pc:chgData name="Matthew Suderman" userId="2709995e-3ea8-4fb0-9b62-eb8034dec529" providerId="ADAL" clId="{D6490213-E9AC-4CA4-8C6D-871C68D5D314}" dt="2020-05-31T22:19:31.930" v="3093"/>
        <pc:sldMkLst>
          <pc:docMk/>
          <pc:sldMk cId="3308921423" sldId="275"/>
        </pc:sldMkLst>
      </pc:sldChg>
      <pc:sldChg chg="modSp add del mod">
        <pc:chgData name="Matthew Suderman" userId="2709995e-3ea8-4fb0-9b62-eb8034dec529" providerId="ADAL" clId="{D6490213-E9AC-4CA4-8C6D-871C68D5D314}" dt="2020-05-30T22:48:41.059" v="1422" actId="2696"/>
        <pc:sldMkLst>
          <pc:docMk/>
          <pc:sldMk cId="3889495315" sldId="275"/>
        </pc:sldMkLst>
        <pc:spChg chg="mod">
          <ac:chgData name="Matthew Suderman" userId="2709995e-3ea8-4fb0-9b62-eb8034dec529" providerId="ADAL" clId="{D6490213-E9AC-4CA4-8C6D-871C68D5D314}" dt="2020-05-30T21:40:14.750" v="152" actId="113"/>
          <ac:spMkLst>
            <pc:docMk/>
            <pc:sldMk cId="3889495315" sldId="275"/>
            <ac:spMk id="2" creationId="{A051AE55-C412-4F97-B8BC-7897E1B8FE80}"/>
          </ac:spMkLst>
        </pc:spChg>
      </pc:sldChg>
      <pc:sldChg chg="add">
        <pc:chgData name="Matthew Suderman" userId="2709995e-3ea8-4fb0-9b62-eb8034dec529" providerId="ADAL" clId="{D6490213-E9AC-4CA4-8C6D-871C68D5D314}" dt="2020-05-31T22:19:31.930" v="3093"/>
        <pc:sldMkLst>
          <pc:docMk/>
          <pc:sldMk cId="265509522" sldId="276"/>
        </pc:sldMkLst>
      </pc:sldChg>
      <pc:sldChg chg="addSp delSp modSp add mod">
        <pc:chgData name="Matthew Suderman" userId="2709995e-3ea8-4fb0-9b62-eb8034dec529" providerId="ADAL" clId="{D6490213-E9AC-4CA4-8C6D-871C68D5D314}" dt="2020-05-31T22:22:45.577" v="3112" actId="1035"/>
        <pc:sldMkLst>
          <pc:docMk/>
          <pc:sldMk cId="864675788" sldId="277"/>
        </pc:sldMkLst>
        <pc:spChg chg="add del">
          <ac:chgData name="Matthew Suderman" userId="2709995e-3ea8-4fb0-9b62-eb8034dec529" providerId="ADAL" clId="{D6490213-E9AC-4CA4-8C6D-871C68D5D314}" dt="2020-05-31T22:22:00.694" v="3101" actId="478"/>
          <ac:spMkLst>
            <pc:docMk/>
            <pc:sldMk cId="864675788" sldId="277"/>
            <ac:spMk id="5" creationId="{20A46F5B-A5D8-4DBB-BC59-4E1F6950A3CF}"/>
          </ac:spMkLst>
        </pc:spChg>
        <pc:spChg chg="add mod">
          <ac:chgData name="Matthew Suderman" userId="2709995e-3ea8-4fb0-9b62-eb8034dec529" providerId="ADAL" clId="{D6490213-E9AC-4CA4-8C6D-871C68D5D314}" dt="2020-05-31T22:22:45.577" v="3112" actId="1035"/>
          <ac:spMkLst>
            <pc:docMk/>
            <pc:sldMk cId="864675788" sldId="277"/>
            <ac:spMk id="6" creationId="{358D6AB0-B838-42BF-81F6-1EFEC2CC0F66}"/>
          </ac:spMkLst>
        </pc:spChg>
      </pc:sldChg>
      <pc:sldChg chg="modSp add mod ord">
        <pc:chgData name="Matthew Suderman" userId="2709995e-3ea8-4fb0-9b62-eb8034dec529" providerId="ADAL" clId="{D6490213-E9AC-4CA4-8C6D-871C68D5D314}" dt="2020-05-31T22:23:30.242" v="3142" actId="1038"/>
        <pc:sldMkLst>
          <pc:docMk/>
          <pc:sldMk cId="1324647295" sldId="278"/>
        </pc:sldMkLst>
        <pc:spChg chg="mod">
          <ac:chgData name="Matthew Suderman" userId="2709995e-3ea8-4fb0-9b62-eb8034dec529" providerId="ADAL" clId="{D6490213-E9AC-4CA4-8C6D-871C68D5D314}" dt="2020-05-31T22:23:30.242" v="3142" actId="1038"/>
          <ac:spMkLst>
            <pc:docMk/>
            <pc:sldMk cId="1324647295" sldId="278"/>
            <ac:spMk id="6" creationId="{358D6AB0-B838-42BF-81F6-1EFEC2CC0F66}"/>
          </ac:spMkLst>
        </pc:spChg>
        <pc:picChg chg="mod">
          <ac:chgData name="Matthew Suderman" userId="2709995e-3ea8-4fb0-9b62-eb8034dec529" providerId="ADAL" clId="{D6490213-E9AC-4CA4-8C6D-871C68D5D314}" dt="2020-05-31T22:23:18.772" v="3119" actId="1076"/>
          <ac:picMkLst>
            <pc:docMk/>
            <pc:sldMk cId="1324647295" sldId="278"/>
            <ac:picMk id="3" creationId="{D623A8D6-4582-4186-8565-0459784C3B1B}"/>
          </ac:picMkLst>
        </pc:picChg>
      </pc:sldChg>
      <pc:sldChg chg="modSp add mod ord">
        <pc:chgData name="Matthew Suderman" userId="2709995e-3ea8-4fb0-9b62-eb8034dec529" providerId="ADAL" clId="{D6490213-E9AC-4CA4-8C6D-871C68D5D314}" dt="2020-05-31T22:24:22.345" v="3148"/>
        <pc:sldMkLst>
          <pc:docMk/>
          <pc:sldMk cId="205540030" sldId="279"/>
        </pc:sldMkLst>
        <pc:spChg chg="mod">
          <ac:chgData name="Matthew Suderman" userId="2709995e-3ea8-4fb0-9b62-eb8034dec529" providerId="ADAL" clId="{D6490213-E9AC-4CA4-8C6D-871C68D5D314}" dt="2020-05-31T22:24:19.254" v="3146" actId="1076"/>
          <ac:spMkLst>
            <pc:docMk/>
            <pc:sldMk cId="205540030" sldId="279"/>
            <ac:spMk id="6" creationId="{358D6AB0-B838-42BF-81F6-1EFEC2CC0F66}"/>
          </ac:spMkLst>
        </pc:spChg>
        <pc:picChg chg="mod">
          <ac:chgData name="Matthew Suderman" userId="2709995e-3ea8-4fb0-9b62-eb8034dec529" providerId="ADAL" clId="{D6490213-E9AC-4CA4-8C6D-871C68D5D314}" dt="2020-05-31T22:24:12.047" v="3145" actId="1076"/>
          <ac:picMkLst>
            <pc:docMk/>
            <pc:sldMk cId="205540030" sldId="279"/>
            <ac:picMk id="3" creationId="{D623A8D6-4582-4186-8565-0459784C3B1B}"/>
          </ac:picMkLst>
        </pc:picChg>
      </pc:sldChg>
      <pc:sldChg chg="modSp add mod">
        <pc:chgData name="Matthew Suderman" userId="2709995e-3ea8-4fb0-9b62-eb8034dec529" providerId="ADAL" clId="{D6490213-E9AC-4CA4-8C6D-871C68D5D314}" dt="2020-05-31T22:24:30.440" v="3150" actId="1076"/>
        <pc:sldMkLst>
          <pc:docMk/>
          <pc:sldMk cId="2889071843" sldId="280"/>
        </pc:sldMkLst>
        <pc:spChg chg="mod">
          <ac:chgData name="Matthew Suderman" userId="2709995e-3ea8-4fb0-9b62-eb8034dec529" providerId="ADAL" clId="{D6490213-E9AC-4CA4-8C6D-871C68D5D314}" dt="2020-05-31T22:24:30.440" v="3150" actId="1076"/>
          <ac:spMkLst>
            <pc:docMk/>
            <pc:sldMk cId="2889071843" sldId="280"/>
            <ac:spMk id="6" creationId="{358D6AB0-B838-42BF-81F6-1EFEC2CC0F66}"/>
          </ac:spMkLst>
        </pc:spChg>
      </pc:sldChg>
      <pc:sldChg chg="modSp add del mod ord">
        <pc:chgData name="Matthew Suderman" userId="2709995e-3ea8-4fb0-9b62-eb8034dec529" providerId="ADAL" clId="{D6490213-E9AC-4CA4-8C6D-871C68D5D314}" dt="2020-05-31T22:53:19.627" v="3655" actId="2696"/>
        <pc:sldMkLst>
          <pc:docMk/>
          <pc:sldMk cId="3039907202" sldId="281"/>
        </pc:sldMkLst>
        <pc:spChg chg="mod">
          <ac:chgData name="Matthew Suderman" userId="2709995e-3ea8-4fb0-9b62-eb8034dec529" providerId="ADAL" clId="{D6490213-E9AC-4CA4-8C6D-871C68D5D314}" dt="2020-05-31T22:25:04.666" v="3250" actId="1037"/>
          <ac:spMkLst>
            <pc:docMk/>
            <pc:sldMk cId="3039907202" sldId="281"/>
            <ac:spMk id="6" creationId="{358D6AB0-B838-42BF-81F6-1EFEC2CC0F66}"/>
          </ac:spMkLst>
        </pc:spChg>
        <pc:picChg chg="mod">
          <ac:chgData name="Matthew Suderman" userId="2709995e-3ea8-4fb0-9b62-eb8034dec529" providerId="ADAL" clId="{D6490213-E9AC-4CA4-8C6D-871C68D5D314}" dt="2020-05-31T22:24:51.968" v="3157" actId="1076"/>
          <ac:picMkLst>
            <pc:docMk/>
            <pc:sldMk cId="3039907202" sldId="281"/>
            <ac:picMk id="3" creationId="{D623A8D6-4582-4186-8565-0459784C3B1B}"/>
          </ac:picMkLst>
        </pc:picChg>
      </pc:sldChg>
      <pc:sldChg chg="addSp modSp new add del mod modAnim">
        <pc:chgData name="Matthew Suderman" userId="2709995e-3ea8-4fb0-9b62-eb8034dec529" providerId="ADAL" clId="{D6490213-E9AC-4CA4-8C6D-871C68D5D314}" dt="2020-05-31T22:53:11.573" v="3654" actId="2696"/>
        <pc:sldMkLst>
          <pc:docMk/>
          <pc:sldMk cId="2261581045" sldId="282"/>
        </pc:sldMkLst>
        <pc:spChg chg="add mod">
          <ac:chgData name="Matthew Suderman" userId="2709995e-3ea8-4fb0-9b62-eb8034dec529" providerId="ADAL" clId="{D6490213-E9AC-4CA4-8C6D-871C68D5D314}" dt="2020-05-31T22:51:21.110" v="3653" actId="20577"/>
          <ac:spMkLst>
            <pc:docMk/>
            <pc:sldMk cId="2261581045" sldId="282"/>
            <ac:spMk id="2" creationId="{F6AD961C-CCEF-4E35-AE26-627AFB7971EF}"/>
          </ac:spMkLst>
        </pc:spChg>
        <pc:picChg chg="add mod">
          <ac:chgData name="Matthew Suderman" userId="2709995e-3ea8-4fb0-9b62-eb8034dec529" providerId="ADAL" clId="{D6490213-E9AC-4CA4-8C6D-871C68D5D314}" dt="2020-05-31T22:39:09.451" v="3388" actId="1038"/>
          <ac:picMkLst>
            <pc:docMk/>
            <pc:sldMk cId="2261581045" sldId="282"/>
            <ac:picMk id="3" creationId="{D295544C-574B-4F01-B64D-B4F385BC6AE3}"/>
          </ac:picMkLst>
        </pc:picChg>
        <pc:picChg chg="add mod">
          <ac:chgData name="Matthew Suderman" userId="2709995e-3ea8-4fb0-9b62-eb8034dec529" providerId="ADAL" clId="{D6490213-E9AC-4CA4-8C6D-871C68D5D314}" dt="2020-05-31T22:39:05.679" v="3355" actId="1076"/>
          <ac:picMkLst>
            <pc:docMk/>
            <pc:sldMk cId="2261581045" sldId="282"/>
            <ac:picMk id="4" creationId="{9369A267-FBFF-4CB3-9070-1CA3FE48EFFC}"/>
          </ac:picMkLst>
        </pc:picChg>
      </pc:sldChg>
      <pc:sldChg chg="addSp modSp new mod modAnim">
        <pc:chgData name="Matthew Suderman" userId="2709995e-3ea8-4fb0-9b62-eb8034dec529" providerId="ADAL" clId="{D6490213-E9AC-4CA4-8C6D-871C68D5D314}" dt="2020-05-31T22:50:49.234" v="3614" actId="1035"/>
        <pc:sldMkLst>
          <pc:docMk/>
          <pc:sldMk cId="2238110980" sldId="283"/>
        </pc:sldMkLst>
        <pc:spChg chg="add mod">
          <ac:chgData name="Matthew Suderman" userId="2709995e-3ea8-4fb0-9b62-eb8034dec529" providerId="ADAL" clId="{D6490213-E9AC-4CA4-8C6D-871C68D5D314}" dt="2020-05-31T22:50:44.908" v="3612" actId="20577"/>
          <ac:spMkLst>
            <pc:docMk/>
            <pc:sldMk cId="2238110980" sldId="283"/>
            <ac:spMk id="2" creationId="{3B573024-F6D4-4675-9CF8-D0AA5EEFAD00}"/>
          </ac:spMkLst>
        </pc:spChg>
        <pc:picChg chg="add mod">
          <ac:chgData name="Matthew Suderman" userId="2709995e-3ea8-4fb0-9b62-eb8034dec529" providerId="ADAL" clId="{D6490213-E9AC-4CA4-8C6D-871C68D5D314}" dt="2020-05-31T22:40:19.124" v="3458" actId="1037"/>
          <ac:picMkLst>
            <pc:docMk/>
            <pc:sldMk cId="2238110980" sldId="283"/>
            <ac:picMk id="3" creationId="{01705C02-FD42-404A-85EC-261A5F56049F}"/>
          </ac:picMkLst>
        </pc:picChg>
        <pc:picChg chg="add mod">
          <ac:chgData name="Matthew Suderman" userId="2709995e-3ea8-4fb0-9b62-eb8034dec529" providerId="ADAL" clId="{D6490213-E9AC-4CA4-8C6D-871C68D5D314}" dt="2020-05-31T22:50:49.234" v="3614" actId="1035"/>
          <ac:picMkLst>
            <pc:docMk/>
            <pc:sldMk cId="2238110980" sldId="283"/>
            <ac:picMk id="4" creationId="{DDB52EFE-355A-4B47-822A-3AB78A53D051}"/>
          </ac:picMkLst>
        </pc:picChg>
      </pc:sldChg>
      <pc:sldChg chg="addSp modSp new mod modAnim">
        <pc:chgData name="Matthew Suderman" userId="2709995e-3ea8-4fb0-9b62-eb8034dec529" providerId="ADAL" clId="{D6490213-E9AC-4CA4-8C6D-871C68D5D314}" dt="2020-05-31T22:46:49.144" v="3581"/>
        <pc:sldMkLst>
          <pc:docMk/>
          <pc:sldMk cId="442124831" sldId="284"/>
        </pc:sldMkLst>
        <pc:spChg chg="add mod">
          <ac:chgData name="Matthew Suderman" userId="2709995e-3ea8-4fb0-9b62-eb8034dec529" providerId="ADAL" clId="{D6490213-E9AC-4CA4-8C6D-871C68D5D314}" dt="2020-05-31T22:44:30.023" v="3536" actId="20577"/>
          <ac:spMkLst>
            <pc:docMk/>
            <pc:sldMk cId="442124831" sldId="284"/>
            <ac:spMk id="2" creationId="{65554435-25BB-4D2C-9DFD-2FF6F09B3B53}"/>
          </ac:spMkLst>
        </pc:spChg>
        <pc:picChg chg="add mod modCrop">
          <ac:chgData name="Matthew Suderman" userId="2709995e-3ea8-4fb0-9b62-eb8034dec529" providerId="ADAL" clId="{D6490213-E9AC-4CA4-8C6D-871C68D5D314}" dt="2020-05-31T22:45:49.061" v="3570" actId="1037"/>
          <ac:picMkLst>
            <pc:docMk/>
            <pc:sldMk cId="442124831" sldId="284"/>
            <ac:picMk id="3" creationId="{0C1F334C-9E49-4070-A125-0FF5A7285004}"/>
          </ac:picMkLst>
        </pc:picChg>
        <pc:picChg chg="add mod">
          <ac:chgData name="Matthew Suderman" userId="2709995e-3ea8-4fb0-9b62-eb8034dec529" providerId="ADAL" clId="{D6490213-E9AC-4CA4-8C6D-871C68D5D314}" dt="2020-05-31T22:46:41.713" v="3580" actId="14100"/>
          <ac:picMkLst>
            <pc:docMk/>
            <pc:sldMk cId="442124831" sldId="284"/>
            <ac:picMk id="4" creationId="{F63B471A-8DF7-45A7-A1BC-5AD7182B912A}"/>
          </ac:picMkLst>
        </pc:picChg>
        <pc:picChg chg="add mod modCrop">
          <ac:chgData name="Matthew Suderman" userId="2709995e-3ea8-4fb0-9b62-eb8034dec529" providerId="ADAL" clId="{D6490213-E9AC-4CA4-8C6D-871C68D5D314}" dt="2020-05-31T22:46:24.544" v="3577" actId="1076"/>
          <ac:picMkLst>
            <pc:docMk/>
            <pc:sldMk cId="442124831" sldId="284"/>
            <ac:picMk id="5" creationId="{4AFA9871-8443-4AD9-8D33-AA8D14C62B13}"/>
          </ac:picMkLst>
        </pc:picChg>
      </pc:sldChg>
      <pc:sldChg chg="addSp delSp modSp add del mod">
        <pc:chgData name="Matthew Suderman" userId="2709995e-3ea8-4fb0-9b62-eb8034dec529" providerId="ADAL" clId="{D6490213-E9AC-4CA4-8C6D-871C68D5D314}" dt="2020-05-31T22:54:13.560" v="3666" actId="2696"/>
        <pc:sldMkLst>
          <pc:docMk/>
          <pc:sldMk cId="344684595" sldId="285"/>
        </pc:sldMkLst>
        <pc:picChg chg="del">
          <ac:chgData name="Matthew Suderman" userId="2709995e-3ea8-4fb0-9b62-eb8034dec529" providerId="ADAL" clId="{D6490213-E9AC-4CA4-8C6D-871C68D5D314}" dt="2020-05-31T22:48:42.490" v="3593" actId="478"/>
          <ac:picMkLst>
            <pc:docMk/>
            <pc:sldMk cId="344684595" sldId="285"/>
            <ac:picMk id="2" creationId="{A6E90675-316F-4591-97A1-3DE3E51BE0EA}"/>
          </ac:picMkLst>
        </pc:picChg>
        <pc:picChg chg="add del mod">
          <ac:chgData name="Matthew Suderman" userId="2709995e-3ea8-4fb0-9b62-eb8034dec529" providerId="ADAL" clId="{D6490213-E9AC-4CA4-8C6D-871C68D5D314}" dt="2020-05-31T22:53:28.658" v="3656" actId="21"/>
          <ac:picMkLst>
            <pc:docMk/>
            <pc:sldMk cId="344684595" sldId="285"/>
            <ac:picMk id="4" creationId="{3D20F91A-8E5B-45DE-843F-BEEA6D5146A7}"/>
          </ac:picMkLst>
        </pc:picChg>
      </pc:sldChg>
      <pc:sldChg chg="new del">
        <pc:chgData name="Matthew Suderman" userId="2709995e-3ea8-4fb0-9b62-eb8034dec529" providerId="ADAL" clId="{D6490213-E9AC-4CA4-8C6D-871C68D5D314}" dt="2020-05-31T22:37:45.548" v="3349" actId="47"/>
        <pc:sldMkLst>
          <pc:docMk/>
          <pc:sldMk cId="814013457" sldId="285"/>
        </pc:sldMkLst>
      </pc:sldChg>
      <pc:sldChg chg="addSp delSp modSp add del mod ord">
        <pc:chgData name="Matthew Suderman" userId="2709995e-3ea8-4fb0-9b62-eb8034dec529" providerId="ADAL" clId="{D6490213-E9AC-4CA4-8C6D-871C68D5D314}" dt="2020-05-31T22:48:17.079" v="3588" actId="2696"/>
        <pc:sldMkLst>
          <pc:docMk/>
          <pc:sldMk cId="2188397801" sldId="286"/>
        </pc:sldMkLst>
        <pc:spChg chg="del">
          <ac:chgData name="Matthew Suderman" userId="2709995e-3ea8-4fb0-9b62-eb8034dec529" providerId="ADAL" clId="{D6490213-E9AC-4CA4-8C6D-871C68D5D314}" dt="2020-05-31T22:37:02.073" v="3338" actId="478"/>
          <ac:spMkLst>
            <pc:docMk/>
            <pc:sldMk cId="2188397801" sldId="286"/>
            <ac:spMk id="4" creationId="{77DC8FE1-6EA3-46E0-9978-3BFC431E3B2C}"/>
          </ac:spMkLst>
        </pc:spChg>
        <pc:spChg chg="add mod">
          <ac:chgData name="Matthew Suderman" userId="2709995e-3ea8-4fb0-9b62-eb8034dec529" providerId="ADAL" clId="{D6490213-E9AC-4CA4-8C6D-871C68D5D314}" dt="2020-05-31T22:37:33.298" v="3348" actId="1076"/>
          <ac:spMkLst>
            <pc:docMk/>
            <pc:sldMk cId="2188397801" sldId="286"/>
            <ac:spMk id="5" creationId="{03146718-3BA8-461B-83AA-8E0575B1D76F}"/>
          </ac:spMkLst>
        </pc:spChg>
        <pc:spChg chg="del">
          <ac:chgData name="Matthew Suderman" userId="2709995e-3ea8-4fb0-9b62-eb8034dec529" providerId="ADAL" clId="{D6490213-E9AC-4CA4-8C6D-871C68D5D314}" dt="2020-05-31T22:37:02.073" v="3338" actId="478"/>
          <ac:spMkLst>
            <pc:docMk/>
            <pc:sldMk cId="2188397801" sldId="286"/>
            <ac:spMk id="6" creationId="{358D6AB0-B838-42BF-81F6-1EFEC2CC0F66}"/>
          </ac:spMkLst>
        </pc:spChg>
        <pc:picChg chg="del">
          <ac:chgData name="Matthew Suderman" userId="2709995e-3ea8-4fb0-9b62-eb8034dec529" providerId="ADAL" clId="{D6490213-E9AC-4CA4-8C6D-871C68D5D314}" dt="2020-05-31T22:37:02.073" v="3338" actId="478"/>
          <ac:picMkLst>
            <pc:docMk/>
            <pc:sldMk cId="2188397801" sldId="286"/>
            <ac:picMk id="2" creationId="{C178436D-D3EE-438B-9EEB-F8CCD14C840F}"/>
          </ac:picMkLst>
        </pc:picChg>
        <pc:picChg chg="del">
          <ac:chgData name="Matthew Suderman" userId="2709995e-3ea8-4fb0-9b62-eb8034dec529" providerId="ADAL" clId="{D6490213-E9AC-4CA4-8C6D-871C68D5D314}" dt="2020-05-31T22:37:02.073" v="3338" actId="478"/>
          <ac:picMkLst>
            <pc:docMk/>
            <pc:sldMk cId="2188397801" sldId="286"/>
            <ac:picMk id="3" creationId="{D623A8D6-4582-4186-8565-0459784C3B1B}"/>
          </ac:picMkLst>
        </pc:picChg>
      </pc:sldChg>
      <pc:sldChg chg="addSp new del">
        <pc:chgData name="Matthew Suderman" userId="2709995e-3ea8-4fb0-9b62-eb8034dec529" providerId="ADAL" clId="{D6490213-E9AC-4CA4-8C6D-871C68D5D314}" dt="2020-05-31T22:50:20.801" v="3599" actId="2696"/>
        <pc:sldMkLst>
          <pc:docMk/>
          <pc:sldMk cId="2739320884" sldId="286"/>
        </pc:sldMkLst>
        <pc:picChg chg="add">
          <ac:chgData name="Matthew Suderman" userId="2709995e-3ea8-4fb0-9b62-eb8034dec529" providerId="ADAL" clId="{D6490213-E9AC-4CA4-8C6D-871C68D5D314}" dt="2020-05-31T22:50:12.628" v="3598"/>
          <ac:picMkLst>
            <pc:docMk/>
            <pc:sldMk cId="2739320884" sldId="286"/>
            <ac:picMk id="3" creationId="{6F7C8AC1-FC67-4C27-9912-10FDFFA01BBB}"/>
          </ac:picMkLst>
        </pc:picChg>
      </pc:sldChg>
    </pc:docChg>
  </pc:docChgLst>
  <pc:docChgLst>
    <pc:chgData name="Matthew Suderman" userId="2709995e-3ea8-4fb0-9b62-eb8034dec529" providerId="ADAL" clId="{2DCC39B9-FA29-4482-8133-94BB6E86D2A5}"/>
    <pc:docChg chg="undo custSel addSld delSld modSld">
      <pc:chgData name="Matthew Suderman" userId="2709995e-3ea8-4fb0-9b62-eb8034dec529" providerId="ADAL" clId="{2DCC39B9-FA29-4482-8133-94BB6E86D2A5}" dt="2020-06-15T01:11:30.651" v="4368" actId="20577"/>
      <pc:docMkLst>
        <pc:docMk/>
      </pc:docMkLst>
      <pc:sldChg chg="del">
        <pc:chgData name="Matthew Suderman" userId="2709995e-3ea8-4fb0-9b62-eb8034dec529" providerId="ADAL" clId="{2DCC39B9-FA29-4482-8133-94BB6E86D2A5}" dt="2020-06-14T22:22:51.278" v="5" actId="47"/>
        <pc:sldMkLst>
          <pc:docMk/>
          <pc:sldMk cId="109857222" sldId="256"/>
        </pc:sldMkLst>
      </pc:sldChg>
      <pc:sldChg chg="del">
        <pc:chgData name="Matthew Suderman" userId="2709995e-3ea8-4fb0-9b62-eb8034dec529" providerId="ADAL" clId="{2DCC39B9-FA29-4482-8133-94BB6E86D2A5}" dt="2020-06-14T22:22:51.572" v="6" actId="47"/>
        <pc:sldMkLst>
          <pc:docMk/>
          <pc:sldMk cId="2396732745" sldId="257"/>
        </pc:sldMkLst>
      </pc:sldChg>
      <pc:sldChg chg="del">
        <pc:chgData name="Matthew Suderman" userId="2709995e-3ea8-4fb0-9b62-eb8034dec529" providerId="ADAL" clId="{2DCC39B9-FA29-4482-8133-94BB6E86D2A5}" dt="2020-06-14T22:22:51.846" v="8" actId="47"/>
        <pc:sldMkLst>
          <pc:docMk/>
          <pc:sldMk cId="3970180476" sldId="258"/>
        </pc:sldMkLst>
      </pc:sldChg>
      <pc:sldChg chg="modSp mod">
        <pc:chgData name="Matthew Suderman" userId="2709995e-3ea8-4fb0-9b62-eb8034dec529" providerId="ADAL" clId="{2DCC39B9-FA29-4482-8133-94BB6E86D2A5}" dt="2020-06-15T01:11:30.651" v="4368" actId="20577"/>
        <pc:sldMkLst>
          <pc:docMk/>
          <pc:sldMk cId="3975880408" sldId="259"/>
        </pc:sldMkLst>
        <pc:spChg chg="mod">
          <ac:chgData name="Matthew Suderman" userId="2709995e-3ea8-4fb0-9b62-eb8034dec529" providerId="ADAL" clId="{2DCC39B9-FA29-4482-8133-94BB6E86D2A5}" dt="2020-06-14T22:22:29.515" v="0" actId="20577"/>
          <ac:spMkLst>
            <pc:docMk/>
            <pc:sldMk cId="3975880408" sldId="259"/>
            <ac:spMk id="2" creationId="{00000000-0000-0000-0000-000000000000}"/>
          </ac:spMkLst>
        </pc:spChg>
        <pc:graphicFrameChg chg="modGraphic">
          <ac:chgData name="Matthew Suderman" userId="2709995e-3ea8-4fb0-9b62-eb8034dec529" providerId="ADAL" clId="{2DCC39B9-FA29-4482-8133-94BB6E86D2A5}" dt="2020-06-15T01:11:30.651" v="4368" actId="20577"/>
          <ac:graphicFrameMkLst>
            <pc:docMk/>
            <pc:sldMk cId="3975880408" sldId="259"/>
            <ac:graphicFrameMk id="5" creationId="{CEA37789-E764-494C-AC19-7DAFF4C6D7E8}"/>
          </ac:graphicFrameMkLst>
        </pc:graphicFrameChg>
      </pc:sldChg>
      <pc:sldChg chg="del">
        <pc:chgData name="Matthew Suderman" userId="2709995e-3ea8-4fb0-9b62-eb8034dec529" providerId="ADAL" clId="{2DCC39B9-FA29-4482-8133-94BB6E86D2A5}" dt="2020-06-14T22:22:52.036" v="9" actId="47"/>
        <pc:sldMkLst>
          <pc:docMk/>
          <pc:sldMk cId="692168980" sldId="260"/>
        </pc:sldMkLst>
      </pc:sldChg>
      <pc:sldChg chg="del">
        <pc:chgData name="Matthew Suderman" userId="2709995e-3ea8-4fb0-9b62-eb8034dec529" providerId="ADAL" clId="{2DCC39B9-FA29-4482-8133-94BB6E86D2A5}" dt="2020-06-14T22:22:52.537" v="11" actId="47"/>
        <pc:sldMkLst>
          <pc:docMk/>
          <pc:sldMk cId="2331892085" sldId="261"/>
        </pc:sldMkLst>
      </pc:sldChg>
      <pc:sldChg chg="del">
        <pc:chgData name="Matthew Suderman" userId="2709995e-3ea8-4fb0-9b62-eb8034dec529" providerId="ADAL" clId="{2DCC39B9-FA29-4482-8133-94BB6E86D2A5}" dt="2020-06-14T22:22:54.042" v="19" actId="47"/>
        <pc:sldMkLst>
          <pc:docMk/>
          <pc:sldMk cId="1907214546" sldId="263"/>
        </pc:sldMkLst>
      </pc:sldChg>
      <pc:sldChg chg="del">
        <pc:chgData name="Matthew Suderman" userId="2709995e-3ea8-4fb0-9b62-eb8034dec529" providerId="ADAL" clId="{2DCC39B9-FA29-4482-8133-94BB6E86D2A5}" dt="2020-06-14T22:22:52.674" v="13" actId="47"/>
        <pc:sldMkLst>
          <pc:docMk/>
          <pc:sldMk cId="1295946552" sldId="264"/>
        </pc:sldMkLst>
      </pc:sldChg>
      <pc:sldChg chg="del">
        <pc:chgData name="Matthew Suderman" userId="2709995e-3ea8-4fb0-9b62-eb8034dec529" providerId="ADAL" clId="{2DCC39B9-FA29-4482-8133-94BB6E86D2A5}" dt="2020-06-14T22:22:48.368" v="2" actId="47"/>
        <pc:sldMkLst>
          <pc:docMk/>
          <pc:sldMk cId="980237120" sldId="267"/>
        </pc:sldMkLst>
      </pc:sldChg>
      <pc:sldChg chg="del">
        <pc:chgData name="Matthew Suderman" userId="2709995e-3ea8-4fb0-9b62-eb8034dec529" providerId="ADAL" clId="{2DCC39B9-FA29-4482-8133-94BB6E86D2A5}" dt="2020-06-14T22:22:50.513" v="3" actId="47"/>
        <pc:sldMkLst>
          <pc:docMk/>
          <pc:sldMk cId="1070485980" sldId="269"/>
        </pc:sldMkLst>
      </pc:sldChg>
      <pc:sldChg chg="del">
        <pc:chgData name="Matthew Suderman" userId="2709995e-3ea8-4fb0-9b62-eb8034dec529" providerId="ADAL" clId="{2DCC39B9-FA29-4482-8133-94BB6E86D2A5}" dt="2020-06-14T22:22:50.807" v="4" actId="47"/>
        <pc:sldMkLst>
          <pc:docMk/>
          <pc:sldMk cId="1834542249" sldId="273"/>
        </pc:sldMkLst>
      </pc:sldChg>
      <pc:sldChg chg="addSp delSp modSp add del mod modAnim">
        <pc:chgData name="Matthew Suderman" userId="2709995e-3ea8-4fb0-9b62-eb8034dec529" providerId="ADAL" clId="{2DCC39B9-FA29-4482-8133-94BB6E86D2A5}" dt="2020-06-14T23:56:37.530" v="2825" actId="27636"/>
        <pc:sldMkLst>
          <pc:docMk/>
          <pc:sldMk cId="244703395" sldId="274"/>
        </pc:sldMkLst>
        <pc:spChg chg="mod">
          <ac:chgData name="Matthew Suderman" userId="2709995e-3ea8-4fb0-9b62-eb8034dec529" providerId="ADAL" clId="{2DCC39B9-FA29-4482-8133-94BB6E86D2A5}" dt="2020-06-14T23:51:56.963" v="2288" actId="14100"/>
          <ac:spMkLst>
            <pc:docMk/>
            <pc:sldMk cId="244703395" sldId="274"/>
            <ac:spMk id="2" creationId="{A051AE55-C412-4F97-B8BC-7897E1B8FE80}"/>
          </ac:spMkLst>
        </pc:spChg>
        <pc:spChg chg="mod">
          <ac:chgData name="Matthew Suderman" userId="2709995e-3ea8-4fb0-9b62-eb8034dec529" providerId="ADAL" clId="{2DCC39B9-FA29-4482-8133-94BB6E86D2A5}" dt="2020-06-14T23:56:37.530" v="2825" actId="27636"/>
          <ac:spMkLst>
            <pc:docMk/>
            <pc:sldMk cId="244703395" sldId="274"/>
            <ac:spMk id="3" creationId="{784E00D2-8947-4BC0-B376-A387D60BAC35}"/>
          </ac:spMkLst>
        </pc:spChg>
        <pc:spChg chg="mod">
          <ac:chgData name="Matthew Suderman" userId="2709995e-3ea8-4fb0-9b62-eb8034dec529" providerId="ADAL" clId="{2DCC39B9-FA29-4482-8133-94BB6E86D2A5}" dt="2020-06-14T23:38:38.256" v="2045" actId="20577"/>
          <ac:spMkLst>
            <pc:docMk/>
            <pc:sldMk cId="244703395" sldId="274"/>
            <ac:spMk id="4" creationId="{C6D6135E-B0E9-4A4D-A5E1-FC2244602EBB}"/>
          </ac:spMkLst>
        </pc:spChg>
        <pc:spChg chg="add del mod">
          <ac:chgData name="Matthew Suderman" userId="2709995e-3ea8-4fb0-9b62-eb8034dec529" providerId="ADAL" clId="{2DCC39B9-FA29-4482-8133-94BB6E86D2A5}" dt="2020-06-14T23:49:07.205" v="2279" actId="478"/>
          <ac:spMkLst>
            <pc:docMk/>
            <pc:sldMk cId="244703395" sldId="274"/>
            <ac:spMk id="5" creationId="{0A1811E1-1B35-4C71-B9A1-2F7C451F77FB}"/>
          </ac:spMkLst>
        </pc:spChg>
        <pc:spChg chg="add del">
          <ac:chgData name="Matthew Suderman" userId="2709995e-3ea8-4fb0-9b62-eb8034dec529" providerId="ADAL" clId="{2DCC39B9-FA29-4482-8133-94BB6E86D2A5}" dt="2020-06-14T23:49:30.978" v="2281" actId="478"/>
          <ac:spMkLst>
            <pc:docMk/>
            <pc:sldMk cId="244703395" sldId="274"/>
            <ac:spMk id="6" creationId="{539FA937-A562-4539-B972-CA6A679330E1}"/>
          </ac:spMkLst>
        </pc:spChg>
        <pc:picChg chg="add mod">
          <ac:chgData name="Matthew Suderman" userId="2709995e-3ea8-4fb0-9b62-eb8034dec529" providerId="ADAL" clId="{2DCC39B9-FA29-4482-8133-94BB6E86D2A5}" dt="2020-06-14T23:51:45.636" v="2285" actId="1076"/>
          <ac:picMkLst>
            <pc:docMk/>
            <pc:sldMk cId="244703395" sldId="274"/>
            <ac:picMk id="8" creationId="{A121BD29-954C-48DE-BEC0-CFE38ADA5B7D}"/>
          </ac:picMkLst>
        </pc:picChg>
      </pc:sldChg>
      <pc:sldChg chg="del">
        <pc:chgData name="Matthew Suderman" userId="2709995e-3ea8-4fb0-9b62-eb8034dec529" providerId="ADAL" clId="{2DCC39B9-FA29-4482-8133-94BB6E86D2A5}" dt="2020-06-14T22:22:51.692" v="7" actId="47"/>
        <pc:sldMkLst>
          <pc:docMk/>
          <pc:sldMk cId="3308921423" sldId="275"/>
        </pc:sldMkLst>
      </pc:sldChg>
      <pc:sldChg chg="add del">
        <pc:chgData name="Matthew Suderman" userId="2709995e-3ea8-4fb0-9b62-eb8034dec529" providerId="ADAL" clId="{2DCC39B9-FA29-4482-8133-94BB6E86D2A5}" dt="2020-06-15T00:55:33" v="3627" actId="47"/>
        <pc:sldMkLst>
          <pc:docMk/>
          <pc:sldMk cId="3312567759" sldId="275"/>
        </pc:sldMkLst>
      </pc:sldChg>
      <pc:sldChg chg="del">
        <pc:chgData name="Matthew Suderman" userId="2709995e-3ea8-4fb0-9b62-eb8034dec529" providerId="ADAL" clId="{2DCC39B9-FA29-4482-8133-94BB6E86D2A5}" dt="2020-06-14T22:22:52.563" v="12" actId="47"/>
        <pc:sldMkLst>
          <pc:docMk/>
          <pc:sldMk cId="265509522" sldId="276"/>
        </pc:sldMkLst>
      </pc:sldChg>
      <pc:sldChg chg="add del">
        <pc:chgData name="Matthew Suderman" userId="2709995e-3ea8-4fb0-9b62-eb8034dec529" providerId="ADAL" clId="{2DCC39B9-FA29-4482-8133-94BB6E86D2A5}" dt="2020-06-15T00:55:32.791" v="3626" actId="47"/>
        <pc:sldMkLst>
          <pc:docMk/>
          <pc:sldMk cId="1452798065" sldId="276"/>
        </pc:sldMkLst>
      </pc:sldChg>
      <pc:sldChg chg="del">
        <pc:chgData name="Matthew Suderman" userId="2709995e-3ea8-4fb0-9b62-eb8034dec529" providerId="ADAL" clId="{2DCC39B9-FA29-4482-8133-94BB6E86D2A5}" dt="2020-06-14T22:22:52.203" v="10" actId="47"/>
        <pc:sldMkLst>
          <pc:docMk/>
          <pc:sldMk cId="864675788" sldId="277"/>
        </pc:sldMkLst>
      </pc:sldChg>
      <pc:sldChg chg="addSp modSp add mod modAnim">
        <pc:chgData name="Matthew Suderman" userId="2709995e-3ea8-4fb0-9b62-eb8034dec529" providerId="ADAL" clId="{2DCC39B9-FA29-4482-8133-94BB6E86D2A5}" dt="2020-06-15T00:56:31.262" v="3636" actId="20577"/>
        <pc:sldMkLst>
          <pc:docMk/>
          <pc:sldMk cId="883006403" sldId="277"/>
        </pc:sldMkLst>
        <pc:spChg chg="mod">
          <ac:chgData name="Matthew Suderman" userId="2709995e-3ea8-4fb0-9b62-eb8034dec529" providerId="ADAL" clId="{2DCC39B9-FA29-4482-8133-94BB6E86D2A5}" dt="2020-06-15T00:19:20.384" v="2898" actId="113"/>
          <ac:spMkLst>
            <pc:docMk/>
            <pc:sldMk cId="883006403" sldId="277"/>
            <ac:spMk id="2" creationId="{A051AE55-C412-4F97-B8BC-7897E1B8FE80}"/>
          </ac:spMkLst>
        </pc:spChg>
        <pc:spChg chg="mod">
          <ac:chgData name="Matthew Suderman" userId="2709995e-3ea8-4fb0-9b62-eb8034dec529" providerId="ADAL" clId="{2DCC39B9-FA29-4482-8133-94BB6E86D2A5}" dt="2020-06-15T00:56:31.262" v="3636" actId="20577"/>
          <ac:spMkLst>
            <pc:docMk/>
            <pc:sldMk cId="883006403" sldId="277"/>
            <ac:spMk id="3" creationId="{784E00D2-8947-4BC0-B376-A387D60BAC35}"/>
          </ac:spMkLst>
        </pc:spChg>
        <pc:spChg chg="mod">
          <ac:chgData name="Matthew Suderman" userId="2709995e-3ea8-4fb0-9b62-eb8034dec529" providerId="ADAL" clId="{2DCC39B9-FA29-4482-8133-94BB6E86D2A5}" dt="2020-06-15T00:30:53.690" v="3021" actId="20577"/>
          <ac:spMkLst>
            <pc:docMk/>
            <pc:sldMk cId="883006403" sldId="277"/>
            <ac:spMk id="4" creationId="{C6D6135E-B0E9-4A4D-A5E1-FC2244602EBB}"/>
          </ac:spMkLst>
        </pc:spChg>
        <pc:picChg chg="add mod ord">
          <ac:chgData name="Matthew Suderman" userId="2709995e-3ea8-4fb0-9b62-eb8034dec529" providerId="ADAL" clId="{2DCC39B9-FA29-4482-8133-94BB6E86D2A5}" dt="2020-06-15T00:27:57.451" v="2943" actId="167"/>
          <ac:picMkLst>
            <pc:docMk/>
            <pc:sldMk cId="883006403" sldId="277"/>
            <ac:picMk id="6" creationId="{AD4DFBEB-E695-4238-8D3C-94E984D969F7}"/>
          </ac:picMkLst>
        </pc:picChg>
        <pc:picChg chg="add mod modCrop">
          <ac:chgData name="Matthew Suderman" userId="2709995e-3ea8-4fb0-9b62-eb8034dec529" providerId="ADAL" clId="{2DCC39B9-FA29-4482-8133-94BB6E86D2A5}" dt="2020-06-15T00:50:46.623" v="3464" actId="1076"/>
          <ac:picMkLst>
            <pc:docMk/>
            <pc:sldMk cId="883006403" sldId="277"/>
            <ac:picMk id="8" creationId="{E0285516-E594-40A9-9F64-53AFFB2A6470}"/>
          </ac:picMkLst>
        </pc:picChg>
      </pc:sldChg>
      <pc:sldChg chg="del">
        <pc:chgData name="Matthew Suderman" userId="2709995e-3ea8-4fb0-9b62-eb8034dec529" providerId="ADAL" clId="{2DCC39B9-FA29-4482-8133-94BB6E86D2A5}" dt="2020-06-14T22:22:53.784" v="18" actId="47"/>
        <pc:sldMkLst>
          <pc:docMk/>
          <pc:sldMk cId="1324647295" sldId="278"/>
        </pc:sldMkLst>
      </pc:sldChg>
      <pc:sldChg chg="modSp add mod modAnim">
        <pc:chgData name="Matthew Suderman" userId="2709995e-3ea8-4fb0-9b62-eb8034dec529" providerId="ADAL" clId="{2DCC39B9-FA29-4482-8133-94BB6E86D2A5}" dt="2020-06-15T01:05:44.166" v="4313" actId="20577"/>
        <pc:sldMkLst>
          <pc:docMk/>
          <pc:sldMk cId="1665227953" sldId="278"/>
        </pc:sldMkLst>
        <pc:spChg chg="mod">
          <ac:chgData name="Matthew Suderman" userId="2709995e-3ea8-4fb0-9b62-eb8034dec529" providerId="ADAL" clId="{2DCC39B9-FA29-4482-8133-94BB6E86D2A5}" dt="2020-06-15T00:59:52.080" v="3691" actId="113"/>
          <ac:spMkLst>
            <pc:docMk/>
            <pc:sldMk cId="1665227953" sldId="278"/>
            <ac:spMk id="2" creationId="{A051AE55-C412-4F97-B8BC-7897E1B8FE80}"/>
          </ac:spMkLst>
        </pc:spChg>
        <pc:spChg chg="mod">
          <ac:chgData name="Matthew Suderman" userId="2709995e-3ea8-4fb0-9b62-eb8034dec529" providerId="ADAL" clId="{2DCC39B9-FA29-4482-8133-94BB6E86D2A5}" dt="2020-06-15T01:05:44.166" v="4313" actId="20577"/>
          <ac:spMkLst>
            <pc:docMk/>
            <pc:sldMk cId="1665227953" sldId="278"/>
            <ac:spMk id="3" creationId="{784E00D2-8947-4BC0-B376-A387D60BAC35}"/>
          </ac:spMkLst>
        </pc:spChg>
        <pc:spChg chg="mod">
          <ac:chgData name="Matthew Suderman" userId="2709995e-3ea8-4fb0-9b62-eb8034dec529" providerId="ADAL" clId="{2DCC39B9-FA29-4482-8133-94BB6E86D2A5}" dt="2020-06-15T00:59:05.270" v="3665" actId="20577"/>
          <ac:spMkLst>
            <pc:docMk/>
            <pc:sldMk cId="1665227953" sldId="278"/>
            <ac:spMk id="4" creationId="{C6D6135E-B0E9-4A4D-A5E1-FC2244602EBB}"/>
          </ac:spMkLst>
        </pc:spChg>
      </pc:sldChg>
      <pc:sldChg chg="del">
        <pc:chgData name="Matthew Suderman" userId="2709995e-3ea8-4fb0-9b62-eb8034dec529" providerId="ADAL" clId="{2DCC39B9-FA29-4482-8133-94BB6E86D2A5}" dt="2020-06-14T22:22:52.885" v="14" actId="47"/>
        <pc:sldMkLst>
          <pc:docMk/>
          <pc:sldMk cId="205540030" sldId="279"/>
        </pc:sldMkLst>
      </pc:sldChg>
      <pc:sldChg chg="add del">
        <pc:chgData name="Matthew Suderman" userId="2709995e-3ea8-4fb0-9b62-eb8034dec529" providerId="ADAL" clId="{2DCC39B9-FA29-4482-8133-94BB6E86D2A5}" dt="2020-06-15T00:55:32.592" v="3625" actId="47"/>
        <pc:sldMkLst>
          <pc:docMk/>
          <pc:sldMk cId="2149765556" sldId="279"/>
        </pc:sldMkLst>
      </pc:sldChg>
      <pc:sldChg chg="add del">
        <pc:chgData name="Matthew Suderman" userId="2709995e-3ea8-4fb0-9b62-eb8034dec529" providerId="ADAL" clId="{2DCC39B9-FA29-4482-8133-94BB6E86D2A5}" dt="2020-06-15T00:55:32.424" v="3624" actId="47"/>
        <pc:sldMkLst>
          <pc:docMk/>
          <pc:sldMk cId="1159460512" sldId="280"/>
        </pc:sldMkLst>
      </pc:sldChg>
      <pc:sldChg chg="del">
        <pc:chgData name="Matthew Suderman" userId="2709995e-3ea8-4fb0-9b62-eb8034dec529" providerId="ADAL" clId="{2DCC39B9-FA29-4482-8133-94BB6E86D2A5}" dt="2020-06-14T22:22:53.213" v="16" actId="47"/>
        <pc:sldMkLst>
          <pc:docMk/>
          <pc:sldMk cId="2889071843" sldId="280"/>
        </pc:sldMkLst>
      </pc:sldChg>
      <pc:sldChg chg="add del">
        <pc:chgData name="Matthew Suderman" userId="2709995e-3ea8-4fb0-9b62-eb8034dec529" providerId="ADAL" clId="{2DCC39B9-FA29-4482-8133-94BB6E86D2A5}" dt="2020-06-15T00:55:32.178" v="3623" actId="47"/>
        <pc:sldMkLst>
          <pc:docMk/>
          <pc:sldMk cId="1204435049" sldId="281"/>
        </pc:sldMkLst>
      </pc:sldChg>
      <pc:sldChg chg="addSp delSp modSp new mod delAnim modAnim">
        <pc:chgData name="Matthew Suderman" userId="2709995e-3ea8-4fb0-9b62-eb8034dec529" providerId="ADAL" clId="{2DCC39B9-FA29-4482-8133-94BB6E86D2A5}" dt="2020-06-14T23:34:08.587" v="2027" actId="167"/>
        <pc:sldMkLst>
          <pc:docMk/>
          <pc:sldMk cId="1318713235" sldId="282"/>
        </pc:sldMkLst>
        <pc:spChg chg="del mod">
          <ac:chgData name="Matthew Suderman" userId="2709995e-3ea8-4fb0-9b62-eb8034dec529" providerId="ADAL" clId="{2DCC39B9-FA29-4482-8133-94BB6E86D2A5}" dt="2020-06-14T23:19:22.863" v="1852" actId="478"/>
          <ac:spMkLst>
            <pc:docMk/>
            <pc:sldMk cId="1318713235" sldId="282"/>
            <ac:spMk id="2" creationId="{D3F8179C-D8A4-4320-8F8C-9EDD8256334E}"/>
          </ac:spMkLst>
        </pc:spChg>
        <pc:spChg chg="del">
          <ac:chgData name="Matthew Suderman" userId="2709995e-3ea8-4fb0-9b62-eb8034dec529" providerId="ADAL" clId="{2DCC39B9-FA29-4482-8133-94BB6E86D2A5}" dt="2020-06-14T22:24:08.097" v="54" actId="478"/>
          <ac:spMkLst>
            <pc:docMk/>
            <pc:sldMk cId="1318713235" sldId="282"/>
            <ac:spMk id="3" creationId="{E27F6B46-651A-45BB-9C75-BB2AA3DAEA8D}"/>
          </ac:spMkLst>
        </pc:spChg>
        <pc:spChg chg="add mod">
          <ac:chgData name="Matthew Suderman" userId="2709995e-3ea8-4fb0-9b62-eb8034dec529" providerId="ADAL" clId="{2DCC39B9-FA29-4482-8133-94BB6E86D2A5}" dt="2020-06-14T23:19:15.252" v="1851"/>
          <ac:spMkLst>
            <pc:docMk/>
            <pc:sldMk cId="1318713235" sldId="282"/>
            <ac:spMk id="5" creationId="{F68F30A7-F9C1-4598-96DA-5ACE2CEB9765}"/>
          </ac:spMkLst>
        </pc:spChg>
        <pc:spChg chg="add del mod">
          <ac:chgData name="Matthew Suderman" userId="2709995e-3ea8-4fb0-9b62-eb8034dec529" providerId="ADAL" clId="{2DCC39B9-FA29-4482-8133-94BB6E86D2A5}" dt="2020-06-14T23:19:26.768" v="1853" actId="478"/>
          <ac:spMkLst>
            <pc:docMk/>
            <pc:sldMk cId="1318713235" sldId="282"/>
            <ac:spMk id="7" creationId="{1829D101-F658-4A68-89C1-D1ABFBE9393B}"/>
          </ac:spMkLst>
        </pc:spChg>
        <pc:spChg chg="add del mod">
          <ac:chgData name="Matthew Suderman" userId="2709995e-3ea8-4fb0-9b62-eb8034dec529" providerId="ADAL" clId="{2DCC39B9-FA29-4482-8133-94BB6E86D2A5}" dt="2020-06-14T23:30:19.113" v="1964" actId="478"/>
          <ac:spMkLst>
            <pc:docMk/>
            <pc:sldMk cId="1318713235" sldId="282"/>
            <ac:spMk id="8" creationId="{2E27CF4D-062E-4459-9FD2-312FBBF500CD}"/>
          </ac:spMkLst>
        </pc:spChg>
        <pc:spChg chg="add mod">
          <ac:chgData name="Matthew Suderman" userId="2709995e-3ea8-4fb0-9b62-eb8034dec529" providerId="ADAL" clId="{2DCC39B9-FA29-4482-8133-94BB6E86D2A5}" dt="2020-06-14T23:33:54.641" v="2026" actId="1036"/>
          <ac:spMkLst>
            <pc:docMk/>
            <pc:sldMk cId="1318713235" sldId="282"/>
            <ac:spMk id="9" creationId="{D12C4E7B-298C-4C00-902C-8AFB52B472A7}"/>
          </ac:spMkLst>
        </pc:spChg>
        <pc:spChg chg="add del mod">
          <ac:chgData name="Matthew Suderman" userId="2709995e-3ea8-4fb0-9b62-eb8034dec529" providerId="ADAL" clId="{2DCC39B9-FA29-4482-8133-94BB6E86D2A5}" dt="2020-06-14T23:30:21.859" v="1965" actId="478"/>
          <ac:spMkLst>
            <pc:docMk/>
            <pc:sldMk cId="1318713235" sldId="282"/>
            <ac:spMk id="10" creationId="{BDCD0F76-8F53-4AF2-AEA4-EE4D7B4874C9}"/>
          </ac:spMkLst>
        </pc:spChg>
        <pc:spChg chg="add mod">
          <ac:chgData name="Matthew Suderman" userId="2709995e-3ea8-4fb0-9b62-eb8034dec529" providerId="ADAL" clId="{2DCC39B9-FA29-4482-8133-94BB6E86D2A5}" dt="2020-06-14T23:33:54.641" v="2026" actId="1036"/>
          <ac:spMkLst>
            <pc:docMk/>
            <pc:sldMk cId="1318713235" sldId="282"/>
            <ac:spMk id="11" creationId="{4AA6120D-DA38-4D1C-AF50-9644B3AEAD09}"/>
          </ac:spMkLst>
        </pc:spChg>
        <pc:spChg chg="add mod">
          <ac:chgData name="Matthew Suderman" userId="2709995e-3ea8-4fb0-9b62-eb8034dec529" providerId="ADAL" clId="{2DCC39B9-FA29-4482-8133-94BB6E86D2A5}" dt="2020-06-14T23:33:54.641" v="2026" actId="1036"/>
          <ac:spMkLst>
            <pc:docMk/>
            <pc:sldMk cId="1318713235" sldId="282"/>
            <ac:spMk id="12" creationId="{F1EE33A0-9E92-4FD3-B94D-87543DDEE377}"/>
          </ac:spMkLst>
        </pc:spChg>
        <pc:spChg chg="add mod">
          <ac:chgData name="Matthew Suderman" userId="2709995e-3ea8-4fb0-9b62-eb8034dec529" providerId="ADAL" clId="{2DCC39B9-FA29-4482-8133-94BB6E86D2A5}" dt="2020-06-14T23:31:23.107" v="1979" actId="14100"/>
          <ac:spMkLst>
            <pc:docMk/>
            <pc:sldMk cId="1318713235" sldId="282"/>
            <ac:spMk id="13" creationId="{46022C0F-2E4E-4903-BBFC-2E7501E191BC}"/>
          </ac:spMkLst>
        </pc:spChg>
        <pc:spChg chg="add mod">
          <ac:chgData name="Matthew Suderman" userId="2709995e-3ea8-4fb0-9b62-eb8034dec529" providerId="ADAL" clId="{2DCC39B9-FA29-4482-8133-94BB6E86D2A5}" dt="2020-06-14T23:31:40.588" v="1983" actId="14100"/>
          <ac:spMkLst>
            <pc:docMk/>
            <pc:sldMk cId="1318713235" sldId="282"/>
            <ac:spMk id="14" creationId="{CC450831-D131-46D9-968E-3B9775F01872}"/>
          </ac:spMkLst>
        </pc:spChg>
        <pc:spChg chg="add mod">
          <ac:chgData name="Matthew Suderman" userId="2709995e-3ea8-4fb0-9b62-eb8034dec529" providerId="ADAL" clId="{2DCC39B9-FA29-4482-8133-94BB6E86D2A5}" dt="2020-06-14T23:31:57.268" v="1992" actId="14100"/>
          <ac:spMkLst>
            <pc:docMk/>
            <pc:sldMk cId="1318713235" sldId="282"/>
            <ac:spMk id="15" creationId="{DC792072-899E-421E-897C-E520306C3607}"/>
          </ac:spMkLst>
        </pc:spChg>
        <pc:spChg chg="add mod">
          <ac:chgData name="Matthew Suderman" userId="2709995e-3ea8-4fb0-9b62-eb8034dec529" providerId="ADAL" clId="{2DCC39B9-FA29-4482-8133-94BB6E86D2A5}" dt="2020-06-14T23:32:14.175" v="2018" actId="14100"/>
          <ac:spMkLst>
            <pc:docMk/>
            <pc:sldMk cId="1318713235" sldId="282"/>
            <ac:spMk id="16" creationId="{11F5B0D4-27C2-4AF4-89AB-C84A738EDCBC}"/>
          </ac:spMkLst>
        </pc:spChg>
        <pc:graphicFrameChg chg="add mod ord modGraphic">
          <ac:chgData name="Matthew Suderman" userId="2709995e-3ea8-4fb0-9b62-eb8034dec529" providerId="ADAL" clId="{2DCC39B9-FA29-4482-8133-94BB6E86D2A5}" dt="2020-06-14T23:34:08.587" v="2027" actId="167"/>
          <ac:graphicFrameMkLst>
            <pc:docMk/>
            <pc:sldMk cId="1318713235" sldId="282"/>
            <ac:graphicFrameMk id="4" creationId="{A02E2500-4313-433A-AB6B-86A8EC73AEA8}"/>
          </ac:graphicFrameMkLst>
        </pc:graphicFrameChg>
      </pc:sldChg>
      <pc:sldChg chg="del">
        <pc:chgData name="Matthew Suderman" userId="2709995e-3ea8-4fb0-9b62-eb8034dec529" providerId="ADAL" clId="{2DCC39B9-FA29-4482-8133-94BB6E86D2A5}" dt="2020-06-14T22:22:52.984" v="15" actId="47"/>
        <pc:sldMkLst>
          <pc:docMk/>
          <pc:sldMk cId="2238110980" sldId="283"/>
        </pc:sldMkLst>
      </pc:sldChg>
      <pc:sldChg chg="del">
        <pc:chgData name="Matthew Suderman" userId="2709995e-3ea8-4fb0-9b62-eb8034dec529" providerId="ADAL" clId="{2DCC39B9-FA29-4482-8133-94BB6E86D2A5}" dt="2020-06-14T22:22:53.419" v="17" actId="47"/>
        <pc:sldMkLst>
          <pc:docMk/>
          <pc:sldMk cId="442124831"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B5896-3F35-4831-BB7E-21A81A4AC4F7}" type="datetimeFigureOut">
              <a:rPr lang="en-GB" smtClean="0"/>
              <a:t>14/06/2020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C5F4B-71E9-41AC-82A9-C645CE466DFD}" type="slidenum">
              <a:rPr lang="en-GB" smtClean="0"/>
              <a:t>‹#›</a:t>
            </a:fld>
            <a:endParaRPr lang="en-GB"/>
          </a:p>
        </p:txBody>
      </p:sp>
    </p:spTree>
    <p:extLst>
      <p:ext uri="{BB962C8B-B14F-4D97-AF65-F5344CB8AC3E}">
        <p14:creationId xmlns:p14="http://schemas.microsoft.com/office/powerpoint/2010/main" val="322292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AC5F4B-71E9-41AC-82A9-C645CE466DFD}" type="slidenum">
              <a:rPr lang="en-GB" smtClean="0"/>
              <a:t>1</a:t>
            </a:fld>
            <a:endParaRPr lang="en-GB"/>
          </a:p>
        </p:txBody>
      </p:sp>
    </p:spTree>
    <p:extLst>
      <p:ext uri="{BB962C8B-B14F-4D97-AF65-F5344CB8AC3E}">
        <p14:creationId xmlns:p14="http://schemas.microsoft.com/office/powerpoint/2010/main" val="88927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370052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101154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180555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14/06/2020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14/06/2020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14/06/2020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Journal club</a:t>
            </a:r>
            <a:br>
              <a:rPr lang="en-GB" dirty="0">
                <a:cs typeface="Calibri Light"/>
              </a:rPr>
            </a:br>
            <a:r>
              <a:rPr lang="en-GB" dirty="0">
                <a:cs typeface="Calibri Light"/>
              </a:rPr>
              <a:t>June 15, 2020</a:t>
            </a:r>
          </a:p>
        </p:txBody>
      </p:sp>
      <p:graphicFrame>
        <p:nvGraphicFramePr>
          <p:cNvPr id="5" name="Table 4">
            <a:extLst>
              <a:ext uri="{FF2B5EF4-FFF2-40B4-BE49-F238E27FC236}">
                <a16:creationId xmlns:a16="http://schemas.microsoft.com/office/drawing/2014/main" id="{CEA37789-E764-494C-AC19-7DAFF4C6D7E8}"/>
              </a:ext>
            </a:extLst>
          </p:cNvPr>
          <p:cNvGraphicFramePr>
            <a:graphicFrameLocks noGrp="1"/>
          </p:cNvGraphicFramePr>
          <p:nvPr>
            <p:extLst>
              <p:ext uri="{D42A27DB-BD31-4B8C-83A1-F6EECF244321}">
                <p14:modId xmlns:p14="http://schemas.microsoft.com/office/powerpoint/2010/main" val="668721346"/>
              </p:ext>
            </p:extLst>
          </p:nvPr>
        </p:nvGraphicFramePr>
        <p:xfrm>
          <a:off x="4109498" y="3726324"/>
          <a:ext cx="3800475" cy="1828800"/>
        </p:xfrm>
        <a:graphic>
          <a:graphicData uri="http://schemas.openxmlformats.org/drawingml/2006/table">
            <a:tbl>
              <a:tblPr firstRow="1" bandRow="1">
                <a:tableStyleId>{9DCAF9ED-07DC-4A11-8D7F-57B35C25682E}</a:tableStyleId>
              </a:tblPr>
              <a:tblGrid>
                <a:gridCol w="2733675">
                  <a:extLst>
                    <a:ext uri="{9D8B030D-6E8A-4147-A177-3AD203B41FA5}">
                      <a16:colId xmlns:a16="http://schemas.microsoft.com/office/drawing/2014/main" val="1741756047"/>
                    </a:ext>
                  </a:extLst>
                </a:gridCol>
                <a:gridCol w="1066800">
                  <a:extLst>
                    <a:ext uri="{9D8B030D-6E8A-4147-A177-3AD203B41FA5}">
                      <a16:colId xmlns:a16="http://schemas.microsoft.com/office/drawing/2014/main" val="2556219"/>
                    </a:ext>
                  </a:extLst>
                </a:gridCol>
              </a:tblGrid>
              <a:tr h="361950">
                <a:tc>
                  <a:txBody>
                    <a:bodyPr/>
                    <a:lstStyle/>
                    <a:p>
                      <a:pPr fontAlgn="base"/>
                      <a:r>
                        <a:rPr lang="en-GB" sz="1800" dirty="0">
                          <a:effectLst/>
                        </a:rPr>
                        <a:t>Categories​</a:t>
                      </a:r>
                      <a:endParaRPr lang="en-GB" b="1" dirty="0">
                        <a:solidFill>
                          <a:srgbClr val="FFFFFF"/>
                        </a:solidFill>
                        <a:effectLst/>
                      </a:endParaRPr>
                    </a:p>
                  </a:txBody>
                  <a:tcPr/>
                </a:tc>
                <a:tc>
                  <a:txBody>
                    <a:bodyPr/>
                    <a:lstStyle/>
                    <a:p>
                      <a:pPr fontAlgn="base"/>
                      <a:r>
                        <a:rPr lang="en-GB" sz="1800" dirty="0">
                          <a:effectLst/>
                        </a:rPr>
                        <a:t>Number​</a:t>
                      </a:r>
                      <a:endParaRPr lang="en-GB" b="1" dirty="0">
                        <a:solidFill>
                          <a:srgbClr val="FFFFFF"/>
                        </a:solidFill>
                        <a:effectLst/>
                      </a:endParaRPr>
                    </a:p>
                  </a:txBody>
                  <a:tcPr/>
                </a:tc>
                <a:extLst>
                  <a:ext uri="{0D108BD9-81ED-4DB2-BD59-A6C34878D82A}">
                    <a16:rowId xmlns:a16="http://schemas.microsoft.com/office/drawing/2014/main" val="1157014248"/>
                  </a:ext>
                </a:extLst>
              </a:tr>
              <a:tr h="361950">
                <a:tc>
                  <a:txBody>
                    <a:bodyPr/>
                    <a:lstStyle/>
                    <a:p>
                      <a:pPr fontAlgn="base"/>
                      <a:r>
                        <a:rPr lang="en-US" sz="1800" dirty="0">
                          <a:effectLst/>
                        </a:rPr>
                        <a:t>EWAS​</a:t>
                      </a:r>
                      <a:endParaRPr lang="en-US" dirty="0">
                        <a:effectLst/>
                      </a:endParaRPr>
                    </a:p>
                  </a:txBody>
                  <a:tcPr/>
                </a:tc>
                <a:tc>
                  <a:txBody>
                    <a:bodyPr/>
                    <a:lstStyle/>
                    <a:p>
                      <a:pPr fontAlgn="base"/>
                      <a:r>
                        <a:rPr lang="en-GB" sz="1800" dirty="0">
                          <a:effectLst/>
                        </a:rPr>
                        <a:t>8</a:t>
                      </a:r>
                    </a:p>
                  </a:txBody>
                  <a:tcPr/>
                </a:tc>
                <a:extLst>
                  <a:ext uri="{0D108BD9-81ED-4DB2-BD59-A6C34878D82A}">
                    <a16:rowId xmlns:a16="http://schemas.microsoft.com/office/drawing/2014/main" val="3349292884"/>
                  </a:ext>
                </a:extLst>
              </a:tr>
              <a:tr h="361950">
                <a:tc>
                  <a:txBody>
                    <a:bodyPr/>
                    <a:lstStyle/>
                    <a:p>
                      <a:pPr fontAlgn="base"/>
                      <a:r>
                        <a:rPr lang="en-US" dirty="0">
                          <a:effectLst/>
                        </a:rPr>
                        <a:t>Prediction</a:t>
                      </a:r>
                    </a:p>
                  </a:txBody>
                  <a:tcPr/>
                </a:tc>
                <a:tc>
                  <a:txBody>
                    <a:bodyPr/>
                    <a:lstStyle/>
                    <a:p>
                      <a:pPr fontAlgn="base"/>
                      <a:r>
                        <a:rPr lang="en-GB" sz="1800" dirty="0">
                          <a:effectLst/>
                        </a:rPr>
                        <a:t>1</a:t>
                      </a:r>
                    </a:p>
                  </a:txBody>
                  <a:tcPr/>
                </a:tc>
                <a:extLst>
                  <a:ext uri="{0D108BD9-81ED-4DB2-BD59-A6C34878D82A}">
                    <a16:rowId xmlns:a16="http://schemas.microsoft.com/office/drawing/2014/main" val="1177088128"/>
                  </a:ext>
                </a:extLst>
              </a:tr>
              <a:tr h="361950">
                <a:tc>
                  <a:txBody>
                    <a:bodyPr/>
                    <a:lstStyle/>
                    <a:p>
                      <a:pPr fontAlgn="base"/>
                      <a:r>
                        <a:rPr lang="en-US" dirty="0">
                          <a:effectLst/>
                        </a:rPr>
                        <a:t>Genetic mosaicism</a:t>
                      </a:r>
                    </a:p>
                  </a:txBody>
                  <a:tcPr/>
                </a:tc>
                <a:tc>
                  <a:txBody>
                    <a:bodyPr/>
                    <a:lstStyle/>
                    <a:p>
                      <a:pPr fontAlgn="base"/>
                      <a:r>
                        <a:rPr lang="en-GB" sz="1800" dirty="0">
                          <a:effectLst/>
                        </a:rPr>
                        <a:t>1</a:t>
                      </a:r>
                    </a:p>
                  </a:txBody>
                  <a:tcPr/>
                </a:tc>
                <a:extLst>
                  <a:ext uri="{0D108BD9-81ED-4DB2-BD59-A6C34878D82A}">
                    <a16:rowId xmlns:a16="http://schemas.microsoft.com/office/drawing/2014/main" val="3866687309"/>
                  </a:ext>
                </a:extLst>
              </a:tr>
              <a:tr h="361950">
                <a:tc>
                  <a:txBody>
                    <a:bodyPr/>
                    <a:lstStyle/>
                    <a:p>
                      <a:pPr fontAlgn="base"/>
                      <a:r>
                        <a:rPr lang="en-US" dirty="0">
                          <a:effectLst/>
                        </a:rPr>
                        <a:t>Single-cell RNA-seq</a:t>
                      </a:r>
                    </a:p>
                  </a:txBody>
                  <a:tcPr/>
                </a:tc>
                <a:tc>
                  <a:txBody>
                    <a:bodyPr/>
                    <a:lstStyle/>
                    <a:p>
                      <a:pPr fontAlgn="base"/>
                      <a:r>
                        <a:rPr lang="en-GB" sz="1800" dirty="0">
                          <a:effectLst/>
                        </a:rPr>
                        <a:t>1</a:t>
                      </a:r>
                    </a:p>
                  </a:txBody>
                  <a:tcPr/>
                </a:tc>
                <a:extLst>
                  <a:ext uri="{0D108BD9-81ED-4DB2-BD59-A6C34878D82A}">
                    <a16:rowId xmlns:a16="http://schemas.microsoft.com/office/drawing/2014/main" val="2061598277"/>
                  </a:ext>
                </a:extLst>
              </a:tr>
            </a:tbl>
          </a:graphicData>
        </a:graphic>
      </p:graphicFrame>
    </p:spTree>
    <p:extLst>
      <p:ext uri="{BB962C8B-B14F-4D97-AF65-F5344CB8AC3E}">
        <p14:creationId xmlns:p14="http://schemas.microsoft.com/office/powerpoint/2010/main" val="397588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02E2500-4313-433A-AB6B-86A8EC73AEA8}"/>
              </a:ext>
            </a:extLst>
          </p:cNvPr>
          <p:cNvGraphicFramePr>
            <a:graphicFrameLocks noGrp="1"/>
          </p:cNvGraphicFramePr>
          <p:nvPr>
            <p:extLst>
              <p:ext uri="{D42A27DB-BD31-4B8C-83A1-F6EECF244321}">
                <p14:modId xmlns:p14="http://schemas.microsoft.com/office/powerpoint/2010/main" val="1634914712"/>
              </p:ext>
            </p:extLst>
          </p:nvPr>
        </p:nvGraphicFramePr>
        <p:xfrm>
          <a:off x="164387" y="297946"/>
          <a:ext cx="11712539" cy="6479367"/>
        </p:xfrm>
        <a:graphic>
          <a:graphicData uri="http://schemas.openxmlformats.org/drawingml/2006/table">
            <a:tbl>
              <a:tblPr/>
              <a:tblGrid>
                <a:gridCol w="1561671">
                  <a:extLst>
                    <a:ext uri="{9D8B030D-6E8A-4147-A177-3AD203B41FA5}">
                      <a16:colId xmlns:a16="http://schemas.microsoft.com/office/drawing/2014/main" val="1382696352"/>
                    </a:ext>
                  </a:extLst>
                </a:gridCol>
                <a:gridCol w="875689">
                  <a:extLst>
                    <a:ext uri="{9D8B030D-6E8A-4147-A177-3AD203B41FA5}">
                      <a16:colId xmlns:a16="http://schemas.microsoft.com/office/drawing/2014/main" val="2552328279"/>
                    </a:ext>
                  </a:extLst>
                </a:gridCol>
                <a:gridCol w="2041842">
                  <a:extLst>
                    <a:ext uri="{9D8B030D-6E8A-4147-A177-3AD203B41FA5}">
                      <a16:colId xmlns:a16="http://schemas.microsoft.com/office/drawing/2014/main" val="3254779129"/>
                    </a:ext>
                  </a:extLst>
                </a:gridCol>
                <a:gridCol w="2128730">
                  <a:extLst>
                    <a:ext uri="{9D8B030D-6E8A-4147-A177-3AD203B41FA5}">
                      <a16:colId xmlns:a16="http://schemas.microsoft.com/office/drawing/2014/main" val="2055045826"/>
                    </a:ext>
                  </a:extLst>
                </a:gridCol>
                <a:gridCol w="2617469">
                  <a:extLst>
                    <a:ext uri="{9D8B030D-6E8A-4147-A177-3AD203B41FA5}">
                      <a16:colId xmlns:a16="http://schemas.microsoft.com/office/drawing/2014/main" val="2315534075"/>
                    </a:ext>
                  </a:extLst>
                </a:gridCol>
                <a:gridCol w="1042643">
                  <a:extLst>
                    <a:ext uri="{9D8B030D-6E8A-4147-A177-3AD203B41FA5}">
                      <a16:colId xmlns:a16="http://schemas.microsoft.com/office/drawing/2014/main" val="1141498754"/>
                    </a:ext>
                  </a:extLst>
                </a:gridCol>
                <a:gridCol w="1444495">
                  <a:extLst>
                    <a:ext uri="{9D8B030D-6E8A-4147-A177-3AD203B41FA5}">
                      <a16:colId xmlns:a16="http://schemas.microsoft.com/office/drawing/2014/main" val="3232650776"/>
                    </a:ext>
                  </a:extLst>
                </a:gridCol>
              </a:tblGrid>
              <a:tr h="391759">
                <a:tc>
                  <a:txBody>
                    <a:bodyPr/>
                    <a:lstStyle/>
                    <a:p>
                      <a:pPr algn="ctr" fontAlgn="b"/>
                      <a:r>
                        <a:rPr lang="en-GB" sz="1800" b="1" i="0" u="none" strike="noStrike" dirty="0">
                          <a:solidFill>
                            <a:srgbClr val="000000"/>
                          </a:solidFill>
                          <a:effectLst/>
                          <a:latin typeface="Calibri" panose="020F0502020204030204" pitchFamily="34" charset="0"/>
                        </a:rPr>
                        <a:t>Phenotype</a:t>
                      </a:r>
                    </a:p>
                  </a:txBody>
                  <a:tcPr marL="801" marR="801" marT="801" marB="57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1" i="0" u="none" strike="noStrike" dirty="0">
                          <a:solidFill>
                            <a:srgbClr val="000000"/>
                          </a:solidFill>
                          <a:effectLst/>
                          <a:latin typeface="Calibri" panose="020F0502020204030204" pitchFamily="34" charset="0"/>
                        </a:rPr>
                        <a:t>Tissue</a:t>
                      </a:r>
                    </a:p>
                  </a:txBody>
                  <a:tcPr marL="801" marR="801" marT="801" marB="57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1" i="0" u="none" strike="noStrike" dirty="0">
                          <a:solidFill>
                            <a:srgbClr val="000000"/>
                          </a:solidFill>
                          <a:effectLst/>
                          <a:latin typeface="Calibri" panose="020F0502020204030204" pitchFamily="34" charset="0"/>
                        </a:rPr>
                        <a:t>N</a:t>
                      </a:r>
                    </a:p>
                  </a:txBody>
                  <a:tcPr marL="801" marR="801" marT="801" marB="57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1" i="0" u="none" strike="noStrike" dirty="0" err="1">
                          <a:solidFill>
                            <a:srgbClr val="000000"/>
                          </a:solidFill>
                          <a:effectLst/>
                          <a:latin typeface="Calibri" panose="020F0502020204030204" pitchFamily="34" charset="0"/>
                        </a:rPr>
                        <a:t>CpGs</a:t>
                      </a:r>
                      <a:endParaRPr lang="en-GB" sz="1800" b="1" i="0" u="none" strike="noStrike" dirty="0">
                        <a:solidFill>
                          <a:srgbClr val="000000"/>
                        </a:solidFill>
                        <a:effectLst/>
                        <a:latin typeface="Calibri" panose="020F0502020204030204" pitchFamily="34" charset="0"/>
                      </a:endParaRPr>
                    </a:p>
                  </a:txBody>
                  <a:tcPr marL="801" marR="801" marT="801" marB="57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1" i="0" u="none" strike="noStrike" dirty="0">
                          <a:solidFill>
                            <a:srgbClr val="000000"/>
                          </a:solidFill>
                          <a:effectLst/>
                          <a:latin typeface="Calibri" panose="020F0502020204030204" pitchFamily="34" charset="0"/>
                        </a:rPr>
                        <a:t>Note</a:t>
                      </a:r>
                    </a:p>
                  </a:txBody>
                  <a:tcPr marL="801" marR="801" marT="801" marB="57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1" i="0" u="none" strike="noStrike" dirty="0">
                          <a:solidFill>
                            <a:srgbClr val="000000"/>
                          </a:solidFill>
                          <a:effectLst/>
                          <a:latin typeface="Calibri" panose="020F0502020204030204" pitchFamily="34" charset="0"/>
                        </a:rPr>
                        <a:t>PMID</a:t>
                      </a:r>
                    </a:p>
                  </a:txBody>
                  <a:tcPr marL="801" marR="801" marT="801" marB="57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1" i="0" u="none" strike="noStrike" dirty="0">
                          <a:solidFill>
                            <a:srgbClr val="000000"/>
                          </a:solidFill>
                          <a:effectLst/>
                          <a:latin typeface="Calibri" panose="020F0502020204030204" pitchFamily="34" charset="0"/>
                        </a:rPr>
                        <a:t>Journal</a:t>
                      </a:r>
                    </a:p>
                  </a:txBody>
                  <a:tcPr marL="801" marR="801" marT="801" marB="57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888830"/>
                  </a:ext>
                </a:extLst>
              </a:tr>
              <a:tr h="336568">
                <a:tc>
                  <a:txBody>
                    <a:bodyPr/>
                    <a:lstStyle/>
                    <a:p>
                      <a:pPr algn="ctr" fontAlgn="b"/>
                      <a:r>
                        <a:rPr lang="en-GB" sz="1800" b="0" i="0" u="none" strike="noStrike" dirty="0">
                          <a:solidFill>
                            <a:srgbClr val="000000"/>
                          </a:solidFill>
                          <a:effectLst/>
                          <a:latin typeface="Calibri" panose="020F0502020204030204" pitchFamily="34" charset="0"/>
                        </a:rPr>
                        <a:t>Blood pressure</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WB</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4820 age 14-69</a:t>
                      </a:r>
                    </a:p>
                    <a:p>
                      <a:pPr algn="ctr" fontAlgn="b"/>
                      <a:r>
                        <a:rPr lang="en-GB" sz="1800" b="0" i="0" u="none" strike="noStrike" dirty="0">
                          <a:solidFill>
                            <a:srgbClr val="000000"/>
                          </a:solidFill>
                          <a:effectLst/>
                          <a:latin typeface="Calibri" panose="020F0502020204030204" pitchFamily="34" charset="0"/>
                        </a:rPr>
                        <a:t>(replication in CHARGE)</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39 at P &lt; 10</a:t>
                      </a:r>
                      <a:r>
                        <a:rPr lang="en-GB" sz="1800" b="0" i="0" u="none" strike="noStrike" baseline="30000" dirty="0">
                          <a:solidFill>
                            <a:srgbClr val="000000"/>
                          </a:solidFill>
                          <a:effectLst/>
                          <a:latin typeface="Calibri" panose="020F0502020204030204" pitchFamily="34" charset="0"/>
                        </a:rPr>
                        <a:t>-5</a:t>
                      </a:r>
                    </a:p>
                    <a:p>
                      <a:pPr algn="ctr" fontAlgn="b"/>
                      <a:r>
                        <a:rPr lang="en-GB" sz="1800" b="0" i="0" u="none" strike="noStrike" dirty="0">
                          <a:solidFill>
                            <a:srgbClr val="000000"/>
                          </a:solidFill>
                          <a:effectLst/>
                          <a:latin typeface="Calibri" panose="020F0502020204030204" pitchFamily="34" charset="0"/>
                        </a:rPr>
                        <a:t>16 replicated</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Twin data shows mostly shared unique env</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32520614</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Hypertension</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7183841"/>
                  </a:ext>
                </a:extLst>
              </a:tr>
              <a:tr h="336568">
                <a:tc>
                  <a:txBody>
                    <a:bodyPr/>
                    <a:lstStyle/>
                    <a:p>
                      <a:pPr algn="ctr" fontAlgn="b"/>
                      <a:r>
                        <a:rPr lang="en-GB" sz="1800" b="0" i="0" u="none" strike="noStrike" dirty="0">
                          <a:solidFill>
                            <a:srgbClr val="000000"/>
                          </a:solidFill>
                          <a:effectLst/>
                          <a:latin typeface="Calibri" panose="020F0502020204030204" pitchFamily="34" charset="0"/>
                        </a:rPr>
                        <a:t>VEGF-A (angiogenesis)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PBMC</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201 (STANISLAS Family study)</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41</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Calibri" panose="020F0502020204030204" pitchFamily="34" charset="0"/>
                      </a:endParaRP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32503626</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Clin Epigenetics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884326"/>
                  </a:ext>
                </a:extLst>
              </a:tr>
              <a:tr h="192324">
                <a:tc>
                  <a:txBody>
                    <a:bodyPr/>
                    <a:lstStyle/>
                    <a:p>
                      <a:pPr algn="ctr" fontAlgn="b"/>
                      <a:r>
                        <a:rPr lang="en-GB" sz="1800" b="0" i="0" u="none" strike="noStrike" dirty="0">
                          <a:solidFill>
                            <a:srgbClr val="000000"/>
                          </a:solidFill>
                          <a:effectLst/>
                          <a:latin typeface="Calibri" panose="020F0502020204030204" pitchFamily="34" charset="0"/>
                        </a:rPr>
                        <a:t>Polybrominated biphenyl levels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WB</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381 women, 277 men</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17 in women, 675 in men</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No overlap</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a:solidFill>
                            <a:srgbClr val="000000"/>
                          </a:solidFill>
                          <a:effectLst/>
                          <a:latin typeface="Calibri" panose="020F0502020204030204" pitchFamily="34" charset="0"/>
                        </a:rPr>
                        <a:t>32496131</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Epigenomics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9244089"/>
                  </a:ext>
                </a:extLst>
              </a:tr>
              <a:tr h="384649">
                <a:tc>
                  <a:txBody>
                    <a:bodyPr/>
                    <a:lstStyle/>
                    <a:p>
                      <a:pPr algn="ctr" fontAlgn="b"/>
                      <a:r>
                        <a:rPr lang="en-GB" sz="1800" b="0" i="0" u="none" strike="noStrike" dirty="0">
                          <a:solidFill>
                            <a:srgbClr val="000000"/>
                          </a:solidFill>
                          <a:effectLst/>
                          <a:latin typeface="Calibri" panose="020F0502020204030204" pitchFamily="34" charset="0"/>
                        </a:rPr>
                        <a:t>Birthweight</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Placenta</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301</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15</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Overlaps with previous EWAS of preeclampsia, pre-pregnancy underweight, birthweight, type 2 diabetes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32493484</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Clin Epigenetics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371341"/>
                  </a:ext>
                </a:extLst>
              </a:tr>
              <a:tr h="504851">
                <a:tc>
                  <a:txBody>
                    <a:bodyPr/>
                    <a:lstStyle/>
                    <a:p>
                      <a:pPr algn="ctr" fontAlgn="b"/>
                      <a:r>
                        <a:rPr lang="en-GB" sz="1800" b="0" i="0" u="none" strike="noStrike" dirty="0">
                          <a:solidFill>
                            <a:srgbClr val="000000"/>
                          </a:solidFill>
                          <a:effectLst/>
                          <a:latin typeface="Calibri" panose="020F0502020204030204" pitchFamily="34" charset="0"/>
                        </a:rPr>
                        <a:t>Diet</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WB</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5 cohorts: 6662 Eur, 2702 </a:t>
                      </a:r>
                      <a:r>
                        <a:rPr lang="en-GB" sz="1800" b="0" i="0" u="none" strike="noStrike" dirty="0" err="1">
                          <a:solidFill>
                            <a:srgbClr val="000000"/>
                          </a:solidFill>
                          <a:effectLst/>
                          <a:latin typeface="Calibri" panose="020F0502020204030204" pitchFamily="34" charset="0"/>
                        </a:rPr>
                        <a:t>Afr</a:t>
                      </a:r>
                      <a:r>
                        <a:rPr lang="en-GB" sz="1800" b="0" i="0" u="none" strike="noStrike" dirty="0">
                          <a:solidFill>
                            <a:srgbClr val="000000"/>
                          </a:solidFill>
                          <a:effectLst/>
                          <a:latin typeface="Calibri" panose="020F0502020204030204" pitchFamily="34" charset="0"/>
                        </a:rPr>
                        <a:t>, 360 </a:t>
                      </a:r>
                      <a:r>
                        <a:rPr lang="en-GB" sz="1800" b="0" i="0" u="none" strike="noStrike" dirty="0" err="1">
                          <a:solidFill>
                            <a:srgbClr val="000000"/>
                          </a:solidFill>
                          <a:effectLst/>
                          <a:latin typeface="Calibri" panose="020F0502020204030204" pitchFamily="34" charset="0"/>
                        </a:rPr>
                        <a:t>Hisp</a:t>
                      </a:r>
                      <a:endParaRPr lang="en-GB" sz="1800" b="0" i="0" u="none" strike="noStrike" dirty="0">
                        <a:solidFill>
                          <a:srgbClr val="000000"/>
                        </a:solidFill>
                        <a:effectLst/>
                        <a:latin typeface="Calibri" panose="020F0502020204030204" pitchFamily="34" charset="0"/>
                      </a:endParaRP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30 (only in Europeans)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6 </a:t>
                      </a:r>
                      <a:r>
                        <a:rPr lang="en-GB" sz="1800" b="0" i="0" u="none" strike="noStrike" dirty="0" err="1">
                          <a:solidFill>
                            <a:srgbClr val="000000"/>
                          </a:solidFill>
                          <a:effectLst/>
                          <a:latin typeface="Calibri" panose="020F0502020204030204" pitchFamily="34" charset="0"/>
                        </a:rPr>
                        <a:t>CpGs</a:t>
                      </a:r>
                      <a:r>
                        <a:rPr lang="en-GB" sz="1800" b="0" i="0" u="none" strike="noStrike" dirty="0">
                          <a:solidFill>
                            <a:srgbClr val="000000"/>
                          </a:solidFill>
                          <a:effectLst/>
                          <a:latin typeface="Calibri" panose="020F0502020204030204" pitchFamily="34" charset="0"/>
                        </a:rPr>
                        <a:t> with CVD risk factors by MR</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32525743</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err="1">
                          <a:solidFill>
                            <a:srgbClr val="000000"/>
                          </a:solidFill>
                          <a:effectLst/>
                          <a:latin typeface="Calibri" panose="020F0502020204030204" pitchFamily="34" charset="0"/>
                        </a:rPr>
                        <a:t>Circ</a:t>
                      </a:r>
                      <a:r>
                        <a:rPr lang="en-GB" sz="1800" b="0" i="0" u="none" strike="noStrike" dirty="0">
                          <a:solidFill>
                            <a:srgbClr val="000000"/>
                          </a:solidFill>
                          <a:effectLst/>
                          <a:latin typeface="Calibri" panose="020F0502020204030204" pitchFamily="34" charset="0"/>
                        </a:rPr>
                        <a:t> </a:t>
                      </a:r>
                      <a:r>
                        <a:rPr lang="en-GB" sz="1800" b="0" i="0" u="none" strike="noStrike" dirty="0" err="1">
                          <a:solidFill>
                            <a:srgbClr val="000000"/>
                          </a:solidFill>
                          <a:effectLst/>
                          <a:latin typeface="Calibri" panose="020F0502020204030204" pitchFamily="34" charset="0"/>
                        </a:rPr>
                        <a:t>Genom</a:t>
                      </a:r>
                      <a:r>
                        <a:rPr lang="en-GB" sz="1800" b="0" i="0" u="none" strike="noStrike" dirty="0">
                          <a:solidFill>
                            <a:srgbClr val="000000"/>
                          </a:solidFill>
                          <a:effectLst/>
                          <a:latin typeface="Calibri" panose="020F0502020204030204" pitchFamily="34" charset="0"/>
                        </a:rPr>
                        <a:t> Precis Med</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7587857"/>
                  </a:ext>
                </a:extLst>
              </a:tr>
              <a:tr h="504851">
                <a:tc>
                  <a:txBody>
                    <a:bodyPr/>
                    <a:lstStyle/>
                    <a:p>
                      <a:pPr algn="ctr" fontAlgn="b"/>
                      <a:r>
                        <a:rPr lang="en-GB" sz="1800" b="0" i="0" u="none" strike="noStrike" dirty="0">
                          <a:solidFill>
                            <a:srgbClr val="000000"/>
                          </a:solidFill>
                          <a:effectLst/>
                          <a:latin typeface="Calibri" panose="020F0502020204030204" pitchFamily="34" charset="0"/>
                        </a:rPr>
                        <a:t>Transportation noise and air pollution</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WB</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1389 at two time points (SAPALDIA Study)</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DMRs by </a:t>
                      </a:r>
                      <a:r>
                        <a:rPr lang="en-GB" sz="1800" b="0" i="0" u="none" strike="noStrike" dirty="0" err="1">
                          <a:solidFill>
                            <a:srgbClr val="000000"/>
                          </a:solidFill>
                          <a:effectLst/>
                          <a:latin typeface="Calibri" panose="020F0502020204030204" pitchFamily="34" charset="0"/>
                        </a:rPr>
                        <a:t>DMRcate</a:t>
                      </a:r>
                      <a:endParaRPr lang="en-GB" sz="1800" b="0" i="0" u="none" strike="noStrike" dirty="0">
                        <a:solidFill>
                          <a:srgbClr val="000000"/>
                        </a:solidFill>
                        <a:effectLst/>
                        <a:latin typeface="Calibri" panose="020F0502020204030204" pitchFamily="34" charset="0"/>
                      </a:endParaRP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Calibri" panose="020F0502020204030204" pitchFamily="34" charset="0"/>
                      </a:endParaRP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32484729</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Environ. Health </a:t>
                      </a:r>
                      <a:r>
                        <a:rPr lang="en-GB" sz="1800" b="0" i="0" u="none" strike="noStrike" dirty="0" err="1">
                          <a:solidFill>
                            <a:srgbClr val="000000"/>
                          </a:solidFill>
                          <a:effectLst/>
                          <a:latin typeface="Calibri" panose="020F0502020204030204" pitchFamily="34" charset="0"/>
                        </a:rPr>
                        <a:t>Perspect</a:t>
                      </a:r>
                      <a:r>
                        <a:rPr lang="en-GB" sz="1800" b="0" i="0" u="none" strike="noStrike" dirty="0">
                          <a:solidFill>
                            <a:srgbClr val="000000"/>
                          </a:solidFill>
                          <a:effectLst/>
                          <a:latin typeface="Calibri" panose="020F0502020204030204" pitchFamily="34" charset="0"/>
                        </a:rPr>
                        <a:t>.</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7068235"/>
                  </a:ext>
                </a:extLst>
              </a:tr>
              <a:tr h="528892">
                <a:tc>
                  <a:txBody>
                    <a:bodyPr/>
                    <a:lstStyle/>
                    <a:p>
                      <a:pPr algn="ctr" fontAlgn="b"/>
                      <a:r>
                        <a:rPr lang="en-GB" sz="1800" b="0" i="0" u="none" strike="noStrike" dirty="0">
                          <a:solidFill>
                            <a:srgbClr val="000000"/>
                          </a:solidFill>
                          <a:effectLst/>
                          <a:latin typeface="Calibri" panose="020F0502020204030204" pitchFamily="34" charset="0"/>
                        </a:rPr>
                        <a:t>Cadmium and Smoking</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WB</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2325 age 45-74 (Strong Heart Study)</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6 for Cd, 288 smoking, 17 former smoking</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Cadmium EWAS adjusted for smoking status (not pack years …)</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32484362</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Environ. Health </a:t>
                      </a:r>
                      <a:r>
                        <a:rPr lang="en-GB" sz="1800" b="0" i="0" u="none" strike="noStrike" dirty="0" err="1">
                          <a:solidFill>
                            <a:srgbClr val="000000"/>
                          </a:solidFill>
                          <a:effectLst/>
                          <a:latin typeface="Calibri" panose="020F0502020204030204" pitchFamily="34" charset="0"/>
                        </a:rPr>
                        <a:t>Perspect</a:t>
                      </a:r>
                      <a:r>
                        <a:rPr lang="en-GB" sz="1800" b="0" i="0" u="none" strike="noStrike" dirty="0">
                          <a:solidFill>
                            <a:srgbClr val="000000"/>
                          </a:solidFill>
                          <a:effectLst/>
                          <a:latin typeface="Calibri" panose="020F0502020204030204" pitchFamily="34" charset="0"/>
                        </a:rPr>
                        <a:t>.</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71331"/>
                  </a:ext>
                </a:extLst>
              </a:tr>
              <a:tr h="384649">
                <a:tc>
                  <a:txBody>
                    <a:bodyPr/>
                    <a:lstStyle/>
                    <a:p>
                      <a:pPr algn="ctr" fontAlgn="b"/>
                      <a:r>
                        <a:rPr lang="en-GB" sz="1800" b="0" i="0" u="none" strike="noStrike" dirty="0">
                          <a:solidFill>
                            <a:srgbClr val="000000"/>
                          </a:solidFill>
                          <a:effectLst/>
                          <a:latin typeface="Calibri" panose="020F0502020204030204" pitchFamily="34" charset="0"/>
                        </a:rPr>
                        <a:t>Change across puberty</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Saliva</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118 at Tanner T1 and 2 years later</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2602 in all, 364 in females, 64 in males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Differences distinct from sex differences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32493224</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Calibri" panose="020F0502020204030204" pitchFamily="34" charset="0"/>
                        </a:rPr>
                        <a:t>BMC Genomics</a:t>
                      </a:r>
                    </a:p>
                  </a:txBody>
                  <a:tcPr marL="801" marR="801" marT="801" marB="5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139385"/>
                  </a:ext>
                </a:extLst>
              </a:tr>
            </a:tbl>
          </a:graphicData>
        </a:graphic>
      </p:graphicFrame>
      <p:sp>
        <p:nvSpPr>
          <p:cNvPr id="5" name="TextBox 4">
            <a:extLst>
              <a:ext uri="{FF2B5EF4-FFF2-40B4-BE49-F238E27FC236}">
                <a16:creationId xmlns:a16="http://schemas.microsoft.com/office/drawing/2014/main" id="{F68F30A7-F9C1-4598-96DA-5ACE2CEB9765}"/>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EWAS</a:t>
            </a:r>
          </a:p>
        </p:txBody>
      </p:sp>
      <p:sp>
        <p:nvSpPr>
          <p:cNvPr id="9" name="Rectangle 8">
            <a:extLst>
              <a:ext uri="{FF2B5EF4-FFF2-40B4-BE49-F238E27FC236}">
                <a16:creationId xmlns:a16="http://schemas.microsoft.com/office/drawing/2014/main" id="{D12C4E7B-298C-4C00-902C-8AFB52B472A7}"/>
              </a:ext>
            </a:extLst>
          </p:cNvPr>
          <p:cNvSpPr/>
          <p:nvPr/>
        </p:nvSpPr>
        <p:spPr>
          <a:xfrm>
            <a:off x="0" y="6227180"/>
            <a:ext cx="12192000" cy="64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AA6120D-DA38-4D1C-AF50-9644B3AEAD09}"/>
              </a:ext>
            </a:extLst>
          </p:cNvPr>
          <p:cNvSpPr/>
          <p:nvPr/>
        </p:nvSpPr>
        <p:spPr>
          <a:xfrm>
            <a:off x="0" y="5405378"/>
            <a:ext cx="12192000" cy="14607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1EE33A0-9E92-4FD3-B94D-87543DDEE377}"/>
              </a:ext>
            </a:extLst>
          </p:cNvPr>
          <p:cNvSpPr/>
          <p:nvPr/>
        </p:nvSpPr>
        <p:spPr>
          <a:xfrm>
            <a:off x="0" y="4583575"/>
            <a:ext cx="12192000" cy="22439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6022C0F-2E4E-4903-BBFC-2E7501E191BC}"/>
              </a:ext>
            </a:extLst>
          </p:cNvPr>
          <p:cNvSpPr/>
          <p:nvPr/>
        </p:nvSpPr>
        <p:spPr>
          <a:xfrm>
            <a:off x="10812" y="4027990"/>
            <a:ext cx="12192000" cy="2826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450831-D131-46D9-968E-3B9775F01872}"/>
              </a:ext>
            </a:extLst>
          </p:cNvPr>
          <p:cNvSpPr/>
          <p:nvPr/>
        </p:nvSpPr>
        <p:spPr>
          <a:xfrm>
            <a:off x="-2583" y="2639028"/>
            <a:ext cx="12192000" cy="4212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DC792072-899E-421E-897C-E520306C3607}"/>
              </a:ext>
            </a:extLst>
          </p:cNvPr>
          <p:cNvSpPr/>
          <p:nvPr/>
        </p:nvSpPr>
        <p:spPr>
          <a:xfrm>
            <a:off x="-5894" y="2095019"/>
            <a:ext cx="12192000" cy="4767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1F5B0D4-27C2-4AF4-89AB-C84A738EDCBC}"/>
              </a:ext>
            </a:extLst>
          </p:cNvPr>
          <p:cNvSpPr/>
          <p:nvPr/>
        </p:nvSpPr>
        <p:spPr>
          <a:xfrm>
            <a:off x="5681" y="1539433"/>
            <a:ext cx="12192000" cy="53408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87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5967714" cy="2007685"/>
          </a:xfrm>
          <a:solidFill>
            <a:schemeClr val="accent2">
              <a:lumMod val="40000"/>
              <a:lumOff val="60000"/>
            </a:schemeClr>
          </a:solidFill>
        </p:spPr>
        <p:txBody>
          <a:bodyPr>
            <a:noAutofit/>
          </a:bodyPr>
          <a:lstStyle/>
          <a:p>
            <a:r>
              <a:rPr lang="en-US" sz="2400" dirty="0" err="1"/>
              <a:t>Barbu</a:t>
            </a:r>
            <a:r>
              <a:rPr lang="en-US" sz="2400" dirty="0"/>
              <a:t> MC, Shen X, Walker RM, Howard DM, Evans KL, Whalley HC, Porteous DJ, Morris SW, </a:t>
            </a:r>
            <a:r>
              <a:rPr lang="en-US" sz="2400" dirty="0" err="1"/>
              <a:t>Deary</a:t>
            </a:r>
            <a:r>
              <a:rPr lang="en-US" sz="2400" dirty="0"/>
              <a:t> IJ, Zeng Y, </a:t>
            </a:r>
            <a:r>
              <a:rPr lang="en-US" sz="2400" dirty="0" err="1"/>
              <a:t>Marioni</a:t>
            </a:r>
            <a:r>
              <a:rPr lang="en-US" sz="2400" dirty="0"/>
              <a:t> RE, Clarke TK, McIntosh AM. </a:t>
            </a:r>
            <a:r>
              <a:rPr lang="en-US" sz="2400" b="1" dirty="0"/>
              <a:t>Epigenetic prediction of major depressive disorder. </a:t>
            </a:r>
            <a:r>
              <a:rPr lang="en-US" sz="2400" dirty="0"/>
              <a:t>Mol Psychiatry. 2020 Jun 10. </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372810"/>
            <a:ext cx="10515600" cy="3804152"/>
          </a:xfrm>
        </p:spPr>
        <p:txBody>
          <a:bodyPr vert="horz" lIns="91440" tIns="45720" rIns="91440" bIns="45720" rtlCol="0" anchor="t">
            <a:normAutofit fontScale="92500" lnSpcReduction="20000"/>
          </a:bodyPr>
          <a:lstStyle/>
          <a:p>
            <a:pPr marL="0" indent="0">
              <a:buNone/>
            </a:pPr>
            <a:r>
              <a:rPr lang="en-US" sz="2400" i="1" dirty="0" err="1">
                <a:cs typeface="Calibri"/>
              </a:rPr>
              <a:t>DNAm</a:t>
            </a:r>
            <a:r>
              <a:rPr lang="en-US" sz="2400" i="1" dirty="0">
                <a:cs typeface="Calibri"/>
              </a:rPr>
              <a:t> detects MDD</a:t>
            </a:r>
          </a:p>
          <a:p>
            <a:r>
              <a:rPr lang="en-US" sz="2400" b="1" dirty="0">
                <a:ea typeface="+mn-lt"/>
                <a:cs typeface="+mn-lt"/>
              </a:rPr>
              <a:t>Data</a:t>
            </a:r>
          </a:p>
          <a:p>
            <a:r>
              <a:rPr lang="en-US" sz="2400" dirty="0">
                <a:ea typeface="+mn-lt"/>
                <a:cs typeface="+mn-lt"/>
              </a:rPr>
              <a:t>Training: 1223 MDD cases, 1824 controls</a:t>
            </a:r>
          </a:p>
          <a:p>
            <a:r>
              <a:rPr lang="en-US" sz="2400" dirty="0">
                <a:ea typeface="+mn-lt"/>
                <a:cs typeface="+mn-lt"/>
              </a:rPr>
              <a:t>Testing: 363 cases, 1417 controls</a:t>
            </a:r>
          </a:p>
          <a:p>
            <a:r>
              <a:rPr lang="en-US" sz="2400" b="1" dirty="0">
                <a:ea typeface="+mn-lt"/>
                <a:cs typeface="+mn-lt"/>
              </a:rPr>
              <a:t>Methods</a:t>
            </a:r>
            <a:r>
              <a:rPr lang="en-US" sz="2400" dirty="0">
                <a:ea typeface="+mn-lt"/>
                <a:cs typeface="+mn-lt"/>
              </a:rPr>
              <a:t> LASSO</a:t>
            </a:r>
            <a:endParaRPr lang="en-US" sz="2400" b="1" dirty="0">
              <a:ea typeface="+mn-lt"/>
              <a:cs typeface="+mn-lt"/>
            </a:endParaRPr>
          </a:p>
          <a:p>
            <a:r>
              <a:rPr lang="en-US" sz="2400" b="1" dirty="0">
                <a:ea typeface="+mn-lt"/>
                <a:cs typeface="+mn-lt"/>
              </a:rPr>
              <a:t>Results </a:t>
            </a:r>
            <a:r>
              <a:rPr lang="en-US" sz="2400" dirty="0">
                <a:ea typeface="+mn-lt"/>
                <a:cs typeface="+mn-lt"/>
              </a:rPr>
              <a:t>(ns=non-smokers, </a:t>
            </a:r>
            <a:br>
              <a:rPr lang="en-US" sz="2400" dirty="0">
                <a:ea typeface="+mn-lt"/>
                <a:cs typeface="+mn-lt"/>
              </a:rPr>
            </a:br>
            <a:r>
              <a:rPr lang="en-US" sz="2400" dirty="0">
                <a:ea typeface="+mn-lt"/>
                <a:cs typeface="+mn-lt"/>
              </a:rPr>
              <a:t>MRS=196 CpG site methylation risk score)</a:t>
            </a:r>
          </a:p>
          <a:p>
            <a:r>
              <a:rPr lang="en-US" sz="2400" dirty="0">
                <a:ea typeface="+mn-lt"/>
                <a:cs typeface="+mn-lt"/>
              </a:rPr>
              <a:t>MRS associated with lifestyle and </a:t>
            </a:r>
            <a:br>
              <a:rPr lang="en-US" sz="2400" dirty="0">
                <a:ea typeface="+mn-lt"/>
                <a:cs typeface="+mn-lt"/>
              </a:rPr>
            </a:br>
            <a:r>
              <a:rPr lang="en-US" sz="2400" dirty="0">
                <a:ea typeface="+mn-lt"/>
                <a:cs typeface="+mn-lt"/>
              </a:rPr>
              <a:t>socio-demographic factors (e.g. smoking and BMI)</a:t>
            </a:r>
          </a:p>
          <a:p>
            <a:r>
              <a:rPr lang="en-US" sz="2400" dirty="0">
                <a:ea typeface="+mn-lt"/>
                <a:cs typeface="+mn-lt"/>
              </a:rPr>
              <a:t>PRS associated with psychosocial and mental</a:t>
            </a:r>
            <a:br>
              <a:rPr lang="en-US" sz="2400" dirty="0">
                <a:ea typeface="+mn-lt"/>
                <a:cs typeface="+mn-lt"/>
              </a:rPr>
            </a:br>
            <a:r>
              <a:rPr lang="en-US" sz="2400" dirty="0">
                <a:ea typeface="+mn-lt"/>
                <a:cs typeface="+mn-lt"/>
              </a:rPr>
              <a:t>health phenotypes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Prediction</a:t>
            </a:r>
          </a:p>
        </p:txBody>
      </p:sp>
      <p:pic>
        <p:nvPicPr>
          <p:cNvPr id="8" name="Picture 7" descr="A picture containing text, map&#10;&#10;Description automatically generated">
            <a:extLst>
              <a:ext uri="{FF2B5EF4-FFF2-40B4-BE49-F238E27FC236}">
                <a16:creationId xmlns:a16="http://schemas.microsoft.com/office/drawing/2014/main" id="{A121BD29-954C-48DE-BEC0-CFE38ADA5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147" y="0"/>
            <a:ext cx="4843021" cy="6858000"/>
          </a:xfrm>
          <a:prstGeom prst="rect">
            <a:avLst/>
          </a:prstGeom>
        </p:spPr>
      </p:pic>
    </p:spTree>
    <p:extLst>
      <p:ext uri="{BB962C8B-B14F-4D97-AF65-F5344CB8AC3E}">
        <p14:creationId xmlns:p14="http://schemas.microsoft.com/office/powerpoint/2010/main" val="2447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AD4DFBEB-E695-4238-8D3C-94E984D96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1" y="3463925"/>
            <a:ext cx="7410450" cy="3028950"/>
          </a:xfrm>
          <a:prstGeom prst="rect">
            <a:avLst/>
          </a:prstGeom>
        </p:spPr>
      </p:pic>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95942"/>
          </a:xfrm>
          <a:solidFill>
            <a:schemeClr val="accent2">
              <a:lumMod val="40000"/>
              <a:lumOff val="60000"/>
            </a:schemeClr>
          </a:solidFill>
        </p:spPr>
        <p:txBody>
          <a:bodyPr>
            <a:noAutofit/>
          </a:bodyPr>
          <a:lstStyle/>
          <a:p>
            <a:r>
              <a:rPr lang="en-GB" sz="2800" dirty="0" err="1"/>
              <a:t>Muyas</a:t>
            </a:r>
            <a:r>
              <a:rPr lang="en-GB" sz="2800" dirty="0"/>
              <a:t> F, Zapata L, </a:t>
            </a:r>
            <a:r>
              <a:rPr lang="en-GB" sz="2800" dirty="0" err="1"/>
              <a:t>Guigó</a:t>
            </a:r>
            <a:r>
              <a:rPr lang="en-GB" sz="2800" dirty="0"/>
              <a:t> R, </a:t>
            </a:r>
            <a:r>
              <a:rPr lang="en-GB" sz="2800" dirty="0" err="1"/>
              <a:t>Ossowski</a:t>
            </a:r>
            <a:r>
              <a:rPr lang="en-GB" sz="2800" dirty="0"/>
              <a:t> S</a:t>
            </a:r>
            <a:r>
              <a:rPr lang="en-GB" sz="2800" b="1" dirty="0"/>
              <a:t>. The rate and spectrum of mosaic mutations during embryogenesis revealed by RNA sequencing of 49 tissues.</a:t>
            </a:r>
            <a:r>
              <a:rPr lang="en-GB" sz="2800" dirty="0"/>
              <a:t> Genome Med. 2020 May 27;12(1):49.</a:t>
            </a:r>
            <a:endParaRPr lang="en-US" sz="1600"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199" y="1761067"/>
            <a:ext cx="10515599" cy="4415895"/>
          </a:xfrm>
        </p:spPr>
        <p:txBody>
          <a:bodyPr vert="horz" lIns="91440" tIns="45720" rIns="91440" bIns="45720" rtlCol="0" anchor="t">
            <a:normAutofit/>
          </a:bodyPr>
          <a:lstStyle/>
          <a:p>
            <a:pPr marL="0" indent="0">
              <a:buNone/>
            </a:pPr>
            <a:r>
              <a:rPr lang="en-US" sz="2400" i="1" dirty="0">
                <a:cs typeface="Calibri"/>
              </a:rPr>
              <a:t>Coding mutations during embryogenesis tend to be spontaneous but rare</a:t>
            </a:r>
          </a:p>
          <a:p>
            <a:r>
              <a:rPr lang="en-US" sz="2400" b="1" dirty="0">
                <a:ea typeface="+mn-lt"/>
                <a:cs typeface="+mn-lt"/>
              </a:rPr>
              <a:t>Data</a:t>
            </a:r>
          </a:p>
          <a:p>
            <a:r>
              <a:rPr lang="en-GB" sz="2400" dirty="0">
                <a:ea typeface="+mn-lt"/>
                <a:cs typeface="+mn-lt"/>
              </a:rPr>
              <a:t>10,097 RNA-</a:t>
            </a:r>
            <a:r>
              <a:rPr lang="en-GB" sz="2400" dirty="0" err="1">
                <a:ea typeface="+mn-lt"/>
                <a:cs typeface="+mn-lt"/>
              </a:rPr>
              <a:t>seq</a:t>
            </a:r>
            <a:r>
              <a:rPr lang="en-GB" sz="2400" dirty="0">
                <a:ea typeface="+mn-lt"/>
                <a:cs typeface="+mn-lt"/>
              </a:rPr>
              <a:t> profiles for blood samples distributed over 570 individuals and 49 tissues </a:t>
            </a:r>
          </a:p>
          <a:p>
            <a:r>
              <a:rPr lang="en-GB" sz="2400" b="1" dirty="0">
                <a:ea typeface="+mn-lt"/>
                <a:cs typeface="+mn-lt"/>
              </a:rPr>
              <a:t>Results</a:t>
            </a:r>
          </a:p>
          <a:p>
            <a:r>
              <a:rPr lang="en-GB" sz="2400" dirty="0">
                <a:ea typeface="+mn-lt"/>
                <a:cs typeface="+mn-lt"/>
              </a:rPr>
              <a:t>Estimate 0.5-1 embryonic mosaic mutation per person</a:t>
            </a:r>
          </a:p>
          <a:p>
            <a:r>
              <a:rPr lang="en-GB" sz="2400" dirty="0">
                <a:ea typeface="+mn-lt"/>
                <a:cs typeface="+mn-lt"/>
              </a:rPr>
              <a:t>Mostly methylated C &gt; T – which implies that most were spontaneous rather than caused by environment</a:t>
            </a:r>
          </a:p>
          <a:p>
            <a:endParaRPr lang="en-US" sz="2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Genetic mosaicism</a:t>
            </a:r>
          </a:p>
        </p:txBody>
      </p:sp>
      <p:pic>
        <p:nvPicPr>
          <p:cNvPr id="8" name="Picture 7" descr="A close up of text on a white background&#10;&#10;Description automatically generated">
            <a:extLst>
              <a:ext uri="{FF2B5EF4-FFF2-40B4-BE49-F238E27FC236}">
                <a16:creationId xmlns:a16="http://schemas.microsoft.com/office/drawing/2014/main" id="{E0285516-E594-40A9-9F64-53AFFB2A6470}"/>
              </a:ext>
            </a:extLst>
          </p:cNvPr>
          <p:cNvPicPr>
            <a:picLocks noChangeAspect="1"/>
          </p:cNvPicPr>
          <p:nvPr/>
        </p:nvPicPr>
        <p:blipFill rotWithShape="1">
          <a:blip r:embed="rId4">
            <a:extLst>
              <a:ext uri="{28A0092B-C50C-407E-A947-70E740481C1C}">
                <a14:useLocalDpi xmlns:a14="http://schemas.microsoft.com/office/drawing/2010/main" val="0"/>
              </a:ext>
            </a:extLst>
          </a:blip>
          <a:srcRect t="41689"/>
          <a:stretch/>
        </p:blipFill>
        <p:spPr>
          <a:xfrm>
            <a:off x="2390773" y="3155386"/>
            <a:ext cx="7410450" cy="3504670"/>
          </a:xfrm>
          <a:prstGeom prst="rect">
            <a:avLst/>
          </a:prstGeom>
        </p:spPr>
      </p:pic>
    </p:spTree>
    <p:extLst>
      <p:ext uri="{BB962C8B-B14F-4D97-AF65-F5344CB8AC3E}">
        <p14:creationId xmlns:p14="http://schemas.microsoft.com/office/powerpoint/2010/main" val="88300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95942"/>
          </a:xfrm>
          <a:solidFill>
            <a:schemeClr val="accent2">
              <a:lumMod val="40000"/>
              <a:lumOff val="60000"/>
            </a:schemeClr>
          </a:solidFill>
        </p:spPr>
        <p:txBody>
          <a:bodyPr>
            <a:noAutofit/>
          </a:bodyPr>
          <a:lstStyle/>
          <a:p>
            <a:r>
              <a:rPr lang="en-GB" sz="2800" dirty="0" err="1"/>
              <a:t>Khrameeva</a:t>
            </a:r>
            <a:r>
              <a:rPr lang="en-GB" sz="2800" dirty="0"/>
              <a:t> et al. </a:t>
            </a:r>
            <a:r>
              <a:rPr lang="en-GB" sz="2800" b="1" dirty="0"/>
              <a:t>Single-cell-resolution transcriptome map of human, chimpanzee, bonobo, and macaque brains</a:t>
            </a:r>
            <a:r>
              <a:rPr lang="en-GB" sz="2800" dirty="0"/>
              <a:t>. Genome Res. 2020 May;30(5):776-789.</a:t>
            </a:r>
            <a:endParaRPr lang="en-US" sz="1600"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61067"/>
            <a:ext cx="10515600" cy="4415895"/>
          </a:xfrm>
        </p:spPr>
        <p:txBody>
          <a:bodyPr vert="horz" lIns="91440" tIns="45720" rIns="91440" bIns="45720" rtlCol="0" anchor="t">
            <a:normAutofit fontScale="92500"/>
          </a:bodyPr>
          <a:lstStyle/>
          <a:p>
            <a:pPr marL="0" indent="0">
              <a:buNone/>
            </a:pPr>
            <a:r>
              <a:rPr lang="en-US" sz="2400" i="1" dirty="0">
                <a:cs typeface="Calibri"/>
              </a:rPr>
              <a:t>Single-cell RNA-seq much more sensitive than bulk tissue RNA-seq</a:t>
            </a:r>
          </a:p>
          <a:p>
            <a:r>
              <a:rPr lang="en-US" sz="2400" b="1" dirty="0">
                <a:ea typeface="+mn-lt"/>
                <a:cs typeface="+mn-lt"/>
              </a:rPr>
              <a:t>Data</a:t>
            </a:r>
            <a:endParaRPr lang="en-US" sz="2400" dirty="0">
              <a:ea typeface="+mn-lt"/>
              <a:cs typeface="+mn-lt"/>
            </a:endParaRPr>
          </a:p>
          <a:p>
            <a:r>
              <a:rPr lang="en-US" sz="2400" dirty="0">
                <a:ea typeface="+mn-lt"/>
                <a:cs typeface="+mn-lt"/>
              </a:rPr>
              <a:t>RNA-seq profiles for 88,047 cells</a:t>
            </a:r>
          </a:p>
          <a:p>
            <a:r>
              <a:rPr lang="en-US" sz="2400" dirty="0">
                <a:ea typeface="+mn-lt"/>
                <a:cs typeface="+mn-lt"/>
              </a:rPr>
              <a:t>from 422 brain samples </a:t>
            </a:r>
          </a:p>
          <a:p>
            <a:r>
              <a:rPr lang="en-US" sz="2400" dirty="0">
                <a:ea typeface="+mn-lt"/>
                <a:cs typeface="+mn-lt"/>
              </a:rPr>
              <a:t>covering 33 regions </a:t>
            </a:r>
          </a:p>
          <a:p>
            <a:r>
              <a:rPr lang="en-US" sz="2400" dirty="0">
                <a:ea typeface="+mn-lt"/>
                <a:cs typeface="+mn-lt"/>
              </a:rPr>
              <a:t>from humans, chimps, bonobos and macaques</a:t>
            </a:r>
          </a:p>
          <a:p>
            <a:r>
              <a:rPr lang="en-US" sz="2400" b="1" dirty="0">
                <a:ea typeface="+mn-lt"/>
                <a:cs typeface="+mn-lt"/>
              </a:rPr>
              <a:t>Results</a:t>
            </a:r>
          </a:p>
          <a:p>
            <a:r>
              <a:rPr lang="en-US" sz="2400" dirty="0">
                <a:ea typeface="+mn-lt"/>
                <a:cs typeface="+mn-lt"/>
              </a:rPr>
              <a:t>Humans most different in cerebral cortex, hypothalamus, cerebral gray and white matter</a:t>
            </a:r>
          </a:p>
          <a:p>
            <a:r>
              <a:rPr lang="en-US" sz="2400" dirty="0">
                <a:ea typeface="+mn-lt"/>
                <a:cs typeface="+mn-lt"/>
              </a:rPr>
              <a:t>Humans more different in astrocytes and oligodendrocyte progenitors than neurons</a:t>
            </a:r>
          </a:p>
          <a:p>
            <a:r>
              <a:rPr lang="en-US" sz="2400" dirty="0">
                <a:ea typeface="+mn-lt"/>
                <a:cs typeface="+mn-lt"/>
              </a:rPr>
              <a:t>Bulk RNA-seq did not detect 2/3s of these differences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Single-cell RNA-seq</a:t>
            </a:r>
          </a:p>
        </p:txBody>
      </p:sp>
    </p:spTree>
    <p:extLst>
      <p:ext uri="{BB962C8B-B14F-4D97-AF65-F5344CB8AC3E}">
        <p14:creationId xmlns:p14="http://schemas.microsoft.com/office/powerpoint/2010/main" val="166522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637F82-43E4-4ACC-B21C-72E8EEB8C3A2}"/>
</file>

<file path=customXml/itemProps2.xml><?xml version="1.0" encoding="utf-8"?>
<ds:datastoreItem xmlns:ds="http://schemas.openxmlformats.org/officeDocument/2006/customXml" ds:itemID="{459A17F3-1BD6-4BE1-936F-8DF0645F9B27}">
  <ds:schemaRefs>
    <ds:schemaRef ds:uri="http://purl.org/dc/dcmitype/"/>
    <ds:schemaRef ds:uri="http://schemas.microsoft.com/office/infopath/2007/PartnerControls"/>
    <ds:schemaRef ds:uri="5437daf8-e155-4260-9992-e8434af7a544"/>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34B72A6-55D3-4CAD-9922-385833C81E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2764</TotalTime>
  <Words>544</Words>
  <Application>Microsoft Office PowerPoint</Application>
  <PresentationFormat>Widescreen</PresentationFormat>
  <Paragraphs>109</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Journal club June 15, 2020</vt:lpstr>
      <vt:lpstr>PowerPoint Presentation</vt:lpstr>
      <vt:lpstr>Barbu MC, Shen X, Walker RM, Howard DM, Evans KL, Whalley HC, Porteous DJ, Morris SW, Deary IJ, Zeng Y, Marioni RE, Clarke TK, McIntosh AM. Epigenetic prediction of major depressive disorder. Mol Psychiatry. 2020 Jun 10. </vt:lpstr>
      <vt:lpstr>Muyas F, Zapata L, Guigó R, Ossowski S. The rate and spectrum of mosaic mutations during embryogenesis revealed by RNA sequencing of 49 tissues. Genome Med. 2020 May 27;12(1):49.</vt:lpstr>
      <vt:lpstr>Khrameeva et al. Single-cell-resolution transcriptome map of human, chimpanzee, bonobo, and macaque brains. Genome Res. 2020 May;30(5):776-789.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45</cp:revision>
  <dcterms:created xsi:type="dcterms:W3CDTF">2020-05-03T14:07:18Z</dcterms:created>
  <dcterms:modified xsi:type="dcterms:W3CDTF">2020-06-15T01:11:45Z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y fmtid="{D5CDD505-2E9C-101B-9397-08002B2CF9AE}" pid="3" name="Order">
    <vt:r8>10225500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