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9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61DE5-8AC0-428E-8129-CE9EB59C3021}" v="130" dt="2020-07-12T23:49:09.318"/>
    <p1510:client id="{FA35B7BE-8B2E-F369-211A-F25F50F0FAFD}" v="71" dt="2020-07-12T21:45:18.89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3372" autoAdjust="0"/>
  </p:normalViewPr>
  <p:slideViewPr>
    <p:cSldViewPr snapToGrid="0">
      <p:cViewPr varScale="1">
        <p:scale>
          <a:sx n="62" d="100"/>
          <a:sy n="62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D6490213-E9AC-4CA4-8C6D-871C68D5D314}"/>
    <pc:docChg chg="undo custSel addSld delSld modSld sldOrd">
      <pc:chgData name="Matthew Suderman" userId="2709995e-3ea8-4fb0-9b62-eb8034dec529" providerId="ADAL" clId="{D6490213-E9AC-4CA4-8C6D-871C68D5D314}" dt="2020-05-31T23:04:33.346" v="3973"/>
      <pc:docMkLst>
        <pc:docMk/>
      </pc:docMkLst>
      <pc:sldChg chg="addSp modSp add mod">
        <pc:chgData name="Matthew Suderman" userId="2709995e-3ea8-4fb0-9b62-eb8034dec529" providerId="ADAL" clId="{D6490213-E9AC-4CA4-8C6D-871C68D5D314}" dt="2020-05-31T23:00:44.733" v="3697" actId="20577"/>
        <pc:sldMkLst>
          <pc:docMk/>
          <pc:sldMk cId="109857222" sldId="256"/>
        </pc:sldMkLst>
        <pc:spChg chg="add mod">
          <ac:chgData name="Matthew Suderman" userId="2709995e-3ea8-4fb0-9b62-eb8034dec529" providerId="ADAL" clId="{D6490213-E9AC-4CA4-8C6D-871C68D5D314}" dt="2020-05-31T23:00:44.733" v="3697" actId="20577"/>
          <ac:spMkLst>
            <pc:docMk/>
            <pc:sldMk cId="109857222" sldId="256"/>
            <ac:spMk id="5" creationId="{EE9D3986-C552-4586-B9C4-1EB6A2FA329B}"/>
          </ac:spMkLst>
        </pc:sp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920931575" sldId="257"/>
        </pc:sldMkLst>
      </pc:sldChg>
      <pc:sldChg chg="add">
        <pc:chgData name="Matthew Suderman" userId="2709995e-3ea8-4fb0-9b62-eb8034dec529" providerId="ADAL" clId="{D6490213-E9AC-4CA4-8C6D-871C68D5D314}" dt="2020-05-31T22:19:31.930" v="3093"/>
        <pc:sldMkLst>
          <pc:docMk/>
          <pc:sldMk cId="2396732745" sldId="257"/>
        </pc:sldMkLst>
      </pc:sldChg>
      <pc:sldChg chg="modSp add mod">
        <pc:chgData name="Matthew Suderman" userId="2709995e-3ea8-4fb0-9b62-eb8034dec529" providerId="ADAL" clId="{D6490213-E9AC-4CA4-8C6D-871C68D5D314}" dt="2020-05-31T23:02:55.696" v="3972" actId="1035"/>
        <pc:sldMkLst>
          <pc:docMk/>
          <pc:sldMk cId="3970180476" sldId="258"/>
        </pc:sldMkLst>
        <pc:spChg chg="mod">
          <ac:chgData name="Matthew Suderman" userId="2709995e-3ea8-4fb0-9b62-eb8034dec529" providerId="ADAL" clId="{D6490213-E9AC-4CA4-8C6D-871C68D5D314}" dt="2020-05-31T23:02:55.696" v="3972" actId="1035"/>
          <ac:spMkLst>
            <pc:docMk/>
            <pc:sldMk cId="3970180476" sldId="258"/>
            <ac:spMk id="4" creationId="{77DC8FE1-6EA3-46E0-9978-3BFC431E3B2C}"/>
          </ac:spMkLst>
        </pc:spChg>
      </pc:sldChg>
      <pc:sldChg chg="modSp mod">
        <pc:chgData name="Matthew Suderman" userId="2709995e-3ea8-4fb0-9b62-eb8034dec529" providerId="ADAL" clId="{D6490213-E9AC-4CA4-8C6D-871C68D5D314}" dt="2020-05-31T23:01:28.211" v="3731" actId="20577"/>
        <pc:sldMkLst>
          <pc:docMk/>
          <pc:sldMk cId="3975880408" sldId="259"/>
        </pc:sldMkLst>
        <pc:spChg chg="mod">
          <ac:chgData name="Matthew Suderman" userId="2709995e-3ea8-4fb0-9b62-eb8034dec529" providerId="ADAL" clId="{D6490213-E9AC-4CA4-8C6D-871C68D5D314}" dt="2020-05-30T21:36:18.884" v="11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Graphic">
          <ac:chgData name="Matthew Suderman" userId="2709995e-3ea8-4fb0-9b62-eb8034dec529" providerId="ADAL" clId="{D6490213-E9AC-4CA4-8C6D-871C68D5D314}" dt="2020-05-31T23:01:28.211" v="3731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add modAnim">
        <pc:chgData name="Matthew Suderman" userId="2709995e-3ea8-4fb0-9b62-eb8034dec529" providerId="ADAL" clId="{D6490213-E9AC-4CA4-8C6D-871C68D5D314}" dt="2020-05-31T23:04:33.346" v="3973"/>
        <pc:sldMkLst>
          <pc:docMk/>
          <pc:sldMk cId="692168980" sldId="260"/>
        </pc:sldMkLst>
      </pc:sldChg>
      <pc:sldChg chg="del">
        <pc:chgData name="Matthew Suderman" userId="2709995e-3ea8-4fb0-9b62-eb8034dec529" providerId="ADAL" clId="{D6490213-E9AC-4CA4-8C6D-871C68D5D314}" dt="2020-05-30T21:35:59.158" v="0" actId="2696"/>
        <pc:sldMkLst>
          <pc:docMk/>
          <pc:sldMk cId="1842959913" sldId="260"/>
        </pc:sldMkLst>
      </pc:sldChg>
      <pc:sldChg chg="addSp delSp modSp add mod modAnim">
        <pc:chgData name="Matthew Suderman" userId="2709995e-3ea8-4fb0-9b62-eb8034dec529" providerId="ADAL" clId="{D6490213-E9AC-4CA4-8C6D-871C68D5D314}" dt="2020-05-31T22:41:54.067" v="3490"/>
        <pc:sldMkLst>
          <pc:docMk/>
          <pc:sldMk cId="2331892085" sldId="261"/>
        </pc:sldMkLst>
        <pc:picChg chg="mod">
          <ac:chgData name="Matthew Suderman" userId="2709995e-3ea8-4fb0-9b62-eb8034dec529" providerId="ADAL" clId="{D6490213-E9AC-4CA4-8C6D-871C68D5D314}" dt="2020-05-31T22:41:27.946" v="3487" actId="1037"/>
          <ac:picMkLst>
            <pc:docMk/>
            <pc:sldMk cId="2331892085" sldId="261"/>
            <ac:picMk id="2" creationId="{843866DC-0A24-4504-A358-26A0569D2631}"/>
          </ac:picMkLst>
        </pc:picChg>
        <pc:picChg chg="add del mod">
          <ac:chgData name="Matthew Suderman" userId="2709995e-3ea8-4fb0-9b62-eb8034dec529" providerId="ADAL" clId="{D6490213-E9AC-4CA4-8C6D-871C68D5D314}" dt="2020-05-31T22:21:34.451" v="3098" actId="478"/>
          <ac:picMkLst>
            <pc:docMk/>
            <pc:sldMk cId="2331892085" sldId="261"/>
            <ac:picMk id="4" creationId="{6BFD3999-8260-416D-A602-71C2A57C470E}"/>
          </ac:picMkLst>
        </pc:picChg>
        <pc:picChg chg="add mod">
          <ac:chgData name="Matthew Suderman" userId="2709995e-3ea8-4fb0-9b62-eb8034dec529" providerId="ADAL" clId="{D6490213-E9AC-4CA4-8C6D-871C68D5D314}" dt="2020-05-31T22:41:44.576" v="3489" actId="1076"/>
          <ac:picMkLst>
            <pc:docMk/>
            <pc:sldMk cId="2331892085" sldId="261"/>
            <ac:picMk id="5" creationId="{22665B4B-7052-4598-9696-5871AE783E6D}"/>
          </ac:picMkLst>
        </pc:picChg>
      </pc:sldChg>
      <pc:sldChg chg="addSp modSp add del">
        <pc:chgData name="Matthew Suderman" userId="2709995e-3ea8-4fb0-9b62-eb8034dec529" providerId="ADAL" clId="{D6490213-E9AC-4CA4-8C6D-871C68D5D314}" dt="2020-05-31T22:40:43.058" v="3459" actId="2696"/>
        <pc:sldMkLst>
          <pc:docMk/>
          <pc:sldMk cId="544163452" sldId="262"/>
        </pc:sldMkLst>
        <pc:spChg chg="add mod">
          <ac:chgData name="Matthew Suderman" userId="2709995e-3ea8-4fb0-9b62-eb8034dec529" providerId="ADAL" clId="{D6490213-E9AC-4CA4-8C6D-871C68D5D314}" dt="2020-05-31T22:36:47.374" v="3337"/>
          <ac:spMkLst>
            <pc:docMk/>
            <pc:sldMk cId="544163452" sldId="262"/>
            <ac:spMk id="5" creationId="{D7496659-A4F9-4BB4-82F8-F642482915FC}"/>
          </ac:spMkLst>
        </pc:spChg>
      </pc:sldChg>
      <pc:sldChg chg="delSp add del mod">
        <pc:chgData name="Matthew Suderman" userId="2709995e-3ea8-4fb0-9b62-eb8034dec529" providerId="ADAL" clId="{D6490213-E9AC-4CA4-8C6D-871C68D5D314}" dt="2020-05-31T22:42:35.596" v="3491" actId="2696"/>
        <pc:sldMkLst>
          <pc:docMk/>
          <pc:sldMk cId="2681488869" sldId="262"/>
        </pc:sldMkLst>
        <pc:picChg chg="del">
          <ac:chgData name="Matthew Suderman" userId="2709995e-3ea8-4fb0-9b62-eb8034dec529" providerId="ADAL" clId="{D6490213-E9AC-4CA4-8C6D-871C68D5D314}" dt="2020-05-31T22:41:05.620" v="3461" actId="21"/>
          <ac:picMkLst>
            <pc:docMk/>
            <pc:sldMk cId="2681488869" sldId="262"/>
            <ac:picMk id="3" creationId="{01FD533C-C125-4BA0-A351-B8DF5EEC5F56}"/>
          </ac:picMkLst>
        </pc:picChg>
      </pc:sldChg>
      <pc:sldChg chg="addSp modSp add mod modAnim">
        <pc:chgData name="Matthew Suderman" userId="2709995e-3ea8-4fb0-9b62-eb8034dec529" providerId="ADAL" clId="{D6490213-E9AC-4CA4-8C6D-871C68D5D314}" dt="2020-05-31T22:54:06.646" v="3665"/>
        <pc:sldMkLst>
          <pc:docMk/>
          <pc:sldMk cId="1907214546" sldId="263"/>
        </pc:sldMkLst>
        <pc:picChg chg="mod">
          <ac:chgData name="Matthew Suderman" userId="2709995e-3ea8-4fb0-9b62-eb8034dec529" providerId="ADAL" clId="{D6490213-E9AC-4CA4-8C6D-871C68D5D314}" dt="2020-05-31T22:53:57.807" v="3663" actId="14100"/>
          <ac:picMkLst>
            <pc:docMk/>
            <pc:sldMk cId="1907214546" sldId="263"/>
            <ac:picMk id="2" creationId="{A6E90675-316F-4591-97A1-3DE3E51BE0EA}"/>
          </ac:picMkLst>
        </pc:picChg>
        <pc:picChg chg="add mod">
          <ac:chgData name="Matthew Suderman" userId="2709995e-3ea8-4fb0-9b62-eb8034dec529" providerId="ADAL" clId="{D6490213-E9AC-4CA4-8C6D-871C68D5D314}" dt="2020-05-31T22:54:02.718" v="3664" actId="1076"/>
          <ac:picMkLst>
            <pc:docMk/>
            <pc:sldMk cId="1907214546" sldId="263"/>
            <ac:picMk id="4" creationId="{83F100A9-98FE-4872-B4C3-3C7ACC4406E6}"/>
          </ac:picMkLst>
        </pc:pic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2339071928" sldId="263"/>
        </pc:sldMkLst>
      </pc:sldChg>
      <pc:sldChg chg="addSp modSp add del mod">
        <pc:chgData name="Matthew Suderman" userId="2709995e-3ea8-4fb0-9b62-eb8034dec529" providerId="ADAL" clId="{D6490213-E9AC-4CA4-8C6D-871C68D5D314}" dt="2020-05-31T22:40:43.058" v="3459" actId="2696"/>
        <pc:sldMkLst>
          <pc:docMk/>
          <pc:sldMk cId="440041220" sldId="264"/>
        </pc:sldMkLst>
        <pc:spChg chg="add mod">
          <ac:chgData name="Matthew Suderman" userId="2709995e-3ea8-4fb0-9b62-eb8034dec529" providerId="ADAL" clId="{D6490213-E9AC-4CA4-8C6D-871C68D5D314}" dt="2020-05-31T22:36:34.154" v="3336" actId="20577"/>
          <ac:spMkLst>
            <pc:docMk/>
            <pc:sldMk cId="440041220" sldId="264"/>
            <ac:spMk id="5" creationId="{E007721C-4888-4A23-B9CB-FCB11FA8DFF0}"/>
          </ac:spMkLst>
        </pc:spChg>
      </pc:sldChg>
      <pc:sldChg chg="addSp delSp modSp add mod ord">
        <pc:chgData name="Matthew Suderman" userId="2709995e-3ea8-4fb0-9b62-eb8034dec529" providerId="ADAL" clId="{D6490213-E9AC-4CA4-8C6D-871C68D5D314}" dt="2020-05-31T22:43:26.093" v="3498" actId="478"/>
        <pc:sldMkLst>
          <pc:docMk/>
          <pc:sldMk cId="1295946552" sldId="264"/>
        </pc:sldMkLst>
        <pc:spChg chg="del">
          <ac:chgData name="Matthew Suderman" userId="2709995e-3ea8-4fb0-9b62-eb8034dec529" providerId="ADAL" clId="{D6490213-E9AC-4CA4-8C6D-871C68D5D314}" dt="2020-05-31T22:43:11.037" v="3494" actId="478"/>
          <ac:spMkLst>
            <pc:docMk/>
            <pc:sldMk cId="1295946552" sldId="264"/>
            <ac:spMk id="4" creationId="{34B5CA40-DEA4-4347-9EF0-3DDD7E669490}"/>
          </ac:spMkLst>
        </pc:spChg>
        <pc:spChg chg="del">
          <ac:chgData name="Matthew Suderman" userId="2709995e-3ea8-4fb0-9b62-eb8034dec529" providerId="ADAL" clId="{D6490213-E9AC-4CA4-8C6D-871C68D5D314}" dt="2020-05-31T22:43:26.093" v="3498" actId="478"/>
          <ac:spMkLst>
            <pc:docMk/>
            <pc:sldMk cId="1295946552" sldId="264"/>
            <ac:spMk id="5" creationId="{E007721C-4888-4A23-B9CB-FCB11FA8DFF0}"/>
          </ac:spMkLst>
        </pc:spChg>
        <pc:spChg chg="add del mod">
          <ac:chgData name="Matthew Suderman" userId="2709995e-3ea8-4fb0-9b62-eb8034dec529" providerId="ADAL" clId="{D6490213-E9AC-4CA4-8C6D-871C68D5D314}" dt="2020-05-31T22:43:15.810" v="3495"/>
          <ac:spMkLst>
            <pc:docMk/>
            <pc:sldMk cId="1295946552" sldId="264"/>
            <ac:spMk id="6" creationId="{00F2CF11-B405-4385-BDA4-0F604F1D87E0}"/>
          </ac:spMkLst>
        </pc:spChg>
        <pc:spChg chg="add mod">
          <ac:chgData name="Matthew Suderman" userId="2709995e-3ea8-4fb0-9b62-eb8034dec529" providerId="ADAL" clId="{D6490213-E9AC-4CA4-8C6D-871C68D5D314}" dt="2020-05-31T22:43:19.591" v="3497" actId="1036"/>
          <ac:spMkLst>
            <pc:docMk/>
            <pc:sldMk cId="1295946552" sldId="264"/>
            <ac:spMk id="7" creationId="{A9D62A4C-22C3-4E84-A0B7-8AFF153A0F43}"/>
          </ac:spMkLst>
        </pc:sp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3339296983" sldId="264"/>
        </pc:sldMkLst>
      </pc:sldChg>
      <pc:sldChg chg="addSp delSp modSp add del mod ord">
        <pc:chgData name="Matthew Suderman" userId="2709995e-3ea8-4fb0-9b62-eb8034dec529" providerId="ADAL" clId="{D6490213-E9AC-4CA4-8C6D-871C68D5D314}" dt="2020-05-31T22:48:54.330" v="3596" actId="2696"/>
        <pc:sldMkLst>
          <pc:docMk/>
          <pc:sldMk cId="612311357" sldId="265"/>
        </pc:sldMkLst>
        <pc:spChg chg="add mod">
          <ac:chgData name="Matthew Suderman" userId="2709995e-3ea8-4fb0-9b62-eb8034dec529" providerId="ADAL" clId="{D6490213-E9AC-4CA4-8C6D-871C68D5D314}" dt="2020-05-31T22:36:19.321" v="3329" actId="20577"/>
          <ac:spMkLst>
            <pc:docMk/>
            <pc:sldMk cId="612311357" sldId="265"/>
            <ac:spMk id="4" creationId="{8C2815C8-707D-4276-B667-4546670C12AC}"/>
          </ac:spMkLst>
        </pc:spChg>
        <pc:picChg chg="del">
          <ac:chgData name="Matthew Suderman" userId="2709995e-3ea8-4fb0-9b62-eb8034dec529" providerId="ADAL" clId="{D6490213-E9AC-4CA4-8C6D-871C68D5D314}" dt="2020-05-31T22:48:48.596" v="3594" actId="21"/>
          <ac:picMkLst>
            <pc:docMk/>
            <pc:sldMk cId="612311357" sldId="265"/>
            <ac:picMk id="2" creationId="{46016D56-4553-4D29-85AB-CE7C17ACA45F}"/>
          </ac:picMkLst>
        </pc:pic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4062218972" sldId="265"/>
        </pc:sldMkLst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1860036382" sldId="266"/>
        </pc:sldMkLst>
      </pc:sldChg>
      <pc:sldChg chg="addSp modSp add del mod">
        <pc:chgData name="Matthew Suderman" userId="2709995e-3ea8-4fb0-9b62-eb8034dec529" providerId="ADAL" clId="{D6490213-E9AC-4CA4-8C6D-871C68D5D314}" dt="2020-05-31T22:47:47.556" v="3582" actId="2696"/>
        <pc:sldMkLst>
          <pc:docMk/>
          <pc:sldMk cId="3873429029" sldId="266"/>
        </pc:sldMkLst>
        <pc:spChg chg="add mod">
          <ac:chgData name="Matthew Suderman" userId="2709995e-3ea8-4fb0-9b62-eb8034dec529" providerId="ADAL" clId="{D6490213-E9AC-4CA4-8C6D-871C68D5D314}" dt="2020-05-31T22:35:24.096" v="3321" actId="20577"/>
          <ac:spMkLst>
            <pc:docMk/>
            <pc:sldMk cId="3873429029" sldId="266"/>
            <ac:spMk id="5" creationId="{D81B6BB2-4799-4E0A-A67F-0B5F1EC6DCC0}"/>
          </ac:spMkLst>
        </pc:spChg>
      </pc:sldChg>
      <pc:sldChg chg="addSp delSp modSp mod modAnim modNotesTx">
        <pc:chgData name="Matthew Suderman" userId="2709995e-3ea8-4fb0-9b62-eb8034dec529" providerId="ADAL" clId="{D6490213-E9AC-4CA4-8C6D-871C68D5D314}" dt="2020-05-30T22:30:15.941" v="1050" actId="20577"/>
        <pc:sldMkLst>
          <pc:docMk/>
          <pc:sldMk cId="980237120" sldId="267"/>
        </pc:sldMkLst>
        <pc:spChg chg="mod">
          <ac:chgData name="Matthew Suderman" userId="2709995e-3ea8-4fb0-9b62-eb8034dec529" providerId="ADAL" clId="{D6490213-E9AC-4CA4-8C6D-871C68D5D314}" dt="2020-05-30T21:38:43.036" v="140" actId="113"/>
          <ac:spMkLst>
            <pc:docMk/>
            <pc:sldMk cId="980237120" sldId="267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0T22:30:15.941" v="1050" actId="20577"/>
          <ac:spMkLst>
            <pc:docMk/>
            <pc:sldMk cId="980237120" sldId="267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0T22:26:32.694" v="866" actId="20577"/>
          <ac:spMkLst>
            <pc:docMk/>
            <pc:sldMk cId="980237120" sldId="267"/>
            <ac:spMk id="4" creationId="{C6D6135E-B0E9-4A4D-A5E1-FC2244602EBB}"/>
          </ac:spMkLst>
        </pc:spChg>
        <pc:spChg chg="add mod ord">
          <ac:chgData name="Matthew Suderman" userId="2709995e-3ea8-4fb0-9b62-eb8034dec529" providerId="ADAL" clId="{D6490213-E9AC-4CA4-8C6D-871C68D5D314}" dt="2020-05-30T22:26:26.489" v="863" actId="166"/>
          <ac:spMkLst>
            <pc:docMk/>
            <pc:sldMk cId="980237120" sldId="267"/>
            <ac:spMk id="5" creationId="{F68D2A82-1D3C-4E2D-862D-3B69FB38EEDE}"/>
          </ac:spMkLst>
        </pc:spChg>
        <pc:picChg chg="add del mod">
          <ac:chgData name="Matthew Suderman" userId="2709995e-3ea8-4fb0-9b62-eb8034dec529" providerId="ADAL" clId="{D6490213-E9AC-4CA4-8C6D-871C68D5D314}" dt="2020-05-30T22:26:13.960" v="861" actId="1076"/>
          <ac:picMkLst>
            <pc:docMk/>
            <pc:sldMk cId="980237120" sldId="267"/>
            <ac:picMk id="1026" creationId="{4569187F-212B-48D6-965A-8B40C553D1B4}"/>
          </ac:picMkLst>
        </pc:picChg>
      </pc:sldChg>
      <pc:sldChg chg="modSp add del mod">
        <pc:chgData name="Matthew Suderman" userId="2709995e-3ea8-4fb0-9b62-eb8034dec529" providerId="ADAL" clId="{D6490213-E9AC-4CA4-8C6D-871C68D5D314}" dt="2020-05-31T22:16:17.600" v="3092" actId="2696"/>
        <pc:sldMkLst>
          <pc:docMk/>
          <pc:sldMk cId="2347886304" sldId="268"/>
        </pc:sldMkLst>
        <pc:spChg chg="mod">
          <ac:chgData name="Matthew Suderman" userId="2709995e-3ea8-4fb0-9b62-eb8034dec529" providerId="ADAL" clId="{D6490213-E9AC-4CA4-8C6D-871C68D5D314}" dt="2020-05-30T21:42:56.349" v="171" actId="113"/>
          <ac:spMkLst>
            <pc:docMk/>
            <pc:sldMk cId="2347886304" sldId="268"/>
            <ac:spMk id="2" creationId="{A051AE55-C412-4F97-B8BC-7897E1B8FE80}"/>
          </ac:spMkLst>
        </pc:spChg>
      </pc:sldChg>
      <pc:sldChg chg="modSp add mod modAnim">
        <pc:chgData name="Matthew Suderman" userId="2709995e-3ea8-4fb0-9b62-eb8034dec529" providerId="ADAL" clId="{D6490213-E9AC-4CA4-8C6D-871C68D5D314}" dt="2020-05-31T14:11:05.577" v="2328" actId="20577"/>
        <pc:sldMkLst>
          <pc:docMk/>
          <pc:sldMk cId="1070485980" sldId="269"/>
        </pc:sldMkLst>
        <pc:spChg chg="mod">
          <ac:chgData name="Matthew Suderman" userId="2709995e-3ea8-4fb0-9b62-eb8034dec529" providerId="ADAL" clId="{D6490213-E9AC-4CA4-8C6D-871C68D5D314}" dt="2020-05-30T21:40:51.861" v="157" actId="113"/>
          <ac:spMkLst>
            <pc:docMk/>
            <pc:sldMk cId="1070485980" sldId="269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1T14:11:05.577" v="2328" actId="20577"/>
          <ac:spMkLst>
            <pc:docMk/>
            <pc:sldMk cId="1070485980" sldId="269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1T14:10:23.375" v="2251" actId="20577"/>
          <ac:spMkLst>
            <pc:docMk/>
            <pc:sldMk cId="1070485980" sldId="269"/>
            <ac:spMk id="4" creationId="{C6D6135E-B0E9-4A4D-A5E1-FC2244602EBB}"/>
          </ac:spMkLst>
        </pc:spChg>
      </pc:sldChg>
      <pc:sldChg chg="modSp add del mod">
        <pc:chgData name="Matthew Suderman" userId="2709995e-3ea8-4fb0-9b62-eb8034dec529" providerId="ADAL" clId="{D6490213-E9AC-4CA4-8C6D-871C68D5D314}" dt="2020-05-30T22:31:49.123" v="1051" actId="2696"/>
        <pc:sldMkLst>
          <pc:docMk/>
          <pc:sldMk cId="622207754" sldId="270"/>
        </pc:sldMkLst>
        <pc:spChg chg="mod">
          <ac:chgData name="Matthew Suderman" userId="2709995e-3ea8-4fb0-9b62-eb8034dec529" providerId="ADAL" clId="{D6490213-E9AC-4CA4-8C6D-871C68D5D314}" dt="2020-05-30T21:39:47.937" v="149" actId="20577"/>
          <ac:spMkLst>
            <pc:docMk/>
            <pc:sldMk cId="622207754" sldId="270"/>
            <ac:spMk id="2" creationId="{A051AE55-C412-4F97-B8BC-7897E1B8FE80}"/>
          </ac:spMkLst>
        </pc:spChg>
      </pc:sldChg>
      <pc:sldChg chg="modSp add del mod">
        <pc:chgData name="Matthew Suderman" userId="2709995e-3ea8-4fb0-9b62-eb8034dec529" providerId="ADAL" clId="{D6490213-E9AC-4CA4-8C6D-871C68D5D314}" dt="2020-05-31T14:38:06.781" v="3091" actId="2696"/>
        <pc:sldMkLst>
          <pc:docMk/>
          <pc:sldMk cId="1752066322" sldId="271"/>
        </pc:sldMkLst>
        <pc:spChg chg="mod">
          <ac:chgData name="Matthew Suderman" userId="2709995e-3ea8-4fb0-9b62-eb8034dec529" providerId="ADAL" clId="{D6490213-E9AC-4CA4-8C6D-871C68D5D314}" dt="2020-05-30T21:42:28.212" v="169" actId="113"/>
          <ac:spMkLst>
            <pc:docMk/>
            <pc:sldMk cId="1752066322" sldId="271"/>
            <ac:spMk id="2" creationId="{A051AE55-C412-4F97-B8BC-7897E1B8FE80}"/>
          </ac:spMkLst>
        </pc:spChg>
      </pc:sldChg>
      <pc:sldChg chg="modSp add del mod modAnim">
        <pc:chgData name="Matthew Suderman" userId="2709995e-3ea8-4fb0-9b62-eb8034dec529" providerId="ADAL" clId="{D6490213-E9AC-4CA4-8C6D-871C68D5D314}" dt="2020-05-31T14:36:23.052" v="3090" actId="2696"/>
        <pc:sldMkLst>
          <pc:docMk/>
          <pc:sldMk cId="3528126205" sldId="272"/>
        </pc:sldMkLst>
        <pc:spChg chg="mod">
          <ac:chgData name="Matthew Suderman" userId="2709995e-3ea8-4fb0-9b62-eb8034dec529" providerId="ADAL" clId="{D6490213-E9AC-4CA4-8C6D-871C68D5D314}" dt="2020-05-30T21:42:00.118" v="166" actId="113"/>
          <ac:spMkLst>
            <pc:docMk/>
            <pc:sldMk cId="3528126205" sldId="272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1T14:35:34.487" v="3089" actId="20577"/>
          <ac:spMkLst>
            <pc:docMk/>
            <pc:sldMk cId="3528126205" sldId="272"/>
            <ac:spMk id="3" creationId="{784E00D2-8947-4BC0-B376-A387D60BAC35}"/>
          </ac:spMkLst>
        </pc:spChg>
      </pc:sldChg>
      <pc:sldChg chg="addSp modSp add mod modAnim">
        <pc:chgData name="Matthew Suderman" userId="2709995e-3ea8-4fb0-9b62-eb8034dec529" providerId="ADAL" clId="{D6490213-E9AC-4CA4-8C6D-871C68D5D314}" dt="2020-05-31T14:29:56.677" v="2942" actId="20577"/>
        <pc:sldMkLst>
          <pc:docMk/>
          <pc:sldMk cId="1834542249" sldId="273"/>
        </pc:sldMkLst>
        <pc:spChg chg="mod">
          <ac:chgData name="Matthew Suderman" userId="2709995e-3ea8-4fb0-9b62-eb8034dec529" providerId="ADAL" clId="{D6490213-E9AC-4CA4-8C6D-871C68D5D314}" dt="2020-05-30T21:41:35.265" v="163" actId="20577"/>
          <ac:spMkLst>
            <pc:docMk/>
            <pc:sldMk cId="1834542249" sldId="273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1T14:27:09.160" v="2925" actId="20577"/>
          <ac:spMkLst>
            <pc:docMk/>
            <pc:sldMk cId="1834542249" sldId="273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1T14:29:56.677" v="2942" actId="20577"/>
          <ac:spMkLst>
            <pc:docMk/>
            <pc:sldMk cId="1834542249" sldId="273"/>
            <ac:spMk id="4" creationId="{C6D6135E-B0E9-4A4D-A5E1-FC2244602EBB}"/>
          </ac:spMkLst>
        </pc:spChg>
        <pc:picChg chg="add mod">
          <ac:chgData name="Matthew Suderman" userId="2709995e-3ea8-4fb0-9b62-eb8034dec529" providerId="ADAL" clId="{D6490213-E9AC-4CA4-8C6D-871C68D5D314}" dt="2020-05-31T14:27:51.549" v="2931" actId="14100"/>
          <ac:picMkLst>
            <pc:docMk/>
            <pc:sldMk cId="1834542249" sldId="273"/>
            <ac:picMk id="2050" creationId="{F93C3F0C-136F-4576-ACD6-43165EFD51E1}"/>
          </ac:picMkLst>
        </pc:picChg>
      </pc:sldChg>
      <pc:sldChg chg="modSp add mod modAnim">
        <pc:chgData name="Matthew Suderman" userId="2709995e-3ea8-4fb0-9b62-eb8034dec529" providerId="ADAL" clId="{D6490213-E9AC-4CA4-8C6D-871C68D5D314}" dt="2020-05-30T22:41:29.811" v="1421" actId="20577"/>
        <pc:sldMkLst>
          <pc:docMk/>
          <pc:sldMk cId="244703395" sldId="274"/>
        </pc:sldMkLst>
        <pc:spChg chg="mod">
          <ac:chgData name="Matthew Suderman" userId="2709995e-3ea8-4fb0-9b62-eb8034dec529" providerId="ADAL" clId="{D6490213-E9AC-4CA4-8C6D-871C68D5D314}" dt="2020-05-30T21:39:43.234" v="148" actId="20577"/>
          <ac:spMkLst>
            <pc:docMk/>
            <pc:sldMk cId="244703395" sldId="274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0T22:41:29.811" v="1421" actId="20577"/>
          <ac:spMkLst>
            <pc:docMk/>
            <pc:sldMk cId="244703395" sldId="274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0T22:39:19.003" v="1220" actId="20577"/>
          <ac:spMkLst>
            <pc:docMk/>
            <pc:sldMk cId="244703395" sldId="274"/>
            <ac:spMk id="4" creationId="{C6D6135E-B0E9-4A4D-A5E1-FC2244602EBB}"/>
          </ac:spMkLst>
        </pc:spChg>
      </pc:sldChg>
      <pc:sldChg chg="add">
        <pc:chgData name="Matthew Suderman" userId="2709995e-3ea8-4fb0-9b62-eb8034dec529" providerId="ADAL" clId="{D6490213-E9AC-4CA4-8C6D-871C68D5D314}" dt="2020-05-31T22:19:31.930" v="3093"/>
        <pc:sldMkLst>
          <pc:docMk/>
          <pc:sldMk cId="3308921423" sldId="275"/>
        </pc:sldMkLst>
      </pc:sldChg>
      <pc:sldChg chg="modSp add del mod">
        <pc:chgData name="Matthew Suderman" userId="2709995e-3ea8-4fb0-9b62-eb8034dec529" providerId="ADAL" clId="{D6490213-E9AC-4CA4-8C6D-871C68D5D314}" dt="2020-05-30T22:48:41.059" v="1422" actId="2696"/>
        <pc:sldMkLst>
          <pc:docMk/>
          <pc:sldMk cId="3889495315" sldId="275"/>
        </pc:sldMkLst>
        <pc:spChg chg="mod">
          <ac:chgData name="Matthew Suderman" userId="2709995e-3ea8-4fb0-9b62-eb8034dec529" providerId="ADAL" clId="{D6490213-E9AC-4CA4-8C6D-871C68D5D314}" dt="2020-05-30T21:40:14.750" v="152" actId="113"/>
          <ac:spMkLst>
            <pc:docMk/>
            <pc:sldMk cId="3889495315" sldId="275"/>
            <ac:spMk id="2" creationId="{A051AE55-C412-4F97-B8BC-7897E1B8FE80}"/>
          </ac:spMkLst>
        </pc:spChg>
      </pc:sldChg>
      <pc:sldChg chg="add">
        <pc:chgData name="Matthew Suderman" userId="2709995e-3ea8-4fb0-9b62-eb8034dec529" providerId="ADAL" clId="{D6490213-E9AC-4CA4-8C6D-871C68D5D314}" dt="2020-05-31T22:19:31.930" v="3093"/>
        <pc:sldMkLst>
          <pc:docMk/>
          <pc:sldMk cId="265509522" sldId="276"/>
        </pc:sldMkLst>
      </pc:sldChg>
      <pc:sldChg chg="addSp delSp modSp add mod">
        <pc:chgData name="Matthew Suderman" userId="2709995e-3ea8-4fb0-9b62-eb8034dec529" providerId="ADAL" clId="{D6490213-E9AC-4CA4-8C6D-871C68D5D314}" dt="2020-05-31T22:22:45.577" v="3112" actId="1035"/>
        <pc:sldMkLst>
          <pc:docMk/>
          <pc:sldMk cId="864675788" sldId="277"/>
        </pc:sldMkLst>
        <pc:spChg chg="add del">
          <ac:chgData name="Matthew Suderman" userId="2709995e-3ea8-4fb0-9b62-eb8034dec529" providerId="ADAL" clId="{D6490213-E9AC-4CA4-8C6D-871C68D5D314}" dt="2020-05-31T22:22:00.694" v="3101" actId="478"/>
          <ac:spMkLst>
            <pc:docMk/>
            <pc:sldMk cId="864675788" sldId="277"/>
            <ac:spMk id="5" creationId="{20A46F5B-A5D8-4DBB-BC59-4E1F6950A3CF}"/>
          </ac:spMkLst>
        </pc:spChg>
        <pc:spChg chg="add mod">
          <ac:chgData name="Matthew Suderman" userId="2709995e-3ea8-4fb0-9b62-eb8034dec529" providerId="ADAL" clId="{D6490213-E9AC-4CA4-8C6D-871C68D5D314}" dt="2020-05-31T22:22:45.577" v="3112" actId="1035"/>
          <ac:spMkLst>
            <pc:docMk/>
            <pc:sldMk cId="864675788" sldId="277"/>
            <ac:spMk id="6" creationId="{358D6AB0-B838-42BF-81F6-1EFEC2CC0F66}"/>
          </ac:spMkLst>
        </pc:spChg>
      </pc:sldChg>
      <pc:sldChg chg="modSp add mod ord">
        <pc:chgData name="Matthew Suderman" userId="2709995e-3ea8-4fb0-9b62-eb8034dec529" providerId="ADAL" clId="{D6490213-E9AC-4CA4-8C6D-871C68D5D314}" dt="2020-05-31T22:23:30.242" v="3142" actId="1038"/>
        <pc:sldMkLst>
          <pc:docMk/>
          <pc:sldMk cId="1324647295" sldId="278"/>
        </pc:sldMkLst>
        <pc:spChg chg="mod">
          <ac:chgData name="Matthew Suderman" userId="2709995e-3ea8-4fb0-9b62-eb8034dec529" providerId="ADAL" clId="{D6490213-E9AC-4CA4-8C6D-871C68D5D314}" dt="2020-05-31T22:23:30.242" v="3142" actId="1038"/>
          <ac:spMkLst>
            <pc:docMk/>
            <pc:sldMk cId="1324647295" sldId="278"/>
            <ac:spMk id="6" creationId="{358D6AB0-B838-42BF-81F6-1EFEC2CC0F66}"/>
          </ac:spMkLst>
        </pc:spChg>
        <pc:picChg chg="mod">
          <ac:chgData name="Matthew Suderman" userId="2709995e-3ea8-4fb0-9b62-eb8034dec529" providerId="ADAL" clId="{D6490213-E9AC-4CA4-8C6D-871C68D5D314}" dt="2020-05-31T22:23:18.772" v="3119" actId="1076"/>
          <ac:picMkLst>
            <pc:docMk/>
            <pc:sldMk cId="1324647295" sldId="278"/>
            <ac:picMk id="3" creationId="{D623A8D6-4582-4186-8565-0459784C3B1B}"/>
          </ac:picMkLst>
        </pc:picChg>
      </pc:sldChg>
      <pc:sldChg chg="modSp add mod ord">
        <pc:chgData name="Matthew Suderman" userId="2709995e-3ea8-4fb0-9b62-eb8034dec529" providerId="ADAL" clId="{D6490213-E9AC-4CA4-8C6D-871C68D5D314}" dt="2020-05-31T22:24:22.345" v="3148"/>
        <pc:sldMkLst>
          <pc:docMk/>
          <pc:sldMk cId="205540030" sldId="279"/>
        </pc:sldMkLst>
        <pc:spChg chg="mod">
          <ac:chgData name="Matthew Suderman" userId="2709995e-3ea8-4fb0-9b62-eb8034dec529" providerId="ADAL" clId="{D6490213-E9AC-4CA4-8C6D-871C68D5D314}" dt="2020-05-31T22:24:19.254" v="3146" actId="1076"/>
          <ac:spMkLst>
            <pc:docMk/>
            <pc:sldMk cId="205540030" sldId="279"/>
            <ac:spMk id="6" creationId="{358D6AB0-B838-42BF-81F6-1EFEC2CC0F66}"/>
          </ac:spMkLst>
        </pc:spChg>
        <pc:picChg chg="mod">
          <ac:chgData name="Matthew Suderman" userId="2709995e-3ea8-4fb0-9b62-eb8034dec529" providerId="ADAL" clId="{D6490213-E9AC-4CA4-8C6D-871C68D5D314}" dt="2020-05-31T22:24:12.047" v="3145" actId="1076"/>
          <ac:picMkLst>
            <pc:docMk/>
            <pc:sldMk cId="205540030" sldId="279"/>
            <ac:picMk id="3" creationId="{D623A8D6-4582-4186-8565-0459784C3B1B}"/>
          </ac:picMkLst>
        </pc:picChg>
      </pc:sldChg>
      <pc:sldChg chg="modSp add mod">
        <pc:chgData name="Matthew Suderman" userId="2709995e-3ea8-4fb0-9b62-eb8034dec529" providerId="ADAL" clId="{D6490213-E9AC-4CA4-8C6D-871C68D5D314}" dt="2020-05-31T22:24:30.440" v="3150" actId="1076"/>
        <pc:sldMkLst>
          <pc:docMk/>
          <pc:sldMk cId="2889071843" sldId="280"/>
        </pc:sldMkLst>
        <pc:spChg chg="mod">
          <ac:chgData name="Matthew Suderman" userId="2709995e-3ea8-4fb0-9b62-eb8034dec529" providerId="ADAL" clId="{D6490213-E9AC-4CA4-8C6D-871C68D5D314}" dt="2020-05-31T22:24:30.440" v="3150" actId="1076"/>
          <ac:spMkLst>
            <pc:docMk/>
            <pc:sldMk cId="2889071843" sldId="280"/>
            <ac:spMk id="6" creationId="{358D6AB0-B838-42BF-81F6-1EFEC2CC0F66}"/>
          </ac:spMkLst>
        </pc:spChg>
      </pc:sldChg>
      <pc:sldChg chg="modSp add del mod ord">
        <pc:chgData name="Matthew Suderman" userId="2709995e-3ea8-4fb0-9b62-eb8034dec529" providerId="ADAL" clId="{D6490213-E9AC-4CA4-8C6D-871C68D5D314}" dt="2020-05-31T22:53:19.627" v="3655" actId="2696"/>
        <pc:sldMkLst>
          <pc:docMk/>
          <pc:sldMk cId="3039907202" sldId="281"/>
        </pc:sldMkLst>
        <pc:spChg chg="mod">
          <ac:chgData name="Matthew Suderman" userId="2709995e-3ea8-4fb0-9b62-eb8034dec529" providerId="ADAL" clId="{D6490213-E9AC-4CA4-8C6D-871C68D5D314}" dt="2020-05-31T22:25:04.666" v="3250" actId="1037"/>
          <ac:spMkLst>
            <pc:docMk/>
            <pc:sldMk cId="3039907202" sldId="281"/>
            <ac:spMk id="6" creationId="{358D6AB0-B838-42BF-81F6-1EFEC2CC0F66}"/>
          </ac:spMkLst>
        </pc:spChg>
        <pc:picChg chg="mod">
          <ac:chgData name="Matthew Suderman" userId="2709995e-3ea8-4fb0-9b62-eb8034dec529" providerId="ADAL" clId="{D6490213-E9AC-4CA4-8C6D-871C68D5D314}" dt="2020-05-31T22:24:51.968" v="3157" actId="1076"/>
          <ac:picMkLst>
            <pc:docMk/>
            <pc:sldMk cId="3039907202" sldId="281"/>
            <ac:picMk id="3" creationId="{D623A8D6-4582-4186-8565-0459784C3B1B}"/>
          </ac:picMkLst>
        </pc:picChg>
      </pc:sldChg>
      <pc:sldChg chg="addSp modSp new add del mod modAnim">
        <pc:chgData name="Matthew Suderman" userId="2709995e-3ea8-4fb0-9b62-eb8034dec529" providerId="ADAL" clId="{D6490213-E9AC-4CA4-8C6D-871C68D5D314}" dt="2020-05-31T22:53:11.573" v="3654" actId="2696"/>
        <pc:sldMkLst>
          <pc:docMk/>
          <pc:sldMk cId="2261581045" sldId="282"/>
        </pc:sldMkLst>
        <pc:spChg chg="add mod">
          <ac:chgData name="Matthew Suderman" userId="2709995e-3ea8-4fb0-9b62-eb8034dec529" providerId="ADAL" clId="{D6490213-E9AC-4CA4-8C6D-871C68D5D314}" dt="2020-05-31T22:51:21.110" v="3653" actId="20577"/>
          <ac:spMkLst>
            <pc:docMk/>
            <pc:sldMk cId="2261581045" sldId="282"/>
            <ac:spMk id="2" creationId="{F6AD961C-CCEF-4E35-AE26-627AFB7971EF}"/>
          </ac:spMkLst>
        </pc:spChg>
        <pc:picChg chg="add mod">
          <ac:chgData name="Matthew Suderman" userId="2709995e-3ea8-4fb0-9b62-eb8034dec529" providerId="ADAL" clId="{D6490213-E9AC-4CA4-8C6D-871C68D5D314}" dt="2020-05-31T22:39:09.451" v="3388" actId="1038"/>
          <ac:picMkLst>
            <pc:docMk/>
            <pc:sldMk cId="2261581045" sldId="282"/>
            <ac:picMk id="3" creationId="{D295544C-574B-4F01-B64D-B4F385BC6AE3}"/>
          </ac:picMkLst>
        </pc:picChg>
        <pc:picChg chg="add mod">
          <ac:chgData name="Matthew Suderman" userId="2709995e-3ea8-4fb0-9b62-eb8034dec529" providerId="ADAL" clId="{D6490213-E9AC-4CA4-8C6D-871C68D5D314}" dt="2020-05-31T22:39:05.679" v="3355" actId="1076"/>
          <ac:picMkLst>
            <pc:docMk/>
            <pc:sldMk cId="2261581045" sldId="282"/>
            <ac:picMk id="4" creationId="{9369A267-FBFF-4CB3-9070-1CA3FE48EFFC}"/>
          </ac:picMkLst>
        </pc:picChg>
      </pc:sldChg>
      <pc:sldChg chg="addSp modSp new mod modAnim">
        <pc:chgData name="Matthew Suderman" userId="2709995e-3ea8-4fb0-9b62-eb8034dec529" providerId="ADAL" clId="{D6490213-E9AC-4CA4-8C6D-871C68D5D314}" dt="2020-05-31T22:50:49.234" v="3614" actId="1035"/>
        <pc:sldMkLst>
          <pc:docMk/>
          <pc:sldMk cId="2238110980" sldId="283"/>
        </pc:sldMkLst>
        <pc:spChg chg="add mod">
          <ac:chgData name="Matthew Suderman" userId="2709995e-3ea8-4fb0-9b62-eb8034dec529" providerId="ADAL" clId="{D6490213-E9AC-4CA4-8C6D-871C68D5D314}" dt="2020-05-31T22:50:44.908" v="3612" actId="20577"/>
          <ac:spMkLst>
            <pc:docMk/>
            <pc:sldMk cId="2238110980" sldId="283"/>
            <ac:spMk id="2" creationId="{3B573024-F6D4-4675-9CF8-D0AA5EEFAD00}"/>
          </ac:spMkLst>
        </pc:spChg>
        <pc:picChg chg="add mod">
          <ac:chgData name="Matthew Suderman" userId="2709995e-3ea8-4fb0-9b62-eb8034dec529" providerId="ADAL" clId="{D6490213-E9AC-4CA4-8C6D-871C68D5D314}" dt="2020-05-31T22:40:19.124" v="3458" actId="1037"/>
          <ac:picMkLst>
            <pc:docMk/>
            <pc:sldMk cId="2238110980" sldId="283"/>
            <ac:picMk id="3" creationId="{01705C02-FD42-404A-85EC-261A5F56049F}"/>
          </ac:picMkLst>
        </pc:picChg>
        <pc:picChg chg="add mod">
          <ac:chgData name="Matthew Suderman" userId="2709995e-3ea8-4fb0-9b62-eb8034dec529" providerId="ADAL" clId="{D6490213-E9AC-4CA4-8C6D-871C68D5D314}" dt="2020-05-31T22:50:49.234" v="3614" actId="1035"/>
          <ac:picMkLst>
            <pc:docMk/>
            <pc:sldMk cId="2238110980" sldId="283"/>
            <ac:picMk id="4" creationId="{DDB52EFE-355A-4B47-822A-3AB78A53D051}"/>
          </ac:picMkLst>
        </pc:picChg>
      </pc:sldChg>
      <pc:sldChg chg="addSp modSp new mod modAnim">
        <pc:chgData name="Matthew Suderman" userId="2709995e-3ea8-4fb0-9b62-eb8034dec529" providerId="ADAL" clId="{D6490213-E9AC-4CA4-8C6D-871C68D5D314}" dt="2020-05-31T22:46:49.144" v="3581"/>
        <pc:sldMkLst>
          <pc:docMk/>
          <pc:sldMk cId="442124831" sldId="284"/>
        </pc:sldMkLst>
        <pc:spChg chg="add mod">
          <ac:chgData name="Matthew Suderman" userId="2709995e-3ea8-4fb0-9b62-eb8034dec529" providerId="ADAL" clId="{D6490213-E9AC-4CA4-8C6D-871C68D5D314}" dt="2020-05-31T22:44:30.023" v="3536" actId="20577"/>
          <ac:spMkLst>
            <pc:docMk/>
            <pc:sldMk cId="442124831" sldId="284"/>
            <ac:spMk id="2" creationId="{65554435-25BB-4D2C-9DFD-2FF6F09B3B53}"/>
          </ac:spMkLst>
        </pc:spChg>
        <pc:picChg chg="add mod modCrop">
          <ac:chgData name="Matthew Suderman" userId="2709995e-3ea8-4fb0-9b62-eb8034dec529" providerId="ADAL" clId="{D6490213-E9AC-4CA4-8C6D-871C68D5D314}" dt="2020-05-31T22:45:49.061" v="3570" actId="1037"/>
          <ac:picMkLst>
            <pc:docMk/>
            <pc:sldMk cId="442124831" sldId="284"/>
            <ac:picMk id="3" creationId="{0C1F334C-9E49-4070-A125-0FF5A7285004}"/>
          </ac:picMkLst>
        </pc:picChg>
        <pc:picChg chg="add mod">
          <ac:chgData name="Matthew Suderman" userId="2709995e-3ea8-4fb0-9b62-eb8034dec529" providerId="ADAL" clId="{D6490213-E9AC-4CA4-8C6D-871C68D5D314}" dt="2020-05-31T22:46:41.713" v="3580" actId="14100"/>
          <ac:picMkLst>
            <pc:docMk/>
            <pc:sldMk cId="442124831" sldId="284"/>
            <ac:picMk id="4" creationId="{F63B471A-8DF7-45A7-A1BC-5AD7182B912A}"/>
          </ac:picMkLst>
        </pc:picChg>
        <pc:picChg chg="add mod modCrop">
          <ac:chgData name="Matthew Suderman" userId="2709995e-3ea8-4fb0-9b62-eb8034dec529" providerId="ADAL" clId="{D6490213-E9AC-4CA4-8C6D-871C68D5D314}" dt="2020-05-31T22:46:24.544" v="3577" actId="1076"/>
          <ac:picMkLst>
            <pc:docMk/>
            <pc:sldMk cId="442124831" sldId="284"/>
            <ac:picMk id="5" creationId="{4AFA9871-8443-4AD9-8D33-AA8D14C62B13}"/>
          </ac:picMkLst>
        </pc:picChg>
      </pc:sldChg>
      <pc:sldChg chg="addSp delSp modSp add del mod">
        <pc:chgData name="Matthew Suderman" userId="2709995e-3ea8-4fb0-9b62-eb8034dec529" providerId="ADAL" clId="{D6490213-E9AC-4CA4-8C6D-871C68D5D314}" dt="2020-05-31T22:54:13.560" v="3666" actId="2696"/>
        <pc:sldMkLst>
          <pc:docMk/>
          <pc:sldMk cId="344684595" sldId="285"/>
        </pc:sldMkLst>
        <pc:picChg chg="del">
          <ac:chgData name="Matthew Suderman" userId="2709995e-3ea8-4fb0-9b62-eb8034dec529" providerId="ADAL" clId="{D6490213-E9AC-4CA4-8C6D-871C68D5D314}" dt="2020-05-31T22:48:42.490" v="3593" actId="478"/>
          <ac:picMkLst>
            <pc:docMk/>
            <pc:sldMk cId="344684595" sldId="285"/>
            <ac:picMk id="2" creationId="{A6E90675-316F-4591-97A1-3DE3E51BE0EA}"/>
          </ac:picMkLst>
        </pc:picChg>
        <pc:picChg chg="add del mod">
          <ac:chgData name="Matthew Suderman" userId="2709995e-3ea8-4fb0-9b62-eb8034dec529" providerId="ADAL" clId="{D6490213-E9AC-4CA4-8C6D-871C68D5D314}" dt="2020-05-31T22:53:28.658" v="3656" actId="21"/>
          <ac:picMkLst>
            <pc:docMk/>
            <pc:sldMk cId="344684595" sldId="285"/>
            <ac:picMk id="4" creationId="{3D20F91A-8E5B-45DE-843F-BEEA6D5146A7}"/>
          </ac:picMkLst>
        </pc:picChg>
      </pc:sldChg>
      <pc:sldChg chg="new del">
        <pc:chgData name="Matthew Suderman" userId="2709995e-3ea8-4fb0-9b62-eb8034dec529" providerId="ADAL" clId="{D6490213-E9AC-4CA4-8C6D-871C68D5D314}" dt="2020-05-31T22:37:45.548" v="3349" actId="47"/>
        <pc:sldMkLst>
          <pc:docMk/>
          <pc:sldMk cId="814013457" sldId="285"/>
        </pc:sldMkLst>
      </pc:sldChg>
      <pc:sldChg chg="addSp delSp modSp add del mod ord">
        <pc:chgData name="Matthew Suderman" userId="2709995e-3ea8-4fb0-9b62-eb8034dec529" providerId="ADAL" clId="{D6490213-E9AC-4CA4-8C6D-871C68D5D314}" dt="2020-05-31T22:48:17.079" v="3588" actId="2696"/>
        <pc:sldMkLst>
          <pc:docMk/>
          <pc:sldMk cId="2188397801" sldId="286"/>
        </pc:sldMkLst>
        <pc:spChg chg="del">
          <ac:chgData name="Matthew Suderman" userId="2709995e-3ea8-4fb0-9b62-eb8034dec529" providerId="ADAL" clId="{D6490213-E9AC-4CA4-8C6D-871C68D5D314}" dt="2020-05-31T22:37:02.073" v="3338" actId="478"/>
          <ac:spMkLst>
            <pc:docMk/>
            <pc:sldMk cId="2188397801" sldId="286"/>
            <ac:spMk id="4" creationId="{77DC8FE1-6EA3-46E0-9978-3BFC431E3B2C}"/>
          </ac:spMkLst>
        </pc:spChg>
        <pc:spChg chg="add mod">
          <ac:chgData name="Matthew Suderman" userId="2709995e-3ea8-4fb0-9b62-eb8034dec529" providerId="ADAL" clId="{D6490213-E9AC-4CA4-8C6D-871C68D5D314}" dt="2020-05-31T22:37:33.298" v="3348" actId="1076"/>
          <ac:spMkLst>
            <pc:docMk/>
            <pc:sldMk cId="2188397801" sldId="286"/>
            <ac:spMk id="5" creationId="{03146718-3BA8-461B-83AA-8E0575B1D76F}"/>
          </ac:spMkLst>
        </pc:spChg>
        <pc:spChg chg="del">
          <ac:chgData name="Matthew Suderman" userId="2709995e-3ea8-4fb0-9b62-eb8034dec529" providerId="ADAL" clId="{D6490213-E9AC-4CA4-8C6D-871C68D5D314}" dt="2020-05-31T22:37:02.073" v="3338" actId="478"/>
          <ac:spMkLst>
            <pc:docMk/>
            <pc:sldMk cId="2188397801" sldId="286"/>
            <ac:spMk id="6" creationId="{358D6AB0-B838-42BF-81F6-1EFEC2CC0F66}"/>
          </ac:spMkLst>
        </pc:spChg>
        <pc:picChg chg="del">
          <ac:chgData name="Matthew Suderman" userId="2709995e-3ea8-4fb0-9b62-eb8034dec529" providerId="ADAL" clId="{D6490213-E9AC-4CA4-8C6D-871C68D5D314}" dt="2020-05-31T22:37:02.073" v="3338" actId="478"/>
          <ac:picMkLst>
            <pc:docMk/>
            <pc:sldMk cId="2188397801" sldId="286"/>
            <ac:picMk id="2" creationId="{C178436D-D3EE-438B-9EEB-F8CCD14C840F}"/>
          </ac:picMkLst>
        </pc:picChg>
        <pc:picChg chg="del">
          <ac:chgData name="Matthew Suderman" userId="2709995e-3ea8-4fb0-9b62-eb8034dec529" providerId="ADAL" clId="{D6490213-E9AC-4CA4-8C6D-871C68D5D314}" dt="2020-05-31T22:37:02.073" v="3338" actId="478"/>
          <ac:picMkLst>
            <pc:docMk/>
            <pc:sldMk cId="2188397801" sldId="286"/>
            <ac:picMk id="3" creationId="{D623A8D6-4582-4186-8565-0459784C3B1B}"/>
          </ac:picMkLst>
        </pc:picChg>
      </pc:sldChg>
      <pc:sldChg chg="addSp new del">
        <pc:chgData name="Matthew Suderman" userId="2709995e-3ea8-4fb0-9b62-eb8034dec529" providerId="ADAL" clId="{D6490213-E9AC-4CA4-8C6D-871C68D5D314}" dt="2020-05-31T22:50:20.801" v="3599" actId="2696"/>
        <pc:sldMkLst>
          <pc:docMk/>
          <pc:sldMk cId="2739320884" sldId="286"/>
        </pc:sldMkLst>
        <pc:picChg chg="add">
          <ac:chgData name="Matthew Suderman" userId="2709995e-3ea8-4fb0-9b62-eb8034dec529" providerId="ADAL" clId="{D6490213-E9AC-4CA4-8C6D-871C68D5D314}" dt="2020-05-31T22:50:12.628" v="3598"/>
          <ac:picMkLst>
            <pc:docMk/>
            <pc:sldMk cId="2739320884" sldId="286"/>
            <ac:picMk id="3" creationId="{6F7C8AC1-FC67-4C27-9912-10FDFFA01BBB}"/>
          </ac:picMkLst>
        </pc:picChg>
      </pc:sldChg>
    </pc:docChg>
  </pc:docChgLst>
  <pc:docChgLst>
    <pc:chgData name="Matthew Suderman" userId="2709995e-3ea8-4fb0-9b62-eb8034dec529" providerId="ADAL" clId="{A6161DE5-8AC0-428E-8129-CE9EB59C3021}"/>
    <pc:docChg chg="undo custSel addSld delSld modSld">
      <pc:chgData name="Matthew Suderman" userId="2709995e-3ea8-4fb0-9b62-eb8034dec529" providerId="ADAL" clId="{A6161DE5-8AC0-428E-8129-CE9EB59C3021}" dt="2020-07-13T10:53:32.556" v="5691" actId="20577"/>
      <pc:docMkLst>
        <pc:docMk/>
      </pc:docMkLst>
      <pc:sldChg chg="modSp mod">
        <pc:chgData name="Matthew Suderman" userId="2709995e-3ea8-4fb0-9b62-eb8034dec529" providerId="ADAL" clId="{A6161DE5-8AC0-428E-8129-CE9EB59C3021}" dt="2020-07-13T10:53:32.556" v="5691" actId="20577"/>
        <pc:sldMkLst>
          <pc:docMk/>
          <pc:sldMk cId="3975880408" sldId="259"/>
        </pc:sldMkLst>
        <pc:graphicFrameChg chg="modGraphic">
          <ac:chgData name="Matthew Suderman" userId="2709995e-3ea8-4fb0-9b62-eb8034dec529" providerId="ADAL" clId="{A6161DE5-8AC0-428E-8129-CE9EB59C3021}" dt="2020-07-13T10:53:32.556" v="5691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modSp del mod modAnim">
        <pc:chgData name="Matthew Suderman" userId="2709995e-3ea8-4fb0-9b62-eb8034dec529" providerId="ADAL" clId="{A6161DE5-8AC0-428E-8129-CE9EB59C3021}" dt="2020-07-12T23:35:08.466" v="2030" actId="2696"/>
        <pc:sldMkLst>
          <pc:docMk/>
          <pc:sldMk cId="1665227953" sldId="278"/>
        </pc:sldMkLst>
        <pc:spChg chg="mod">
          <ac:chgData name="Matthew Suderman" userId="2709995e-3ea8-4fb0-9b62-eb8034dec529" providerId="ADAL" clId="{A6161DE5-8AC0-428E-8129-CE9EB59C3021}" dt="2020-07-12T23:08:36.707" v="1632" actId="20577"/>
          <ac:spMkLst>
            <pc:docMk/>
            <pc:sldMk cId="1665227953" sldId="278"/>
            <ac:spMk id="2" creationId="{A051AE55-C412-4F97-B8BC-7897E1B8FE80}"/>
          </ac:spMkLst>
        </pc:spChg>
        <pc:spChg chg="mod">
          <ac:chgData name="Matthew Suderman" userId="2709995e-3ea8-4fb0-9b62-eb8034dec529" providerId="ADAL" clId="{A6161DE5-8AC0-428E-8129-CE9EB59C3021}" dt="2020-07-12T23:08:56.428" v="1703" actId="20577"/>
          <ac:spMkLst>
            <pc:docMk/>
            <pc:sldMk cId="1665227953" sldId="278"/>
            <ac:spMk id="3" creationId="{784E00D2-8947-4BC0-B376-A387D60BAC35}"/>
          </ac:spMkLst>
        </pc:spChg>
        <pc:spChg chg="mod">
          <ac:chgData name="Matthew Suderman" userId="2709995e-3ea8-4fb0-9b62-eb8034dec529" providerId="ADAL" clId="{A6161DE5-8AC0-428E-8129-CE9EB59C3021}" dt="2020-07-12T23:08:41.975" v="1635" actId="20577"/>
          <ac:spMkLst>
            <pc:docMk/>
            <pc:sldMk cId="1665227953" sldId="278"/>
            <ac:spMk id="4" creationId="{C6D6135E-B0E9-4A4D-A5E1-FC2244602EBB}"/>
          </ac:spMkLst>
        </pc:spChg>
      </pc:sldChg>
      <pc:sldChg chg="addSp delSp modSp mod modAnim">
        <pc:chgData name="Matthew Suderman" userId="2709995e-3ea8-4fb0-9b62-eb8034dec529" providerId="ADAL" clId="{A6161DE5-8AC0-428E-8129-CE9EB59C3021}" dt="2020-07-12T23:08:18.671" v="1631"/>
        <pc:sldMkLst>
          <pc:docMk/>
          <pc:sldMk cId="1318713235" sldId="282"/>
        </pc:sldMkLst>
        <pc:spChg chg="add mod">
          <ac:chgData name="Matthew Suderman" userId="2709995e-3ea8-4fb0-9b62-eb8034dec529" providerId="ADAL" clId="{A6161DE5-8AC0-428E-8129-CE9EB59C3021}" dt="2020-07-12T23:07:56.993" v="1630" actId="14100"/>
          <ac:spMkLst>
            <pc:docMk/>
            <pc:sldMk cId="1318713235" sldId="282"/>
            <ac:spMk id="2" creationId="{93226515-344B-45F7-AE3A-8E6335B208EE}"/>
          </ac:spMkLst>
        </pc:spChg>
        <pc:spChg chg="del">
          <ac:chgData name="Matthew Suderman" userId="2709995e-3ea8-4fb0-9b62-eb8034dec529" providerId="ADAL" clId="{A6161DE5-8AC0-428E-8129-CE9EB59C3021}" dt="2020-07-12T22:54:19.384" v="1566" actId="478"/>
          <ac:spMkLst>
            <pc:docMk/>
            <pc:sldMk cId="1318713235" sldId="282"/>
            <ac:spMk id="9" creationId="{D12C4E7B-298C-4C00-902C-8AFB52B472A7}"/>
          </ac:spMkLst>
        </pc:spChg>
        <pc:spChg chg="del">
          <ac:chgData name="Matthew Suderman" userId="2709995e-3ea8-4fb0-9b62-eb8034dec529" providerId="ADAL" clId="{A6161DE5-8AC0-428E-8129-CE9EB59C3021}" dt="2020-07-12T22:54:18.418" v="1565" actId="478"/>
          <ac:spMkLst>
            <pc:docMk/>
            <pc:sldMk cId="1318713235" sldId="282"/>
            <ac:spMk id="11" creationId="{4AA6120D-DA38-4D1C-AF50-9644B3AEAD09}"/>
          </ac:spMkLst>
        </pc:spChg>
        <pc:spChg chg="del">
          <ac:chgData name="Matthew Suderman" userId="2709995e-3ea8-4fb0-9b62-eb8034dec529" providerId="ADAL" clId="{A6161DE5-8AC0-428E-8129-CE9EB59C3021}" dt="2020-07-12T22:54:17.595" v="1564" actId="478"/>
          <ac:spMkLst>
            <pc:docMk/>
            <pc:sldMk cId="1318713235" sldId="282"/>
            <ac:spMk id="12" creationId="{F1EE33A0-9E92-4FD3-B94D-87543DDEE377}"/>
          </ac:spMkLst>
        </pc:spChg>
        <pc:spChg chg="del">
          <ac:chgData name="Matthew Suderman" userId="2709995e-3ea8-4fb0-9b62-eb8034dec529" providerId="ADAL" clId="{A6161DE5-8AC0-428E-8129-CE9EB59C3021}" dt="2020-07-12T22:54:16.833" v="1563" actId="478"/>
          <ac:spMkLst>
            <pc:docMk/>
            <pc:sldMk cId="1318713235" sldId="282"/>
            <ac:spMk id="13" creationId="{46022C0F-2E4E-4903-BBFC-2E7501E191BC}"/>
          </ac:spMkLst>
        </pc:spChg>
        <pc:spChg chg="del">
          <ac:chgData name="Matthew Suderman" userId="2709995e-3ea8-4fb0-9b62-eb8034dec529" providerId="ADAL" clId="{A6161DE5-8AC0-428E-8129-CE9EB59C3021}" dt="2020-07-12T22:54:16.128" v="1562" actId="478"/>
          <ac:spMkLst>
            <pc:docMk/>
            <pc:sldMk cId="1318713235" sldId="282"/>
            <ac:spMk id="14" creationId="{CC450831-D131-46D9-968E-3B9775F01872}"/>
          </ac:spMkLst>
        </pc:spChg>
        <pc:spChg chg="del">
          <ac:chgData name="Matthew Suderman" userId="2709995e-3ea8-4fb0-9b62-eb8034dec529" providerId="ADAL" clId="{A6161DE5-8AC0-428E-8129-CE9EB59C3021}" dt="2020-07-12T22:54:15.335" v="1561" actId="478"/>
          <ac:spMkLst>
            <pc:docMk/>
            <pc:sldMk cId="1318713235" sldId="282"/>
            <ac:spMk id="15" creationId="{DC792072-899E-421E-897C-E520306C3607}"/>
          </ac:spMkLst>
        </pc:spChg>
        <pc:spChg chg="del">
          <ac:chgData name="Matthew Suderman" userId="2709995e-3ea8-4fb0-9b62-eb8034dec529" providerId="ADAL" clId="{A6161DE5-8AC0-428E-8129-CE9EB59C3021}" dt="2020-07-12T22:54:14.402" v="1560" actId="478"/>
          <ac:spMkLst>
            <pc:docMk/>
            <pc:sldMk cId="1318713235" sldId="282"/>
            <ac:spMk id="16" creationId="{11F5B0D4-27C2-4AF4-89AB-C84A738EDCBC}"/>
          </ac:spMkLst>
        </pc:spChg>
        <pc:spChg chg="add del mod">
          <ac:chgData name="Matthew Suderman" userId="2709995e-3ea8-4fb0-9b62-eb8034dec529" providerId="ADAL" clId="{A6161DE5-8AC0-428E-8129-CE9EB59C3021}" dt="2020-07-12T23:03:32.040" v="1589" actId="478"/>
          <ac:spMkLst>
            <pc:docMk/>
            <pc:sldMk cId="1318713235" sldId="282"/>
            <ac:spMk id="17" creationId="{35D57346-C2AC-4E29-AAA6-EF4A023D0D68}"/>
          </ac:spMkLst>
        </pc:spChg>
        <pc:spChg chg="add del mod">
          <ac:chgData name="Matthew Suderman" userId="2709995e-3ea8-4fb0-9b62-eb8034dec529" providerId="ADAL" clId="{A6161DE5-8AC0-428E-8129-CE9EB59C3021}" dt="2020-07-12T23:03:29.263" v="1588" actId="478"/>
          <ac:spMkLst>
            <pc:docMk/>
            <pc:sldMk cId="1318713235" sldId="282"/>
            <ac:spMk id="18" creationId="{3A4C1B45-BACE-46EE-885C-4C2F2406CAEA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19" creationId="{86678182-A08A-40A5-B061-D2AE1AC2F00F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0" creationId="{2ACF10A8-5BCB-4621-95C7-A6423DECD68B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1" creationId="{0E70FA71-352B-4A69-B31B-4887481E6F9D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2" creationId="{93C46FAE-217B-4810-ACCE-10F8484334CB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3" creationId="{9B0CD7A2-B97D-47AF-B2BB-54BE91EE1A2E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4" creationId="{2C43C27C-E899-4CEE-8973-B788CC0184FE}"/>
          </ac:spMkLst>
        </pc:spChg>
        <pc:graphicFrameChg chg="mod modGraphic">
          <ac:chgData name="Matthew Suderman" userId="2709995e-3ea8-4fb0-9b62-eb8034dec529" providerId="ADAL" clId="{A6161DE5-8AC0-428E-8129-CE9EB59C3021}" dt="2020-07-12T22:53:42.320" v="1552" actId="1076"/>
          <ac:graphicFrameMkLst>
            <pc:docMk/>
            <pc:sldMk cId="1318713235" sldId="282"/>
            <ac:graphicFrameMk id="4" creationId="{A02E2500-4313-433A-AB6B-86A8EC73AEA8}"/>
          </ac:graphicFrameMkLst>
        </pc:graphicFrameChg>
      </pc:sldChg>
      <pc:sldChg chg="modSp new mod">
        <pc:chgData name="Matthew Suderman" userId="2709995e-3ea8-4fb0-9b62-eb8034dec529" providerId="ADAL" clId="{A6161DE5-8AC0-428E-8129-CE9EB59C3021}" dt="2020-07-12T23:25:01.225" v="2029" actId="207"/>
        <pc:sldMkLst>
          <pc:docMk/>
          <pc:sldMk cId="2900562679" sldId="283"/>
        </pc:sldMkLst>
        <pc:spChg chg="mod">
          <ac:chgData name="Matthew Suderman" userId="2709995e-3ea8-4fb0-9b62-eb8034dec529" providerId="ADAL" clId="{A6161DE5-8AC0-428E-8129-CE9EB59C3021}" dt="2020-07-12T23:25:01.225" v="2029" actId="207"/>
          <ac:spMkLst>
            <pc:docMk/>
            <pc:sldMk cId="2900562679" sldId="283"/>
            <ac:spMk id="2" creationId="{B02455BB-573A-4D87-BBA4-FE7B114B37BC}"/>
          </ac:spMkLst>
        </pc:spChg>
        <pc:spChg chg="mod">
          <ac:chgData name="Matthew Suderman" userId="2709995e-3ea8-4fb0-9b62-eb8034dec529" providerId="ADAL" clId="{A6161DE5-8AC0-428E-8129-CE9EB59C3021}" dt="2020-07-12T23:22:59.604" v="2018" actId="20577"/>
          <ac:spMkLst>
            <pc:docMk/>
            <pc:sldMk cId="2900562679" sldId="283"/>
            <ac:spMk id="3" creationId="{84786220-116F-4CC8-9389-6EBE3889D3A6}"/>
          </ac:spMkLst>
        </pc:spChg>
      </pc:sldChg>
      <pc:sldChg chg="modSp add mod">
        <pc:chgData name="Matthew Suderman" userId="2709995e-3ea8-4fb0-9b62-eb8034dec529" providerId="ADAL" clId="{A6161DE5-8AC0-428E-8129-CE9EB59C3021}" dt="2020-07-12T23:48:39.855" v="4277" actId="20577"/>
        <pc:sldMkLst>
          <pc:docMk/>
          <pc:sldMk cId="2595551224" sldId="284"/>
        </pc:sldMkLst>
        <pc:spChg chg="mod">
          <ac:chgData name="Matthew Suderman" userId="2709995e-3ea8-4fb0-9b62-eb8034dec529" providerId="ADAL" clId="{A6161DE5-8AC0-428E-8129-CE9EB59C3021}" dt="2020-07-12T23:48:06.327" v="4237" actId="20577"/>
          <ac:spMkLst>
            <pc:docMk/>
            <pc:sldMk cId="2595551224" sldId="284"/>
            <ac:spMk id="2" creationId="{B02455BB-573A-4D87-BBA4-FE7B114B37BC}"/>
          </ac:spMkLst>
        </pc:spChg>
        <pc:spChg chg="mod">
          <ac:chgData name="Matthew Suderman" userId="2709995e-3ea8-4fb0-9b62-eb8034dec529" providerId="ADAL" clId="{A6161DE5-8AC0-428E-8129-CE9EB59C3021}" dt="2020-07-12T23:48:39.855" v="4277" actId="20577"/>
          <ac:spMkLst>
            <pc:docMk/>
            <pc:sldMk cId="2595551224" sldId="284"/>
            <ac:spMk id="3" creationId="{84786220-116F-4CC8-9389-6EBE3889D3A6}"/>
          </ac:spMkLst>
        </pc:spChg>
      </pc:sldChg>
      <pc:sldChg chg="modSp add mod">
        <pc:chgData name="Matthew Suderman" userId="2709995e-3ea8-4fb0-9b62-eb8034dec529" providerId="ADAL" clId="{A6161DE5-8AC0-428E-8129-CE9EB59C3021}" dt="2020-07-13T00:12:08.112" v="5663" actId="20577"/>
        <pc:sldMkLst>
          <pc:docMk/>
          <pc:sldMk cId="762492126" sldId="285"/>
        </pc:sldMkLst>
        <pc:spChg chg="mod">
          <ac:chgData name="Matthew Suderman" userId="2709995e-3ea8-4fb0-9b62-eb8034dec529" providerId="ADAL" clId="{A6161DE5-8AC0-428E-8129-CE9EB59C3021}" dt="2020-07-13T00:12:08.112" v="5663" actId="20577"/>
          <ac:spMkLst>
            <pc:docMk/>
            <pc:sldMk cId="762492126" sldId="285"/>
            <ac:spMk id="2" creationId="{B02455BB-573A-4D87-BBA4-FE7B114B37BC}"/>
          </ac:spMkLst>
        </pc:spChg>
        <pc:spChg chg="mod">
          <ac:chgData name="Matthew Suderman" userId="2709995e-3ea8-4fb0-9b62-eb8034dec529" providerId="ADAL" clId="{A6161DE5-8AC0-428E-8129-CE9EB59C3021}" dt="2020-07-13T00:11:09.366" v="5503" actId="20577"/>
          <ac:spMkLst>
            <pc:docMk/>
            <pc:sldMk cId="762492126" sldId="285"/>
            <ac:spMk id="3" creationId="{84786220-116F-4CC8-9389-6EBE3889D3A6}"/>
          </ac:spMkLst>
        </pc:spChg>
      </pc:sldChg>
    </pc:docChg>
  </pc:docChgLst>
  <pc:docChgLst>
    <pc:chgData name="Matthew Suderman" userId="2709995e-3ea8-4fb0-9b62-eb8034dec529" providerId="ADAL" clId="{2DCC39B9-FA29-4482-8133-94BB6E86D2A5}"/>
    <pc:docChg chg="undo custSel addSld delSld modSld">
      <pc:chgData name="Matthew Suderman" userId="2709995e-3ea8-4fb0-9b62-eb8034dec529" providerId="ADAL" clId="{2DCC39B9-FA29-4482-8133-94BB6E86D2A5}" dt="2020-06-15T01:11:30.651" v="4368" actId="20577"/>
      <pc:docMkLst>
        <pc:docMk/>
      </pc:docMkLst>
      <pc:sldChg chg="del">
        <pc:chgData name="Matthew Suderman" userId="2709995e-3ea8-4fb0-9b62-eb8034dec529" providerId="ADAL" clId="{2DCC39B9-FA29-4482-8133-94BB6E86D2A5}" dt="2020-06-14T22:22:51.278" v="5" actId="47"/>
        <pc:sldMkLst>
          <pc:docMk/>
          <pc:sldMk cId="109857222" sldId="256"/>
        </pc:sldMkLst>
      </pc:sldChg>
      <pc:sldChg chg="del">
        <pc:chgData name="Matthew Suderman" userId="2709995e-3ea8-4fb0-9b62-eb8034dec529" providerId="ADAL" clId="{2DCC39B9-FA29-4482-8133-94BB6E86D2A5}" dt="2020-06-14T22:22:51.572" v="6" actId="47"/>
        <pc:sldMkLst>
          <pc:docMk/>
          <pc:sldMk cId="2396732745" sldId="257"/>
        </pc:sldMkLst>
      </pc:sldChg>
      <pc:sldChg chg="del">
        <pc:chgData name="Matthew Suderman" userId="2709995e-3ea8-4fb0-9b62-eb8034dec529" providerId="ADAL" clId="{2DCC39B9-FA29-4482-8133-94BB6E86D2A5}" dt="2020-06-14T22:22:51.846" v="8" actId="47"/>
        <pc:sldMkLst>
          <pc:docMk/>
          <pc:sldMk cId="3970180476" sldId="258"/>
        </pc:sldMkLst>
      </pc:sldChg>
      <pc:sldChg chg="modSp mod">
        <pc:chgData name="Matthew Suderman" userId="2709995e-3ea8-4fb0-9b62-eb8034dec529" providerId="ADAL" clId="{2DCC39B9-FA29-4482-8133-94BB6E86D2A5}" dt="2020-06-15T01:11:30.651" v="4368" actId="20577"/>
        <pc:sldMkLst>
          <pc:docMk/>
          <pc:sldMk cId="3975880408" sldId="259"/>
        </pc:sldMkLst>
        <pc:spChg chg="mod">
          <ac:chgData name="Matthew Suderman" userId="2709995e-3ea8-4fb0-9b62-eb8034dec529" providerId="ADAL" clId="{2DCC39B9-FA29-4482-8133-94BB6E86D2A5}" dt="2020-06-14T22:22:29.515" v="0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Graphic">
          <ac:chgData name="Matthew Suderman" userId="2709995e-3ea8-4fb0-9b62-eb8034dec529" providerId="ADAL" clId="{2DCC39B9-FA29-4482-8133-94BB6E86D2A5}" dt="2020-06-15T01:11:30.651" v="4368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del">
        <pc:chgData name="Matthew Suderman" userId="2709995e-3ea8-4fb0-9b62-eb8034dec529" providerId="ADAL" clId="{2DCC39B9-FA29-4482-8133-94BB6E86D2A5}" dt="2020-06-14T22:22:52.036" v="9" actId="47"/>
        <pc:sldMkLst>
          <pc:docMk/>
          <pc:sldMk cId="692168980" sldId="260"/>
        </pc:sldMkLst>
      </pc:sldChg>
      <pc:sldChg chg="del">
        <pc:chgData name="Matthew Suderman" userId="2709995e-3ea8-4fb0-9b62-eb8034dec529" providerId="ADAL" clId="{2DCC39B9-FA29-4482-8133-94BB6E86D2A5}" dt="2020-06-14T22:22:52.537" v="11" actId="47"/>
        <pc:sldMkLst>
          <pc:docMk/>
          <pc:sldMk cId="2331892085" sldId="261"/>
        </pc:sldMkLst>
      </pc:sldChg>
      <pc:sldChg chg="del">
        <pc:chgData name="Matthew Suderman" userId="2709995e-3ea8-4fb0-9b62-eb8034dec529" providerId="ADAL" clId="{2DCC39B9-FA29-4482-8133-94BB6E86D2A5}" dt="2020-06-14T22:22:54.042" v="19" actId="47"/>
        <pc:sldMkLst>
          <pc:docMk/>
          <pc:sldMk cId="1907214546" sldId="263"/>
        </pc:sldMkLst>
      </pc:sldChg>
      <pc:sldChg chg="del">
        <pc:chgData name="Matthew Suderman" userId="2709995e-3ea8-4fb0-9b62-eb8034dec529" providerId="ADAL" clId="{2DCC39B9-FA29-4482-8133-94BB6E86D2A5}" dt="2020-06-14T22:22:52.674" v="13" actId="47"/>
        <pc:sldMkLst>
          <pc:docMk/>
          <pc:sldMk cId="1295946552" sldId="264"/>
        </pc:sldMkLst>
      </pc:sldChg>
      <pc:sldChg chg="del">
        <pc:chgData name="Matthew Suderman" userId="2709995e-3ea8-4fb0-9b62-eb8034dec529" providerId="ADAL" clId="{2DCC39B9-FA29-4482-8133-94BB6E86D2A5}" dt="2020-06-14T22:22:48.368" v="2" actId="47"/>
        <pc:sldMkLst>
          <pc:docMk/>
          <pc:sldMk cId="980237120" sldId="267"/>
        </pc:sldMkLst>
      </pc:sldChg>
      <pc:sldChg chg="del">
        <pc:chgData name="Matthew Suderman" userId="2709995e-3ea8-4fb0-9b62-eb8034dec529" providerId="ADAL" clId="{2DCC39B9-FA29-4482-8133-94BB6E86D2A5}" dt="2020-06-14T22:22:50.513" v="3" actId="47"/>
        <pc:sldMkLst>
          <pc:docMk/>
          <pc:sldMk cId="1070485980" sldId="269"/>
        </pc:sldMkLst>
      </pc:sldChg>
      <pc:sldChg chg="del">
        <pc:chgData name="Matthew Suderman" userId="2709995e-3ea8-4fb0-9b62-eb8034dec529" providerId="ADAL" clId="{2DCC39B9-FA29-4482-8133-94BB6E86D2A5}" dt="2020-06-14T22:22:50.807" v="4" actId="47"/>
        <pc:sldMkLst>
          <pc:docMk/>
          <pc:sldMk cId="1834542249" sldId="273"/>
        </pc:sldMkLst>
      </pc:sldChg>
      <pc:sldChg chg="addSp delSp modSp add del mod modAnim">
        <pc:chgData name="Matthew Suderman" userId="2709995e-3ea8-4fb0-9b62-eb8034dec529" providerId="ADAL" clId="{2DCC39B9-FA29-4482-8133-94BB6E86D2A5}" dt="2020-06-14T23:56:37.530" v="2825" actId="27636"/>
        <pc:sldMkLst>
          <pc:docMk/>
          <pc:sldMk cId="244703395" sldId="274"/>
        </pc:sldMkLst>
        <pc:spChg chg="mod">
          <ac:chgData name="Matthew Suderman" userId="2709995e-3ea8-4fb0-9b62-eb8034dec529" providerId="ADAL" clId="{2DCC39B9-FA29-4482-8133-94BB6E86D2A5}" dt="2020-06-14T23:51:56.963" v="2288" actId="14100"/>
          <ac:spMkLst>
            <pc:docMk/>
            <pc:sldMk cId="244703395" sldId="274"/>
            <ac:spMk id="2" creationId="{A051AE55-C412-4F97-B8BC-7897E1B8FE80}"/>
          </ac:spMkLst>
        </pc:spChg>
        <pc:spChg chg="mod">
          <ac:chgData name="Matthew Suderman" userId="2709995e-3ea8-4fb0-9b62-eb8034dec529" providerId="ADAL" clId="{2DCC39B9-FA29-4482-8133-94BB6E86D2A5}" dt="2020-06-14T23:56:37.530" v="2825" actId="27636"/>
          <ac:spMkLst>
            <pc:docMk/>
            <pc:sldMk cId="244703395" sldId="274"/>
            <ac:spMk id="3" creationId="{784E00D2-8947-4BC0-B376-A387D60BAC35}"/>
          </ac:spMkLst>
        </pc:spChg>
        <pc:spChg chg="mod">
          <ac:chgData name="Matthew Suderman" userId="2709995e-3ea8-4fb0-9b62-eb8034dec529" providerId="ADAL" clId="{2DCC39B9-FA29-4482-8133-94BB6E86D2A5}" dt="2020-06-14T23:38:38.256" v="2045" actId="20577"/>
          <ac:spMkLst>
            <pc:docMk/>
            <pc:sldMk cId="244703395" sldId="274"/>
            <ac:spMk id="4" creationId="{C6D6135E-B0E9-4A4D-A5E1-FC2244602EBB}"/>
          </ac:spMkLst>
        </pc:spChg>
        <pc:spChg chg="add del mod">
          <ac:chgData name="Matthew Suderman" userId="2709995e-3ea8-4fb0-9b62-eb8034dec529" providerId="ADAL" clId="{2DCC39B9-FA29-4482-8133-94BB6E86D2A5}" dt="2020-06-14T23:49:07.205" v="2279" actId="478"/>
          <ac:spMkLst>
            <pc:docMk/>
            <pc:sldMk cId="244703395" sldId="274"/>
            <ac:spMk id="5" creationId="{0A1811E1-1B35-4C71-B9A1-2F7C451F77FB}"/>
          </ac:spMkLst>
        </pc:spChg>
        <pc:spChg chg="add del">
          <ac:chgData name="Matthew Suderman" userId="2709995e-3ea8-4fb0-9b62-eb8034dec529" providerId="ADAL" clId="{2DCC39B9-FA29-4482-8133-94BB6E86D2A5}" dt="2020-06-14T23:49:30.978" v="2281" actId="478"/>
          <ac:spMkLst>
            <pc:docMk/>
            <pc:sldMk cId="244703395" sldId="274"/>
            <ac:spMk id="6" creationId="{539FA937-A562-4539-B972-CA6A679330E1}"/>
          </ac:spMkLst>
        </pc:spChg>
        <pc:picChg chg="add mod">
          <ac:chgData name="Matthew Suderman" userId="2709995e-3ea8-4fb0-9b62-eb8034dec529" providerId="ADAL" clId="{2DCC39B9-FA29-4482-8133-94BB6E86D2A5}" dt="2020-06-14T23:51:45.636" v="2285" actId="1076"/>
          <ac:picMkLst>
            <pc:docMk/>
            <pc:sldMk cId="244703395" sldId="274"/>
            <ac:picMk id="8" creationId="{A121BD29-954C-48DE-BEC0-CFE38ADA5B7D}"/>
          </ac:picMkLst>
        </pc:picChg>
      </pc:sldChg>
      <pc:sldChg chg="del">
        <pc:chgData name="Matthew Suderman" userId="2709995e-3ea8-4fb0-9b62-eb8034dec529" providerId="ADAL" clId="{2DCC39B9-FA29-4482-8133-94BB6E86D2A5}" dt="2020-06-14T22:22:51.692" v="7" actId="47"/>
        <pc:sldMkLst>
          <pc:docMk/>
          <pc:sldMk cId="3308921423" sldId="275"/>
        </pc:sldMkLst>
      </pc:sldChg>
      <pc:sldChg chg="add del">
        <pc:chgData name="Matthew Suderman" userId="2709995e-3ea8-4fb0-9b62-eb8034dec529" providerId="ADAL" clId="{2DCC39B9-FA29-4482-8133-94BB6E86D2A5}" dt="2020-06-15T00:55:33" v="3627" actId="47"/>
        <pc:sldMkLst>
          <pc:docMk/>
          <pc:sldMk cId="3312567759" sldId="275"/>
        </pc:sldMkLst>
      </pc:sldChg>
      <pc:sldChg chg="del">
        <pc:chgData name="Matthew Suderman" userId="2709995e-3ea8-4fb0-9b62-eb8034dec529" providerId="ADAL" clId="{2DCC39B9-FA29-4482-8133-94BB6E86D2A5}" dt="2020-06-14T22:22:52.563" v="12" actId="47"/>
        <pc:sldMkLst>
          <pc:docMk/>
          <pc:sldMk cId="265509522" sldId="276"/>
        </pc:sldMkLst>
      </pc:sldChg>
      <pc:sldChg chg="add del">
        <pc:chgData name="Matthew Suderman" userId="2709995e-3ea8-4fb0-9b62-eb8034dec529" providerId="ADAL" clId="{2DCC39B9-FA29-4482-8133-94BB6E86D2A5}" dt="2020-06-15T00:55:32.791" v="3626" actId="47"/>
        <pc:sldMkLst>
          <pc:docMk/>
          <pc:sldMk cId="1452798065" sldId="276"/>
        </pc:sldMkLst>
      </pc:sldChg>
      <pc:sldChg chg="del">
        <pc:chgData name="Matthew Suderman" userId="2709995e-3ea8-4fb0-9b62-eb8034dec529" providerId="ADAL" clId="{2DCC39B9-FA29-4482-8133-94BB6E86D2A5}" dt="2020-06-14T22:22:52.203" v="10" actId="47"/>
        <pc:sldMkLst>
          <pc:docMk/>
          <pc:sldMk cId="864675788" sldId="277"/>
        </pc:sldMkLst>
      </pc:sldChg>
      <pc:sldChg chg="addSp modSp add mod modAnim">
        <pc:chgData name="Matthew Suderman" userId="2709995e-3ea8-4fb0-9b62-eb8034dec529" providerId="ADAL" clId="{2DCC39B9-FA29-4482-8133-94BB6E86D2A5}" dt="2020-06-15T00:56:31.262" v="3636" actId="20577"/>
        <pc:sldMkLst>
          <pc:docMk/>
          <pc:sldMk cId="883006403" sldId="277"/>
        </pc:sldMkLst>
        <pc:spChg chg="mod">
          <ac:chgData name="Matthew Suderman" userId="2709995e-3ea8-4fb0-9b62-eb8034dec529" providerId="ADAL" clId="{2DCC39B9-FA29-4482-8133-94BB6E86D2A5}" dt="2020-06-15T00:19:20.384" v="2898" actId="113"/>
          <ac:spMkLst>
            <pc:docMk/>
            <pc:sldMk cId="883006403" sldId="277"/>
            <ac:spMk id="2" creationId="{A051AE55-C412-4F97-B8BC-7897E1B8FE80}"/>
          </ac:spMkLst>
        </pc:spChg>
        <pc:spChg chg="mod">
          <ac:chgData name="Matthew Suderman" userId="2709995e-3ea8-4fb0-9b62-eb8034dec529" providerId="ADAL" clId="{2DCC39B9-FA29-4482-8133-94BB6E86D2A5}" dt="2020-06-15T00:56:31.262" v="3636" actId="20577"/>
          <ac:spMkLst>
            <pc:docMk/>
            <pc:sldMk cId="883006403" sldId="277"/>
            <ac:spMk id="3" creationId="{784E00D2-8947-4BC0-B376-A387D60BAC35}"/>
          </ac:spMkLst>
        </pc:spChg>
        <pc:spChg chg="mod">
          <ac:chgData name="Matthew Suderman" userId="2709995e-3ea8-4fb0-9b62-eb8034dec529" providerId="ADAL" clId="{2DCC39B9-FA29-4482-8133-94BB6E86D2A5}" dt="2020-06-15T00:30:53.690" v="3021" actId="20577"/>
          <ac:spMkLst>
            <pc:docMk/>
            <pc:sldMk cId="883006403" sldId="277"/>
            <ac:spMk id="4" creationId="{C6D6135E-B0E9-4A4D-A5E1-FC2244602EBB}"/>
          </ac:spMkLst>
        </pc:spChg>
        <pc:picChg chg="add mod ord">
          <ac:chgData name="Matthew Suderman" userId="2709995e-3ea8-4fb0-9b62-eb8034dec529" providerId="ADAL" clId="{2DCC39B9-FA29-4482-8133-94BB6E86D2A5}" dt="2020-06-15T00:27:57.451" v="2943" actId="167"/>
          <ac:picMkLst>
            <pc:docMk/>
            <pc:sldMk cId="883006403" sldId="277"/>
            <ac:picMk id="6" creationId="{AD4DFBEB-E695-4238-8D3C-94E984D969F7}"/>
          </ac:picMkLst>
        </pc:picChg>
        <pc:picChg chg="add mod modCrop">
          <ac:chgData name="Matthew Suderman" userId="2709995e-3ea8-4fb0-9b62-eb8034dec529" providerId="ADAL" clId="{2DCC39B9-FA29-4482-8133-94BB6E86D2A5}" dt="2020-06-15T00:50:46.623" v="3464" actId="1076"/>
          <ac:picMkLst>
            <pc:docMk/>
            <pc:sldMk cId="883006403" sldId="277"/>
            <ac:picMk id="8" creationId="{E0285516-E594-40A9-9F64-53AFFB2A6470}"/>
          </ac:picMkLst>
        </pc:picChg>
      </pc:sldChg>
      <pc:sldChg chg="del">
        <pc:chgData name="Matthew Suderman" userId="2709995e-3ea8-4fb0-9b62-eb8034dec529" providerId="ADAL" clId="{2DCC39B9-FA29-4482-8133-94BB6E86D2A5}" dt="2020-06-14T22:22:53.784" v="18" actId="47"/>
        <pc:sldMkLst>
          <pc:docMk/>
          <pc:sldMk cId="1324647295" sldId="278"/>
        </pc:sldMkLst>
      </pc:sldChg>
      <pc:sldChg chg="modSp add mod modAnim">
        <pc:chgData name="Matthew Suderman" userId="2709995e-3ea8-4fb0-9b62-eb8034dec529" providerId="ADAL" clId="{2DCC39B9-FA29-4482-8133-94BB6E86D2A5}" dt="2020-06-15T01:05:44.166" v="4313" actId="20577"/>
        <pc:sldMkLst>
          <pc:docMk/>
          <pc:sldMk cId="1665227953" sldId="278"/>
        </pc:sldMkLst>
        <pc:spChg chg="mod">
          <ac:chgData name="Matthew Suderman" userId="2709995e-3ea8-4fb0-9b62-eb8034dec529" providerId="ADAL" clId="{2DCC39B9-FA29-4482-8133-94BB6E86D2A5}" dt="2020-06-15T00:59:52.080" v="3691" actId="113"/>
          <ac:spMkLst>
            <pc:docMk/>
            <pc:sldMk cId="1665227953" sldId="278"/>
            <ac:spMk id="2" creationId="{A051AE55-C412-4F97-B8BC-7897E1B8FE80}"/>
          </ac:spMkLst>
        </pc:spChg>
        <pc:spChg chg="mod">
          <ac:chgData name="Matthew Suderman" userId="2709995e-3ea8-4fb0-9b62-eb8034dec529" providerId="ADAL" clId="{2DCC39B9-FA29-4482-8133-94BB6E86D2A5}" dt="2020-06-15T01:05:44.166" v="4313" actId="20577"/>
          <ac:spMkLst>
            <pc:docMk/>
            <pc:sldMk cId="1665227953" sldId="278"/>
            <ac:spMk id="3" creationId="{784E00D2-8947-4BC0-B376-A387D60BAC35}"/>
          </ac:spMkLst>
        </pc:spChg>
        <pc:spChg chg="mod">
          <ac:chgData name="Matthew Suderman" userId="2709995e-3ea8-4fb0-9b62-eb8034dec529" providerId="ADAL" clId="{2DCC39B9-FA29-4482-8133-94BB6E86D2A5}" dt="2020-06-15T00:59:05.270" v="3665" actId="20577"/>
          <ac:spMkLst>
            <pc:docMk/>
            <pc:sldMk cId="1665227953" sldId="278"/>
            <ac:spMk id="4" creationId="{C6D6135E-B0E9-4A4D-A5E1-FC2244602EBB}"/>
          </ac:spMkLst>
        </pc:spChg>
      </pc:sldChg>
      <pc:sldChg chg="del">
        <pc:chgData name="Matthew Suderman" userId="2709995e-3ea8-4fb0-9b62-eb8034dec529" providerId="ADAL" clId="{2DCC39B9-FA29-4482-8133-94BB6E86D2A5}" dt="2020-06-14T22:22:52.885" v="14" actId="47"/>
        <pc:sldMkLst>
          <pc:docMk/>
          <pc:sldMk cId="205540030" sldId="279"/>
        </pc:sldMkLst>
      </pc:sldChg>
      <pc:sldChg chg="add del">
        <pc:chgData name="Matthew Suderman" userId="2709995e-3ea8-4fb0-9b62-eb8034dec529" providerId="ADAL" clId="{2DCC39B9-FA29-4482-8133-94BB6E86D2A5}" dt="2020-06-15T00:55:32.592" v="3625" actId="47"/>
        <pc:sldMkLst>
          <pc:docMk/>
          <pc:sldMk cId="2149765556" sldId="279"/>
        </pc:sldMkLst>
      </pc:sldChg>
      <pc:sldChg chg="add del">
        <pc:chgData name="Matthew Suderman" userId="2709995e-3ea8-4fb0-9b62-eb8034dec529" providerId="ADAL" clId="{2DCC39B9-FA29-4482-8133-94BB6E86D2A5}" dt="2020-06-15T00:55:32.424" v="3624" actId="47"/>
        <pc:sldMkLst>
          <pc:docMk/>
          <pc:sldMk cId="1159460512" sldId="280"/>
        </pc:sldMkLst>
      </pc:sldChg>
      <pc:sldChg chg="del">
        <pc:chgData name="Matthew Suderman" userId="2709995e-3ea8-4fb0-9b62-eb8034dec529" providerId="ADAL" clId="{2DCC39B9-FA29-4482-8133-94BB6E86D2A5}" dt="2020-06-14T22:22:53.213" v="16" actId="47"/>
        <pc:sldMkLst>
          <pc:docMk/>
          <pc:sldMk cId="2889071843" sldId="280"/>
        </pc:sldMkLst>
      </pc:sldChg>
      <pc:sldChg chg="add del">
        <pc:chgData name="Matthew Suderman" userId="2709995e-3ea8-4fb0-9b62-eb8034dec529" providerId="ADAL" clId="{2DCC39B9-FA29-4482-8133-94BB6E86D2A5}" dt="2020-06-15T00:55:32.178" v="3623" actId="47"/>
        <pc:sldMkLst>
          <pc:docMk/>
          <pc:sldMk cId="1204435049" sldId="281"/>
        </pc:sldMkLst>
      </pc:sldChg>
      <pc:sldChg chg="addSp delSp modSp new mod delAnim modAnim">
        <pc:chgData name="Matthew Suderman" userId="2709995e-3ea8-4fb0-9b62-eb8034dec529" providerId="ADAL" clId="{2DCC39B9-FA29-4482-8133-94BB6E86D2A5}" dt="2020-06-14T23:34:08.587" v="2027" actId="167"/>
        <pc:sldMkLst>
          <pc:docMk/>
          <pc:sldMk cId="1318713235" sldId="282"/>
        </pc:sldMkLst>
        <pc:spChg chg="del mod">
          <ac:chgData name="Matthew Suderman" userId="2709995e-3ea8-4fb0-9b62-eb8034dec529" providerId="ADAL" clId="{2DCC39B9-FA29-4482-8133-94BB6E86D2A5}" dt="2020-06-14T23:19:22.863" v="1852" actId="478"/>
          <ac:spMkLst>
            <pc:docMk/>
            <pc:sldMk cId="1318713235" sldId="282"/>
            <ac:spMk id="2" creationId="{D3F8179C-D8A4-4320-8F8C-9EDD8256334E}"/>
          </ac:spMkLst>
        </pc:spChg>
        <pc:spChg chg="del">
          <ac:chgData name="Matthew Suderman" userId="2709995e-3ea8-4fb0-9b62-eb8034dec529" providerId="ADAL" clId="{2DCC39B9-FA29-4482-8133-94BB6E86D2A5}" dt="2020-06-14T22:24:08.097" v="54" actId="478"/>
          <ac:spMkLst>
            <pc:docMk/>
            <pc:sldMk cId="1318713235" sldId="282"/>
            <ac:spMk id="3" creationId="{E27F6B46-651A-45BB-9C75-BB2AA3DAEA8D}"/>
          </ac:spMkLst>
        </pc:spChg>
        <pc:spChg chg="add mod">
          <ac:chgData name="Matthew Suderman" userId="2709995e-3ea8-4fb0-9b62-eb8034dec529" providerId="ADAL" clId="{2DCC39B9-FA29-4482-8133-94BB6E86D2A5}" dt="2020-06-14T23:19:15.252" v="1851"/>
          <ac:spMkLst>
            <pc:docMk/>
            <pc:sldMk cId="1318713235" sldId="282"/>
            <ac:spMk id="5" creationId="{F68F30A7-F9C1-4598-96DA-5ACE2CEB9765}"/>
          </ac:spMkLst>
        </pc:spChg>
        <pc:spChg chg="add del mod">
          <ac:chgData name="Matthew Suderman" userId="2709995e-3ea8-4fb0-9b62-eb8034dec529" providerId="ADAL" clId="{2DCC39B9-FA29-4482-8133-94BB6E86D2A5}" dt="2020-06-14T23:19:26.768" v="1853" actId="478"/>
          <ac:spMkLst>
            <pc:docMk/>
            <pc:sldMk cId="1318713235" sldId="282"/>
            <ac:spMk id="7" creationId="{1829D101-F658-4A68-89C1-D1ABFBE9393B}"/>
          </ac:spMkLst>
        </pc:spChg>
        <pc:spChg chg="add del mod">
          <ac:chgData name="Matthew Suderman" userId="2709995e-3ea8-4fb0-9b62-eb8034dec529" providerId="ADAL" clId="{2DCC39B9-FA29-4482-8133-94BB6E86D2A5}" dt="2020-06-14T23:30:19.113" v="1964" actId="478"/>
          <ac:spMkLst>
            <pc:docMk/>
            <pc:sldMk cId="1318713235" sldId="282"/>
            <ac:spMk id="8" creationId="{2E27CF4D-062E-4459-9FD2-312FBBF500CD}"/>
          </ac:spMkLst>
        </pc:spChg>
        <pc:spChg chg="add mod">
          <ac:chgData name="Matthew Suderman" userId="2709995e-3ea8-4fb0-9b62-eb8034dec529" providerId="ADAL" clId="{2DCC39B9-FA29-4482-8133-94BB6E86D2A5}" dt="2020-06-14T23:33:54.641" v="2026" actId="1036"/>
          <ac:spMkLst>
            <pc:docMk/>
            <pc:sldMk cId="1318713235" sldId="282"/>
            <ac:spMk id="9" creationId="{D12C4E7B-298C-4C00-902C-8AFB52B472A7}"/>
          </ac:spMkLst>
        </pc:spChg>
        <pc:spChg chg="add del mod">
          <ac:chgData name="Matthew Suderman" userId="2709995e-3ea8-4fb0-9b62-eb8034dec529" providerId="ADAL" clId="{2DCC39B9-FA29-4482-8133-94BB6E86D2A5}" dt="2020-06-14T23:30:21.859" v="1965" actId="478"/>
          <ac:spMkLst>
            <pc:docMk/>
            <pc:sldMk cId="1318713235" sldId="282"/>
            <ac:spMk id="10" creationId="{BDCD0F76-8F53-4AF2-AEA4-EE4D7B4874C9}"/>
          </ac:spMkLst>
        </pc:spChg>
        <pc:spChg chg="add mod">
          <ac:chgData name="Matthew Suderman" userId="2709995e-3ea8-4fb0-9b62-eb8034dec529" providerId="ADAL" clId="{2DCC39B9-FA29-4482-8133-94BB6E86D2A5}" dt="2020-06-14T23:33:54.641" v="2026" actId="1036"/>
          <ac:spMkLst>
            <pc:docMk/>
            <pc:sldMk cId="1318713235" sldId="282"/>
            <ac:spMk id="11" creationId="{4AA6120D-DA38-4D1C-AF50-9644B3AEAD09}"/>
          </ac:spMkLst>
        </pc:spChg>
        <pc:spChg chg="add mod">
          <ac:chgData name="Matthew Suderman" userId="2709995e-3ea8-4fb0-9b62-eb8034dec529" providerId="ADAL" clId="{2DCC39B9-FA29-4482-8133-94BB6E86D2A5}" dt="2020-06-14T23:33:54.641" v="2026" actId="1036"/>
          <ac:spMkLst>
            <pc:docMk/>
            <pc:sldMk cId="1318713235" sldId="282"/>
            <ac:spMk id="12" creationId="{F1EE33A0-9E92-4FD3-B94D-87543DDEE377}"/>
          </ac:spMkLst>
        </pc:spChg>
        <pc:spChg chg="add mod">
          <ac:chgData name="Matthew Suderman" userId="2709995e-3ea8-4fb0-9b62-eb8034dec529" providerId="ADAL" clId="{2DCC39B9-FA29-4482-8133-94BB6E86D2A5}" dt="2020-06-14T23:31:23.107" v="1979" actId="14100"/>
          <ac:spMkLst>
            <pc:docMk/>
            <pc:sldMk cId="1318713235" sldId="282"/>
            <ac:spMk id="13" creationId="{46022C0F-2E4E-4903-BBFC-2E7501E191BC}"/>
          </ac:spMkLst>
        </pc:spChg>
        <pc:spChg chg="add mod">
          <ac:chgData name="Matthew Suderman" userId="2709995e-3ea8-4fb0-9b62-eb8034dec529" providerId="ADAL" clId="{2DCC39B9-FA29-4482-8133-94BB6E86D2A5}" dt="2020-06-14T23:31:40.588" v="1983" actId="14100"/>
          <ac:spMkLst>
            <pc:docMk/>
            <pc:sldMk cId="1318713235" sldId="282"/>
            <ac:spMk id="14" creationId="{CC450831-D131-46D9-968E-3B9775F01872}"/>
          </ac:spMkLst>
        </pc:spChg>
        <pc:spChg chg="add mod">
          <ac:chgData name="Matthew Suderman" userId="2709995e-3ea8-4fb0-9b62-eb8034dec529" providerId="ADAL" clId="{2DCC39B9-FA29-4482-8133-94BB6E86D2A5}" dt="2020-06-14T23:31:57.268" v="1992" actId="14100"/>
          <ac:spMkLst>
            <pc:docMk/>
            <pc:sldMk cId="1318713235" sldId="282"/>
            <ac:spMk id="15" creationId="{DC792072-899E-421E-897C-E520306C3607}"/>
          </ac:spMkLst>
        </pc:spChg>
        <pc:spChg chg="add mod">
          <ac:chgData name="Matthew Suderman" userId="2709995e-3ea8-4fb0-9b62-eb8034dec529" providerId="ADAL" clId="{2DCC39B9-FA29-4482-8133-94BB6E86D2A5}" dt="2020-06-14T23:32:14.175" v="2018" actId="14100"/>
          <ac:spMkLst>
            <pc:docMk/>
            <pc:sldMk cId="1318713235" sldId="282"/>
            <ac:spMk id="16" creationId="{11F5B0D4-27C2-4AF4-89AB-C84A738EDCBC}"/>
          </ac:spMkLst>
        </pc:spChg>
        <pc:graphicFrameChg chg="add mod ord modGraphic">
          <ac:chgData name="Matthew Suderman" userId="2709995e-3ea8-4fb0-9b62-eb8034dec529" providerId="ADAL" clId="{2DCC39B9-FA29-4482-8133-94BB6E86D2A5}" dt="2020-06-14T23:34:08.587" v="2027" actId="167"/>
          <ac:graphicFrameMkLst>
            <pc:docMk/>
            <pc:sldMk cId="1318713235" sldId="282"/>
            <ac:graphicFrameMk id="4" creationId="{A02E2500-4313-433A-AB6B-86A8EC73AEA8}"/>
          </ac:graphicFrameMkLst>
        </pc:graphicFrameChg>
      </pc:sldChg>
      <pc:sldChg chg="del">
        <pc:chgData name="Matthew Suderman" userId="2709995e-3ea8-4fb0-9b62-eb8034dec529" providerId="ADAL" clId="{2DCC39B9-FA29-4482-8133-94BB6E86D2A5}" dt="2020-06-14T22:22:52.984" v="15" actId="47"/>
        <pc:sldMkLst>
          <pc:docMk/>
          <pc:sldMk cId="2238110980" sldId="283"/>
        </pc:sldMkLst>
      </pc:sldChg>
      <pc:sldChg chg="del">
        <pc:chgData name="Matthew Suderman" userId="2709995e-3ea8-4fb0-9b62-eb8034dec529" providerId="ADAL" clId="{2DCC39B9-FA29-4482-8133-94BB6E86D2A5}" dt="2020-06-14T22:22:53.419" v="17" actId="47"/>
        <pc:sldMkLst>
          <pc:docMk/>
          <pc:sldMk cId="442124831" sldId="284"/>
        </pc:sldMkLst>
      </pc:sldChg>
    </pc:docChg>
  </pc:docChgLst>
  <pc:docChgLst>
    <pc:chgData name="Matthew Suderman" userId="S::ms13525@bristol.ac.uk::2709995e-3ea8-4fb0-9b62-eb8034dec529" providerId="AD" clId="Web-{FA35B7BE-8B2E-F369-211A-F25F50F0FAFD}"/>
    <pc:docChg chg="delSld modSld">
      <pc:chgData name="Matthew Suderman" userId="S::ms13525@bristol.ac.uk::2709995e-3ea8-4fb0-9b62-eb8034dec529" providerId="AD" clId="Web-{FA35B7BE-8B2E-F369-211A-F25F50F0FAFD}" dt="2020-07-12T21:45:17.580" v="67"/>
      <pc:docMkLst>
        <pc:docMk/>
      </pc:docMkLst>
      <pc:sldChg chg="modSp">
        <pc:chgData name="Matthew Suderman" userId="S::ms13525@bristol.ac.uk::2709995e-3ea8-4fb0-9b62-eb8034dec529" providerId="AD" clId="Web-{FA35B7BE-8B2E-F369-211A-F25F50F0FAFD}" dt="2020-07-12T21:45:17.580" v="67"/>
        <pc:sldMkLst>
          <pc:docMk/>
          <pc:sldMk cId="3975880408" sldId="259"/>
        </pc:sldMkLst>
        <pc:spChg chg="mod">
          <ac:chgData name="Matthew Suderman" userId="S::ms13525@bristol.ac.uk::2709995e-3ea8-4fb0-9b62-eb8034dec529" providerId="AD" clId="Web-{FA35B7BE-8B2E-F369-211A-F25F50F0FAFD}" dt="2020-07-12T21:43:16.133" v="6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 modGraphic">
          <ac:chgData name="Matthew Suderman" userId="S::ms13525@bristol.ac.uk::2709995e-3ea8-4fb0-9b62-eb8034dec529" providerId="AD" clId="Web-{FA35B7BE-8B2E-F369-211A-F25F50F0FAFD}" dt="2020-07-12T21:45:17.580" v="6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del">
        <pc:chgData name="Matthew Suderman" userId="S::ms13525@bristol.ac.uk::2709995e-3ea8-4fb0-9b62-eb8034dec529" providerId="AD" clId="Web-{FA35B7BE-8B2E-F369-211A-F25F50F0FAFD}" dt="2020-07-12T21:42:59.990" v="1"/>
        <pc:sldMkLst>
          <pc:docMk/>
          <pc:sldMk cId="244703395" sldId="274"/>
        </pc:sldMkLst>
      </pc:sldChg>
      <pc:sldChg chg="del">
        <pc:chgData name="Matthew Suderman" userId="S::ms13525@bristol.ac.uk::2709995e-3ea8-4fb0-9b62-eb8034dec529" providerId="AD" clId="Web-{FA35B7BE-8B2E-F369-211A-F25F50F0FAFD}" dt="2020-07-12T21:42:56.490" v="0"/>
        <pc:sldMkLst>
          <pc:docMk/>
          <pc:sldMk cId="883006403" sldId="277"/>
        </pc:sldMkLst>
      </pc:sldChg>
      <pc:sldChg chg="modSp">
        <pc:chgData name="Matthew Suderman" userId="S::ms13525@bristol.ac.uk::2709995e-3ea8-4fb0-9b62-eb8034dec529" providerId="AD" clId="Web-{FA35B7BE-8B2E-F369-211A-F25F50F0FAFD}" dt="2020-07-12T21:44:50.998" v="63"/>
        <pc:sldMkLst>
          <pc:docMk/>
          <pc:sldMk cId="1318713235" sldId="282"/>
        </pc:sldMkLst>
        <pc:graphicFrameChg chg="mod ord modGraphic">
          <ac:chgData name="Matthew Suderman" userId="S::ms13525@bristol.ac.uk::2709995e-3ea8-4fb0-9b62-eb8034dec529" providerId="AD" clId="Web-{FA35B7BE-8B2E-F369-211A-F25F50F0FAFD}" dt="2020-07-12T21:44:50.998" v="63"/>
          <ac:graphicFrameMkLst>
            <pc:docMk/>
            <pc:sldMk cId="1318713235" sldId="282"/>
            <ac:graphicFrameMk id="4" creationId="{A02E2500-4313-433A-AB6B-86A8EC73AEA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B5896-3F35-4831-BB7E-21A81A4AC4F7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5F4B-71E9-41AC-82A9-C645CE46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2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5F4B-71E9-41AC-82A9-C645CE466D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Journal club</a:t>
            </a:r>
            <a:br>
              <a:rPr lang="en-GB" dirty="0">
                <a:cs typeface="Calibri Light"/>
              </a:rPr>
            </a:br>
            <a:r>
              <a:rPr lang="en-GB" dirty="0">
                <a:cs typeface="Calibri Light"/>
              </a:rPr>
              <a:t>July 13, 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A37789-E764-494C-AC19-7DAFF4C6D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19226"/>
              </p:ext>
            </p:extLst>
          </p:nvPr>
        </p:nvGraphicFramePr>
        <p:xfrm>
          <a:off x="4109498" y="3726324"/>
          <a:ext cx="3800475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33675">
                  <a:extLst>
                    <a:ext uri="{9D8B030D-6E8A-4147-A177-3AD203B41FA5}">
                      <a16:colId xmlns:a16="http://schemas.microsoft.com/office/drawing/2014/main" val="17417560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621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Categories​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Number​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1424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EWAS​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9288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Biomarker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8812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73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Prediction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98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8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8F30A7-F9C1-4598-96DA-5ACE2CEB9765}"/>
              </a:ext>
            </a:extLst>
          </p:cNvPr>
          <p:cNvSpPr txBox="1"/>
          <p:nvPr/>
        </p:nvSpPr>
        <p:spPr>
          <a:xfrm>
            <a:off x="-2583" y="-25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EWAS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2E2500-4313-433A-AB6B-86A8EC73A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83377"/>
              </p:ext>
            </p:extLst>
          </p:nvPr>
        </p:nvGraphicFramePr>
        <p:xfrm>
          <a:off x="233836" y="868192"/>
          <a:ext cx="11712539" cy="4930634"/>
        </p:xfrm>
        <a:graphic>
          <a:graphicData uri="http://schemas.openxmlformats.org/drawingml/2006/table">
            <a:tbl>
              <a:tblPr/>
              <a:tblGrid>
                <a:gridCol w="1561671">
                  <a:extLst>
                    <a:ext uri="{9D8B030D-6E8A-4147-A177-3AD203B41FA5}">
                      <a16:colId xmlns:a16="http://schemas.microsoft.com/office/drawing/2014/main" val="1382696352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2552328279"/>
                    </a:ext>
                  </a:extLst>
                </a:gridCol>
                <a:gridCol w="2041842">
                  <a:extLst>
                    <a:ext uri="{9D8B030D-6E8A-4147-A177-3AD203B41FA5}">
                      <a16:colId xmlns:a16="http://schemas.microsoft.com/office/drawing/2014/main" val="3254779129"/>
                    </a:ext>
                  </a:extLst>
                </a:gridCol>
                <a:gridCol w="1161310">
                  <a:extLst>
                    <a:ext uri="{9D8B030D-6E8A-4147-A177-3AD203B41FA5}">
                      <a16:colId xmlns:a16="http://schemas.microsoft.com/office/drawing/2014/main" val="2055045826"/>
                    </a:ext>
                  </a:extLst>
                </a:gridCol>
                <a:gridCol w="3584889">
                  <a:extLst>
                    <a:ext uri="{9D8B030D-6E8A-4147-A177-3AD203B41FA5}">
                      <a16:colId xmlns:a16="http://schemas.microsoft.com/office/drawing/2014/main" val="2315534075"/>
                    </a:ext>
                  </a:extLst>
                </a:gridCol>
                <a:gridCol w="1042643">
                  <a:extLst>
                    <a:ext uri="{9D8B030D-6E8A-4147-A177-3AD203B41FA5}">
                      <a16:colId xmlns:a16="http://schemas.microsoft.com/office/drawing/2014/main" val="1141498754"/>
                    </a:ext>
                  </a:extLst>
                </a:gridCol>
                <a:gridCol w="1444495">
                  <a:extLst>
                    <a:ext uri="{9D8B030D-6E8A-4147-A177-3AD203B41FA5}">
                      <a16:colId xmlns:a16="http://schemas.microsoft.com/office/drawing/2014/main" val="3232650776"/>
                    </a:ext>
                  </a:extLst>
                </a:gridCol>
              </a:tblGrid>
              <a:tr h="3917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Phenotype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CpGs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88830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Alzheimer’s disease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653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488 at </a:t>
                      </a:r>
                      <a:b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 &lt; 1e-5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Enrichment in ‘brain’ genes</a:t>
                      </a:r>
                    </a:p>
                    <a:p>
                      <a:pPr marL="0" lv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‘Replicated CpG loci’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32539856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Clin Epigenetics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84326"/>
                  </a:ext>
                </a:extLst>
              </a:tr>
              <a:tr h="1923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ADHD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PBMCs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 cases vs 100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ctrls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32561708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Transl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Psych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244089"/>
                  </a:ext>
                </a:extLst>
              </a:tr>
              <a:tr h="5048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Smoking, alcohol, HPV, HN cancer survival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409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52,3,0,3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Overlapping DMRs of risk factors with survival at </a:t>
                      </a:r>
                      <a:r>
                        <a:rPr lang="en-GB" sz="1800" b="0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SPEG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(smoking), GFI1 (smoking), PPT2 (smoking) and KHDC3L (alcohol consumption)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32600451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Clin Epigenetics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068235"/>
                  </a:ext>
                </a:extLst>
              </a:tr>
              <a:tr h="5288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Urinary arsenic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2325 (native Americans)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association at SLC7A11A, may protect against arsenic induced oxidative stress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32603190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 Health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Perspect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315441"/>
                  </a:ext>
                </a:extLst>
              </a:tr>
              <a:tr h="5288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PCDD, PCDF, PCB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(7 for PCDD)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8/10 genes associated with dioxins/PCBs from 2019 Comparative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Toxicogenomics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Database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32629249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Sci Total Environ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1331"/>
                  </a:ext>
                </a:extLst>
              </a:tr>
              <a:tr h="3846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Gout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 cases vs 1455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ctrls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‘causal’, one linked to a ‘gout’ gene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32630231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 J Mol Sci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9385"/>
                  </a:ext>
                </a:extLst>
              </a:tr>
              <a:tr h="3846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 inflammatory proteins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876 (LBC)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SNP associations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32641083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Genome Med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1870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3226515-344B-45F7-AE3A-8E6335B208EE}"/>
              </a:ext>
            </a:extLst>
          </p:cNvPr>
          <p:cNvSpPr/>
          <p:nvPr/>
        </p:nvSpPr>
        <p:spPr>
          <a:xfrm>
            <a:off x="214561" y="5266482"/>
            <a:ext cx="11736000" cy="723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678182-A08A-40A5-B061-D2AE1AC2F00F}"/>
              </a:ext>
            </a:extLst>
          </p:cNvPr>
          <p:cNvSpPr/>
          <p:nvPr/>
        </p:nvSpPr>
        <p:spPr>
          <a:xfrm>
            <a:off x="214561" y="4897060"/>
            <a:ext cx="1173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F10A8-5BCB-4621-95C7-A6423DECD68B}"/>
              </a:ext>
            </a:extLst>
          </p:cNvPr>
          <p:cNvSpPr/>
          <p:nvPr/>
        </p:nvSpPr>
        <p:spPr>
          <a:xfrm>
            <a:off x="214561" y="4051139"/>
            <a:ext cx="11736000" cy="845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0FA71-352B-4A69-B31B-4887481E6F9D}"/>
              </a:ext>
            </a:extLst>
          </p:cNvPr>
          <p:cNvSpPr/>
          <p:nvPr/>
        </p:nvSpPr>
        <p:spPr>
          <a:xfrm>
            <a:off x="214561" y="3220803"/>
            <a:ext cx="11736000" cy="845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46FAE-217B-4810-ACCE-10F8484334CB}"/>
              </a:ext>
            </a:extLst>
          </p:cNvPr>
          <p:cNvSpPr/>
          <p:nvPr/>
        </p:nvSpPr>
        <p:spPr>
          <a:xfrm>
            <a:off x="214561" y="2118167"/>
            <a:ext cx="11736000" cy="1118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0CD7A2-B97D-47AF-B2BB-54BE91EE1A2E}"/>
              </a:ext>
            </a:extLst>
          </p:cNvPr>
          <p:cNvSpPr/>
          <p:nvPr/>
        </p:nvSpPr>
        <p:spPr>
          <a:xfrm>
            <a:off x="217117" y="1851949"/>
            <a:ext cx="11736000" cy="259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43C27C-E899-4CEE-8973-B788CC0184FE}"/>
              </a:ext>
            </a:extLst>
          </p:cNvPr>
          <p:cNvSpPr/>
          <p:nvPr/>
        </p:nvSpPr>
        <p:spPr>
          <a:xfrm>
            <a:off x="215648" y="1276256"/>
            <a:ext cx="11736000" cy="560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GB" dirty="0"/>
              <a:t>Thought you knew everything about cg05575921 and smoking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Dawes K, Andersen A, Papworth E, et al. </a:t>
            </a:r>
            <a:r>
              <a:rPr lang="en-GB" b="1" dirty="0"/>
              <a:t>Refinement of cg05575921 demethylation response in nascent smoking</a:t>
            </a:r>
            <a:r>
              <a:rPr lang="en-GB" dirty="0"/>
              <a:t>. Clin Epigenetics. 2020;12(1):92</a:t>
            </a:r>
            <a:br>
              <a:rPr lang="en-GB" dirty="0"/>
            </a:br>
            <a:br>
              <a:rPr lang="en-GB" dirty="0"/>
            </a:br>
            <a:r>
              <a:rPr lang="en-GB" dirty="0"/>
              <a:t>n=448 high school students</a:t>
            </a:r>
          </a:p>
          <a:p>
            <a:pPr marL="0" indent="0">
              <a:buNone/>
            </a:pPr>
            <a:r>
              <a:rPr lang="en-GB" dirty="0"/>
              <a:t>Data collected in three waves (annual)</a:t>
            </a:r>
          </a:p>
          <a:p>
            <a:pPr marL="0" indent="0">
              <a:buNone/>
            </a:pPr>
            <a:r>
              <a:rPr lang="en-GB" dirty="0"/>
              <a:t>Conclusions</a:t>
            </a:r>
          </a:p>
          <a:p>
            <a:pPr marL="514350" indent="-514350">
              <a:buAutoNum type="arabicPeriod"/>
            </a:pPr>
            <a:r>
              <a:rPr lang="en-GB" dirty="0"/>
              <a:t>In non-smokers, cg05575921 remained the same.</a:t>
            </a:r>
          </a:p>
          <a:p>
            <a:pPr marL="514350" indent="-514350">
              <a:buAutoNum type="arabicPeriod"/>
            </a:pPr>
            <a:r>
              <a:rPr lang="en-GB" dirty="0"/>
              <a:t>In smokers at all 3 waves, cg05575921 was associated with time and intensity of smoking.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56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GB" dirty="0"/>
              <a:t>Why is </a:t>
            </a:r>
            <a:r>
              <a:rPr lang="en-GB" dirty="0" err="1"/>
              <a:t>DNAm</a:t>
            </a:r>
            <a:r>
              <a:rPr lang="en-GB" dirty="0"/>
              <a:t> associated with 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Han Y, Franzen J, </a:t>
            </a:r>
            <a:r>
              <a:rPr lang="en-GB" dirty="0" err="1"/>
              <a:t>Stiehl</a:t>
            </a:r>
            <a:r>
              <a:rPr lang="en-GB" dirty="0"/>
              <a:t> T, et al. </a:t>
            </a:r>
            <a:r>
              <a:rPr lang="en-GB" b="1" dirty="0"/>
              <a:t>New targeted approaches for epigenetic age predictions</a:t>
            </a:r>
            <a:r>
              <a:rPr lang="en-GB" dirty="0"/>
              <a:t>. BMC Biol. 2020;18(1):71.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Identified age-associated CpG sites using Illumina </a:t>
            </a:r>
            <a:r>
              <a:rPr lang="en-GB" dirty="0" err="1"/>
              <a:t>Beadchip</a:t>
            </a:r>
            <a:r>
              <a:rPr lang="en-GB" dirty="0"/>
              <a:t> data.</a:t>
            </a:r>
          </a:p>
          <a:p>
            <a:r>
              <a:rPr lang="en-GB" dirty="0"/>
              <a:t>Measured </a:t>
            </a:r>
            <a:r>
              <a:rPr lang="en-GB" dirty="0" err="1"/>
              <a:t>DNAm</a:t>
            </a:r>
            <a:r>
              <a:rPr lang="en-GB" dirty="0"/>
              <a:t> at these sites and their </a:t>
            </a:r>
            <a:r>
              <a:rPr lang="en-GB" dirty="0" err="1"/>
              <a:t>neighbors</a:t>
            </a:r>
            <a:r>
              <a:rPr lang="en-GB" dirty="0"/>
              <a:t> using ‘deep’ </a:t>
            </a:r>
            <a:r>
              <a:rPr lang="en-GB" dirty="0" err="1"/>
              <a:t>bisulfite</a:t>
            </a:r>
            <a:r>
              <a:rPr lang="en-GB" dirty="0"/>
              <a:t> sequencing. </a:t>
            </a:r>
          </a:p>
          <a:p>
            <a:r>
              <a:rPr lang="en-GB" dirty="0"/>
              <a:t>Results</a:t>
            </a:r>
          </a:p>
          <a:p>
            <a:pPr lvl="1"/>
            <a:r>
              <a:rPr lang="en-GB" dirty="0"/>
              <a:t>Although </a:t>
            </a:r>
            <a:r>
              <a:rPr lang="en-GB" dirty="0" err="1"/>
              <a:t>DNAm</a:t>
            </a:r>
            <a:r>
              <a:rPr lang="en-GB" dirty="0"/>
              <a:t> levels at </a:t>
            </a:r>
            <a:r>
              <a:rPr lang="en-GB" dirty="0" err="1"/>
              <a:t>neighboring</a:t>
            </a:r>
            <a:r>
              <a:rPr lang="en-GB" dirty="0"/>
              <a:t> sites tends to be similar, beyond this the relationship between sites is stochastic.</a:t>
            </a:r>
          </a:p>
          <a:p>
            <a:pPr lvl="1"/>
            <a:r>
              <a:rPr lang="en-GB" dirty="0"/>
              <a:t>Chronological age can be accurately estimated from a single fragment of DNA containing an age-associated CpG site by simply calculating the % of CpG sites that are methylated</a:t>
            </a:r>
          </a:p>
          <a:p>
            <a:r>
              <a:rPr lang="en-GB" dirty="0"/>
              <a:t>Conclusion:</a:t>
            </a:r>
            <a:r>
              <a:rPr lang="en-GB" i="1" dirty="0"/>
              <a:t> Age-associated </a:t>
            </a:r>
            <a:r>
              <a:rPr lang="en-GB" i="1" dirty="0" err="1"/>
              <a:t>DNAm</a:t>
            </a:r>
            <a:r>
              <a:rPr lang="en-GB" i="1" dirty="0"/>
              <a:t> changes are stochastic</a:t>
            </a:r>
            <a:endParaRPr lang="en-GB" dirty="0"/>
          </a:p>
          <a:p>
            <a:pPr lvl="1"/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55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GB" dirty="0"/>
              <a:t>Is </a:t>
            </a:r>
            <a:r>
              <a:rPr lang="en-GB" dirty="0" err="1"/>
              <a:t>DNAm</a:t>
            </a:r>
            <a:r>
              <a:rPr lang="en-GB" dirty="0"/>
              <a:t> useful for predicting LC risk?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Yu H, Raut JR, </a:t>
            </a:r>
            <a:r>
              <a:rPr lang="en-GB" dirty="0" err="1"/>
              <a:t>Schöttker</a:t>
            </a:r>
            <a:r>
              <a:rPr lang="en-GB" dirty="0"/>
              <a:t> B, </a:t>
            </a:r>
            <a:r>
              <a:rPr lang="en-GB" dirty="0" err="1"/>
              <a:t>Holleczek</a:t>
            </a:r>
            <a:r>
              <a:rPr lang="en-GB" dirty="0"/>
              <a:t> B, Zhang Y, Brenner H.</a:t>
            </a:r>
            <a:r>
              <a:rPr lang="en-GB" b="1" dirty="0"/>
              <a:t> Individual and joint contributions of genetic and methylation risk scores for enhancing lung cancer risk stratification: data from a population-based cohort in Germany. </a:t>
            </a:r>
            <a:r>
              <a:rPr lang="en-GB" dirty="0"/>
              <a:t>Clin Epigenetics. 2020;12(1):89.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N=143 incident LC cases vs 1460 controls</a:t>
            </a:r>
          </a:p>
          <a:p>
            <a:pPr marL="0" indent="0">
              <a:buNone/>
            </a:pPr>
            <a:r>
              <a:rPr lang="en-GB" dirty="0"/>
              <a:t>GRS = genetic risk score based on 31 published GWAS associations</a:t>
            </a:r>
          </a:p>
          <a:p>
            <a:pPr marL="0" indent="0">
              <a:buNone/>
            </a:pPr>
            <a:r>
              <a:rPr lang="en-GB" dirty="0"/>
              <a:t>MRS = </a:t>
            </a:r>
            <a:r>
              <a:rPr lang="en-GB" dirty="0" err="1"/>
              <a:t>DNAm</a:t>
            </a:r>
            <a:r>
              <a:rPr lang="en-GB" dirty="0"/>
              <a:t> risk score based on 151 published EWAS associations</a:t>
            </a:r>
          </a:p>
          <a:p>
            <a:pPr marL="0" indent="0">
              <a:buNone/>
            </a:pPr>
            <a:r>
              <a:rPr lang="en-GB" b="1" dirty="0"/>
              <a:t>Results </a:t>
            </a:r>
            <a:r>
              <a:rPr lang="en-GB" dirty="0"/>
              <a:t>(adjusted for age, sex, smoking status, pack-years)</a:t>
            </a:r>
          </a:p>
          <a:p>
            <a:r>
              <a:rPr lang="en-GB" dirty="0"/>
              <a:t>GRS Q4vsQ1 OR = 1.93 [1.05-3.71]; MRS Q4vsQ1 OR = 5.64 [2.13-17.03]</a:t>
            </a:r>
          </a:p>
          <a:p>
            <a:r>
              <a:rPr lang="en-GB" dirty="0"/>
              <a:t>In heavy smokers, GRS OR = 1.62[0.64-4.38]; MRS OR = 4.26 [1.22-16.52]</a:t>
            </a:r>
          </a:p>
          <a:p>
            <a:r>
              <a:rPr lang="en-GB" dirty="0"/>
              <a:t>In heavy smokers, AUC for pack years is 0.605.</a:t>
            </a:r>
          </a:p>
          <a:p>
            <a:r>
              <a:rPr lang="en-GB" dirty="0"/>
              <a:t>Addition of GRS improves 0.605 to 0.610 (GRS alone is 0.571)</a:t>
            </a:r>
          </a:p>
          <a:p>
            <a:r>
              <a:rPr lang="en-GB" dirty="0"/>
              <a:t>Addition of MRS improves 0.605 to 0.652 (MRS alone is 0.628)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9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625581b-bb4e-4558-bbdb-f9e75e9989bb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9A17F3-1BD6-4BE1-936F-8DF0645F9B27}">
  <ds:schemaRefs>
    <ds:schemaRef ds:uri="5437daf8-e155-4260-9992-e8434af7a544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625581b-bb4e-4558-bbdb-f9e75e9989b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637F82-43E4-4ACC-B21C-72E8EEB8C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37daf8-e155-4260-9992-e8434af7a544"/>
    <ds:schemaRef ds:uri="4625581b-bb4e-4558-bbdb-f9e75e9989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4B72A6-55D3-4CAD-9922-385833C81E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</TotalTime>
  <Words>565</Words>
  <Application>Microsoft Office PowerPoint</Application>
  <PresentationFormat>Widescreen</PresentationFormat>
  <Paragraphs>95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Journal club July 13, 2020</vt:lpstr>
      <vt:lpstr>PowerPoint Presentation</vt:lpstr>
      <vt:lpstr>Thought you knew everything about cg05575921 and smoking ?</vt:lpstr>
      <vt:lpstr>Why is DNAm associated with age?</vt:lpstr>
      <vt:lpstr>Is DNAm useful for predicting LC risk?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Suderman</cp:lastModifiedBy>
  <cp:revision>53</cp:revision>
  <dcterms:created xsi:type="dcterms:W3CDTF">2020-05-03T14:07:18Z</dcterms:created>
  <dcterms:modified xsi:type="dcterms:W3CDTF">2020-07-13T10:53:34Z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0x010100FC324236B5B1F44CA352B02574DFACAC</vt:lpwstr>
  </property>
  <property fmtid="{D5CDD505-2E9C-101B-9397-08002B2CF9AE}" pid="3" name="Order">
    <vt:r8>10225500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