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  <a:srgbClr val="8D42C6"/>
    <a:srgbClr val="3A1953"/>
    <a:srgbClr val="355321"/>
    <a:srgbClr val="7E5D00"/>
    <a:srgbClr val="7E4118"/>
    <a:srgbClr val="46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22363"/>
            <a:ext cx="6425724" cy="2387600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602038"/>
            <a:ext cx="5669756" cy="165576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0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5125"/>
            <a:ext cx="163005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5125"/>
            <a:ext cx="47956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8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9740"/>
            <a:ext cx="6520220" cy="285273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89465"/>
            <a:ext cx="6520220" cy="150018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9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5625"/>
            <a:ext cx="3212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5625"/>
            <a:ext cx="3212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5127"/>
            <a:ext cx="65202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81163"/>
            <a:ext cx="3198096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505075"/>
            <a:ext cx="319809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81163"/>
            <a:ext cx="3213847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505075"/>
            <a:ext cx="321384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9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7427"/>
            <a:ext cx="3827085" cy="487362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7427"/>
            <a:ext cx="3827085" cy="487362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5127"/>
            <a:ext cx="652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5625"/>
            <a:ext cx="6520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5472-2274-43C0-BAB9-B8698530A20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56352"/>
            <a:ext cx="255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0C28-2962-4C97-8BDF-8FD429C9C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274" y="629438"/>
            <a:ext cx="6428854" cy="5752785"/>
            <a:chOff x="500274" y="629438"/>
            <a:chExt cx="6428854" cy="5752785"/>
          </a:xfrm>
        </p:grpSpPr>
        <p:sp>
          <p:nvSpPr>
            <p:cNvPr id="4" name="Oval 3"/>
            <p:cNvSpPr/>
            <p:nvPr/>
          </p:nvSpPr>
          <p:spPr>
            <a:xfrm>
              <a:off x="2072587" y="1062344"/>
              <a:ext cx="3764692" cy="3641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35532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424995" y="4668753"/>
              <a:ext cx="1779373" cy="17134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7E5D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500274" y="3192667"/>
              <a:ext cx="545778" cy="541175"/>
            </a:xfrm>
            <a:prstGeom prst="ellipse">
              <a:avLst/>
            </a:prstGeom>
            <a:ln>
              <a:solidFill>
                <a:srgbClr val="7E411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653862" y="629438"/>
              <a:ext cx="1275266" cy="1191628"/>
            </a:xfrm>
            <a:prstGeom prst="ellipse">
              <a:avLst/>
            </a:prstGeom>
            <a:solidFill>
              <a:srgbClr val="A162D0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660625" y="1637185"/>
              <a:ext cx="2588616" cy="2491442"/>
            </a:xfrm>
            <a:prstGeom prst="ellipse">
              <a:avLst/>
            </a:prstGeom>
            <a:solidFill>
              <a:srgbClr val="4674C6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48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Staley</dc:creator>
  <cp:lastModifiedBy>James Staley</cp:lastModifiedBy>
  <cp:revision>6</cp:revision>
  <dcterms:created xsi:type="dcterms:W3CDTF">2017-06-02T17:05:23Z</dcterms:created>
  <dcterms:modified xsi:type="dcterms:W3CDTF">2017-06-08T10:50:32Z</dcterms:modified>
</cp:coreProperties>
</file>