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0759-FA56-3A4E-941B-260FAC01A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3708-CA70-4A4E-869B-CE188980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8251-5116-2849-B2D5-760FA43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D37F-B67F-7E42-8ED4-6B7F36B4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B7D3-1E05-D144-96BB-46D14081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BEE8-39EF-7941-B596-DCFBC28E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F055-E8B8-1444-AA15-596953DE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8003-7722-4744-87CD-D05386C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BCC3-C2B3-F44F-A70A-60EB7F87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0751-9179-764F-B9E5-5A1FB57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FC2B9-7BE1-B94F-85F0-1E7F66B2A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F550-E748-AD4C-8ED9-DEE7D415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36E8-7AEA-044B-8523-44698DB2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DBD4-A822-E046-A8A2-F93DB452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DEBB-7DF3-1B41-95FF-D700CFAB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7B7F-C0B6-8C45-8DF2-154FDE10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13E7-FF13-1F40-A86E-32583DD0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DBD1-E151-0546-8437-8282ADE3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015A-968F-3049-9C68-C0D93FBA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5773A-AFC8-E043-9030-B23470B0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9CF1-8BE4-2F48-A2A4-1AFC9A42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395C-0229-904A-A869-EE12479C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9FFD-2BDD-754D-8D1B-617E578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2203-38DB-EB4E-9ADD-E94DC2BE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1566-15C5-984B-AFCB-C80B19E2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BA8-E30B-314E-A8D8-F60C09D9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A33B-209C-B44E-87D5-D5DEE6B81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367B-2701-E54D-97B5-056E47AD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24AA-49F6-DB40-8599-895A1CAF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5002-323D-3448-A648-41E1B91C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3AAB-4593-464C-BAB7-C23A96C0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9B24-820E-6744-867C-388490AD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18EC-6EC7-FC48-94D9-9E68B282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29397-9BE7-1942-9E42-45DF4D97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EA19B-C0A5-214B-A0F0-C3129667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4D7A0-89B8-1841-934A-8AF673FAA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D232C-A950-5D48-81AB-7684B73D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C91CE-38C4-2249-9877-708BAEFA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E16FB-2C79-1542-A9A5-EAA71A3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C7AA-7ECB-A543-9018-1A9058D4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2207-B9A1-8647-AA4E-191B06F2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10C1B-D062-B742-B310-9753C5D3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16DB7-B216-EF48-81E4-834D571D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A44E7-D4DA-884A-B24E-DC59AA04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69A6-124F-AD43-98C1-FD82B4D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8255D-EE91-F747-9C48-3D812077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E128-BF32-954D-B49E-4D6F463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4FC8-1323-2C4D-A1BB-DCA1A4A9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066B2-5CFE-634A-A890-AE74999A9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1CC2-6C0B-B345-B88A-32DAB260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219A-2135-E944-9B05-E6A09A0D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59231-8693-6E48-BC06-97B0F8BF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C8A-2955-A548-8BB1-7FDE4143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20DC6-C665-8642-AF44-240016B38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A9F51-0434-F346-98EB-E5EDF984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2FEF-CAF8-1942-9AA3-E7C56912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FB35A-CD7F-D14B-BFBE-DAE823D1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DA1A-2512-B04B-8008-04B060B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7F05B-EECB-A241-801D-B126F023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2CC47-4FA6-1249-A44A-C80A71CE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4115-0F0C-3C4F-AAFC-5E765448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1950-E179-B541-8B3A-F9117765DF5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DE8-8138-FB4A-9E3B-4AD03B2BF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9AA7-B8BD-A140-84B4-193B010B0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008F80-5299-B144-A3D9-08AC3BADD81F}"/>
              </a:ext>
            </a:extLst>
          </p:cNvPr>
          <p:cNvGrpSpPr/>
          <p:nvPr/>
        </p:nvGrpSpPr>
        <p:grpSpPr>
          <a:xfrm>
            <a:off x="509133" y="134911"/>
            <a:ext cx="11331668" cy="6490741"/>
            <a:chOff x="509133" y="134911"/>
            <a:chExt cx="11331668" cy="6490741"/>
          </a:xfrm>
        </p:grpSpPr>
        <p:pic>
          <p:nvPicPr>
            <p:cNvPr id="5" name="Picture 4" descr="A screenshot of text&#10;&#10;Description automatically generated">
              <a:extLst>
                <a:ext uri="{FF2B5EF4-FFF2-40B4-BE49-F238E27FC236}">
                  <a16:creationId xmlns:a16="http://schemas.microsoft.com/office/drawing/2014/main" id="{4077BA80-F8C1-4848-A7D6-A64AEB12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5335" y="134911"/>
              <a:ext cx="10175466" cy="557106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0D164D-5B87-FC4F-A9A4-E6ECD207DEF8}"/>
                </a:ext>
              </a:extLst>
            </p:cNvPr>
            <p:cNvSpPr/>
            <p:nvPr/>
          </p:nvSpPr>
          <p:spPr>
            <a:xfrm>
              <a:off x="509665" y="134911"/>
              <a:ext cx="1155669" cy="45869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0E6BEE-2C95-174E-9B3F-F15B4366B028}"/>
                </a:ext>
              </a:extLst>
            </p:cNvPr>
            <p:cNvSpPr/>
            <p:nvPr/>
          </p:nvSpPr>
          <p:spPr>
            <a:xfrm>
              <a:off x="1665335" y="5705978"/>
              <a:ext cx="4268271" cy="9196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BBF2A7-1D47-0A40-8B5E-2978B95E20F8}"/>
                </a:ext>
              </a:extLst>
            </p:cNvPr>
            <p:cNvSpPr/>
            <p:nvPr/>
          </p:nvSpPr>
          <p:spPr>
            <a:xfrm>
              <a:off x="5934675" y="5705978"/>
              <a:ext cx="2953063" cy="9196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Trait one association metrics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C6C04C-7F14-6949-86A4-2C52307950CC}"/>
                </a:ext>
              </a:extLst>
            </p:cNvPr>
            <p:cNvSpPr/>
            <p:nvPr/>
          </p:nvSpPr>
          <p:spPr>
            <a:xfrm>
              <a:off x="8887738" y="5705978"/>
              <a:ext cx="2953063" cy="9196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Trait two association metrics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791192-2A39-0346-9904-9C780F9A9669}"/>
                </a:ext>
              </a:extLst>
            </p:cNvPr>
            <p:cNvSpPr/>
            <p:nvPr/>
          </p:nvSpPr>
          <p:spPr>
            <a:xfrm rot="5400000">
              <a:off x="135092" y="5095943"/>
              <a:ext cx="1903750" cy="11556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3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Lyon</dc:creator>
  <cp:lastModifiedBy>Matt Lyon</cp:lastModifiedBy>
  <cp:revision>5</cp:revision>
  <dcterms:created xsi:type="dcterms:W3CDTF">2020-03-04T17:20:55Z</dcterms:created>
  <dcterms:modified xsi:type="dcterms:W3CDTF">2020-03-05T11:16:57Z</dcterms:modified>
</cp:coreProperties>
</file>