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50"/>
    <p:restoredTop sz="94737"/>
  </p:normalViewPr>
  <p:slideViewPr>
    <p:cSldViewPr snapToGrid="0" snapToObjects="1">
      <p:cViewPr varScale="1">
        <p:scale>
          <a:sx n="85" d="100"/>
          <a:sy n="85" d="100"/>
        </p:scale>
        <p:origin x="1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40759-FA56-3A4E-941B-260FAC01A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83708-CA70-4A4E-869B-CE1889804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A8251-5116-2849-B2D5-760FA4395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1950-E179-B541-8B3A-F9117765DF5B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D37F-B67F-7E42-8ED4-6B7F36B4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7B7D3-1E05-D144-96BB-46D14081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5A3-62CA-9246-AAEF-03E9611E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44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BEE8-39EF-7941-B596-DCFBC28E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9F055-E8B8-1444-AA15-596953DEA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28003-7722-4744-87CD-D05386CF0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1950-E179-B541-8B3A-F9117765DF5B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4BCC3-C2B3-F44F-A70A-60EB7F87B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E0751-9179-764F-B9E5-5A1FB57F4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5A3-62CA-9246-AAEF-03E9611E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8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2FC2B9-7BE1-B94F-85F0-1E7F66B2A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8F550-E748-AD4C-8ED9-DEE7D4157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336E8-7AEA-044B-8523-44698DB2A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1950-E179-B541-8B3A-F9117765DF5B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8DBD4-A822-E046-A8A2-F93DB452E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DEBB-7DF3-1B41-95FF-D700CFAB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5A3-62CA-9246-AAEF-03E9611E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8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57B7F-C0B6-8C45-8DF2-154FDE106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913E7-FF13-1F40-A86E-32583DD04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DBD1-E151-0546-8437-8282ADE3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1950-E179-B541-8B3A-F9117765DF5B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E015A-968F-3049-9C68-C0D93FBA1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5773A-AFC8-E043-9030-B23470B01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5A3-62CA-9246-AAEF-03E9611E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2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9CF1-8BE4-2F48-A2A4-1AFC9A428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2395C-0229-904A-A869-EE12479CE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19FFD-2BDD-754D-8D1B-617E578F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1950-E179-B541-8B3A-F9117765DF5B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72203-38DB-EB4E-9ADD-E94DC2BE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11566-15C5-984B-AFCB-C80B19E21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5A3-62CA-9246-AAEF-03E9611E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2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B2BA8-E30B-314E-A8D8-F60C09D9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CA33B-209C-B44E-87D5-D5DEE6B81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9367B-2701-E54D-97B5-056E47AD1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F24AA-49F6-DB40-8599-895A1CAF5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1950-E179-B541-8B3A-F9117765DF5B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85002-323D-3448-A648-41E1B91C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A3AAB-4593-464C-BAB7-C23A96C0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5A3-62CA-9246-AAEF-03E9611E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7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9B24-820E-6744-867C-388490AD3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118EC-6EC7-FC48-94D9-9E68B2821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29397-9BE7-1942-9E42-45DF4D979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0EA19B-C0A5-214B-A0F0-C31296678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4D7A0-89B8-1841-934A-8AF673FAA4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ED232C-A950-5D48-81AB-7684B73D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1950-E179-B541-8B3A-F9117765DF5B}" type="datetimeFigureOut">
              <a:rPr lang="en-US" smtClean="0"/>
              <a:t>3/4/20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EC91CE-38C4-2249-9877-708BAEFAE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E16FB-2C79-1542-A9A5-EAA71A332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5A3-62CA-9246-AAEF-03E9611E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2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C7AA-7ECB-A543-9018-1A9058D4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02207-B9A1-8647-AA4E-191B06F23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1950-E179-B541-8B3A-F9117765DF5B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10C1B-D062-B742-B310-9753C5D3D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16DB7-B216-EF48-81E4-834D571D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5A3-62CA-9246-AAEF-03E9611E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5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A44E7-D4DA-884A-B24E-DC59AA043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1950-E179-B541-8B3A-F9117765DF5B}" type="datetimeFigureOut">
              <a:rPr lang="en-US" smtClean="0"/>
              <a:t>3/4/20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169A6-124F-AD43-98C1-FD82B4D59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8255D-EE91-F747-9C48-3D8120775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5A3-62CA-9246-AAEF-03E9611E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7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FE128-BF32-954D-B49E-4D6F463FF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44FC8-1323-2C4D-A1BB-DCA1A4A99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066B2-5CFE-634A-A890-AE74999A9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31CC2-6C0B-B345-B88A-32DAB2601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1950-E179-B541-8B3A-F9117765DF5B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2219A-2135-E944-9B05-E6A09A0D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59231-8693-6E48-BC06-97B0F8BF4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5A3-62CA-9246-AAEF-03E9611E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5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06C8A-2955-A548-8BB1-7FDE41437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920DC6-C665-8642-AF44-240016B380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A9F51-0434-F346-98EB-E5EDF9844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22FEF-CAF8-1942-9AA3-E7C56912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1950-E179-B541-8B3A-F9117765DF5B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FB35A-CD7F-D14B-BFBE-DAE823D1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0DA1A-2512-B04B-8008-04B060B7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BC5A3-62CA-9246-AAEF-03E9611E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9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07F05B-EECB-A241-801D-B126F0233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2CC47-4FA6-1249-A44A-C80A71CE3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54115-0F0C-3C4F-AAFC-5E765448A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21950-E179-B541-8B3A-F9117765DF5B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79DE8-8138-FB4A-9E3B-4AD03B2BF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89AA7-B8BD-A140-84B4-193B010B0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BC5A3-62CA-9246-AAEF-03E9611E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5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B5D084D-09D2-4949-8C4B-B538D3002B15}"/>
              </a:ext>
            </a:extLst>
          </p:cNvPr>
          <p:cNvGrpSpPr/>
          <p:nvPr/>
        </p:nvGrpSpPr>
        <p:grpSpPr>
          <a:xfrm>
            <a:off x="1008266" y="119922"/>
            <a:ext cx="10175467" cy="6475751"/>
            <a:chOff x="1008266" y="119922"/>
            <a:chExt cx="10175467" cy="6475751"/>
          </a:xfrm>
        </p:grpSpPr>
        <p:pic>
          <p:nvPicPr>
            <p:cNvPr id="5" name="Picture 4" descr="A screenshot of text&#10;&#10;Description automatically generated">
              <a:extLst>
                <a:ext uri="{FF2B5EF4-FFF2-40B4-BE49-F238E27FC236}">
                  <a16:creationId xmlns:a16="http://schemas.microsoft.com/office/drawing/2014/main" id="{4077BA80-F8C1-4848-A7D6-A64AEB122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8267" y="119922"/>
              <a:ext cx="10175466" cy="557106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0D164D-5B87-FC4F-A9A4-E6ECD207DEF8}"/>
                </a:ext>
              </a:extLst>
            </p:cNvPr>
            <p:cNvSpPr/>
            <p:nvPr/>
          </p:nvSpPr>
          <p:spPr>
            <a:xfrm>
              <a:off x="9878519" y="336865"/>
              <a:ext cx="1304144" cy="38075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Metadata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0E6BEE-2C95-174E-9B3F-F15B4366B028}"/>
                </a:ext>
              </a:extLst>
            </p:cNvPr>
            <p:cNvSpPr/>
            <p:nvPr/>
          </p:nvSpPr>
          <p:spPr>
            <a:xfrm>
              <a:off x="1008266" y="5675999"/>
              <a:ext cx="4268271" cy="91967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Variant information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BBBF2A7-1D47-0A40-8B5E-2978B95E20F8}"/>
                </a:ext>
              </a:extLst>
            </p:cNvPr>
            <p:cNvSpPr/>
            <p:nvPr/>
          </p:nvSpPr>
          <p:spPr>
            <a:xfrm>
              <a:off x="5276537" y="5675999"/>
              <a:ext cx="2953063" cy="91967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Trait one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C6C04C-7F14-6949-86A4-2C52307950CC}"/>
                </a:ext>
              </a:extLst>
            </p:cNvPr>
            <p:cNvSpPr/>
            <p:nvPr/>
          </p:nvSpPr>
          <p:spPr>
            <a:xfrm>
              <a:off x="8229600" y="5675999"/>
              <a:ext cx="2953063" cy="91967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Trait two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0396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Lyon</dc:creator>
  <cp:lastModifiedBy>Matt Lyon</cp:lastModifiedBy>
  <cp:revision>2</cp:revision>
  <dcterms:created xsi:type="dcterms:W3CDTF">2020-03-04T17:20:55Z</dcterms:created>
  <dcterms:modified xsi:type="dcterms:W3CDTF">2020-03-04T17:26:28Z</dcterms:modified>
</cp:coreProperties>
</file>