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92" d="100"/>
          <a:sy n="92" d="100"/>
        </p:scale>
        <p:origin x="13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B8E2-0E49-374B-ADF5-B31452089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1C9EA-E784-924D-811A-73425AA36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0DE3B-2C4C-A646-B434-AD9FEC08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0D23-0AD3-044A-89FE-7AAE3A4BD2BD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62F60-099C-2440-8D03-691885D1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E5833-B93E-6B46-A4FF-5AC70A26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4492-1DAC-AE4C-9811-74B2C6E8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8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5B4-4CEA-B549-A8AF-E3116AB9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57E28-4EE6-A348-A705-8406A2543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752E5-CCAE-BE4B-BA60-3E296B5C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0D23-0AD3-044A-89FE-7AAE3A4BD2BD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21527-5EB6-4946-9EEA-3209154A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25D24-9431-E940-BCCA-9F42017E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4492-1DAC-AE4C-9811-74B2C6E8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3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84911-C1C5-0E4F-8D68-79E0B2A30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FAD37-DB9C-414C-975C-D38EEA0D2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D5BF4-7B3D-C048-BEEC-57F3D890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0D23-0AD3-044A-89FE-7AAE3A4BD2BD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F7DFC-2BA4-354F-8A14-CA37C6C3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A44DC-1470-9F41-A583-F1DEDDDF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4492-1DAC-AE4C-9811-74B2C6E8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1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A028-B44E-6F4B-AFF7-FEC6F2CA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0653-6584-C943-A318-CAB44F5C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8CA81-0B13-9848-95A0-AB75E8ED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0D23-0AD3-044A-89FE-7AAE3A4BD2BD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C3E54-A12B-454B-AD7A-2D934FD9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5E16-D576-0948-A2BA-48274BCA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4492-1DAC-AE4C-9811-74B2C6E8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9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CAD4-5446-CD4D-B5AB-9DAB0141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F2142-F365-7849-9C8C-ADEAAE98D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361B-87CB-DC4C-A2D2-CCFF7A2E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0D23-0AD3-044A-89FE-7AAE3A4BD2BD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AC81-A4A8-1344-B49E-7CC6D083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9AF70-9F0E-3F45-AF60-3A3EBE0E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4492-1DAC-AE4C-9811-74B2C6E8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5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6441-C374-0D44-B527-000B6A7A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433CB-3347-5C43-B4F9-78D5636F6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DF868-48D7-AB45-B3C1-459C0D58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5DFCF-3DB5-F942-9E84-A1BDD7AB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0D23-0AD3-044A-89FE-7AAE3A4BD2BD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AA50E-CE1B-D34E-991D-4A451C57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57005-DBC9-8A45-8B4B-01FEDC93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4492-1DAC-AE4C-9811-74B2C6E8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7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D9BA-706B-1744-BBA7-01F726B3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ED651-4385-7B44-A272-CA9F42DC7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403D9-0395-E344-BC9F-594A349D1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777CF-FF14-AA4F-B2B6-4DB296A1D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51A7C-3763-544B-ADE8-DA1DFBEC0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31A5C-CEC1-5B48-9D43-4A3CB5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0D23-0AD3-044A-89FE-7AAE3A4BD2BD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FFD2A-3D4E-D941-975F-FF48B3C1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2AE11-443B-8743-82B0-30E0FF05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4492-1DAC-AE4C-9811-74B2C6E8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5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C8D8-9D77-334E-B67E-59C497F6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8095C-2D74-5A43-A956-976592C6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0D23-0AD3-044A-89FE-7AAE3A4BD2BD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3A690-FBFC-534E-AF8A-488CC7A2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185CA-986A-644B-B6FE-DC414B83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4492-1DAC-AE4C-9811-74B2C6E8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8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0F745-55E7-0444-BB01-22658BAD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0D23-0AD3-044A-89FE-7AAE3A4BD2BD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6EF49-ED24-0C49-B78E-05D11CB7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041C4-93D4-4E4F-A9BD-3E9EA9A5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4492-1DAC-AE4C-9811-74B2C6E8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8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229E-D8D5-474F-A54B-07D554CB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58844-1B52-924F-A776-E8AE21CA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9597F-4E9C-AA4D-BE32-57B9BFE1E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8718E-9648-7F40-B31B-855083D1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0D23-0AD3-044A-89FE-7AAE3A4BD2BD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22C4A-CF7E-0E43-BD5A-F3606B5B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2F1A3-FA4A-CD42-A3EA-430E2CD8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4492-1DAC-AE4C-9811-74B2C6E8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B5E2-6497-564B-9FA8-A1E7FD61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0BCB2-F9BB-8744-BCB7-42B58E75C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2DB33-1407-D945-AB8F-EB9054ADB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2CC62-3DEF-5744-9D0F-A0EEE414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0D23-0AD3-044A-89FE-7AAE3A4BD2BD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55A26-23BA-0D4A-96E1-051B6BCD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36020-5E35-E94C-9E58-4580A002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4492-1DAC-AE4C-9811-74B2C6E8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3DBCE-2982-AF48-A506-F39380ED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21165-B07F-DB4E-A99D-E63AC11F1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C49D-646A-3947-85D8-36FC4AABA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50D23-0AD3-044A-89FE-7AAE3A4BD2BD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FD061-0585-8348-95D7-BBCE92938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E4AC7-17BE-2F4E-AB50-FE7A19F0F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24492-1DAC-AE4C-9811-74B2C6E8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8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0C00D8C-4906-7240-AFCC-14C765336C38}"/>
              </a:ext>
            </a:extLst>
          </p:cNvPr>
          <p:cNvSpPr/>
          <p:nvPr/>
        </p:nvSpPr>
        <p:spPr>
          <a:xfrm>
            <a:off x="3243948" y="3200400"/>
            <a:ext cx="1556652" cy="98788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Smoking status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ECACBF-260D-DF4B-8EEF-4E424691A938}"/>
              </a:ext>
            </a:extLst>
          </p:cNvPr>
          <p:cNvCxnSpPr>
            <a:cxnSpLocks/>
            <a:stCxn id="4" idx="6"/>
            <a:endCxn id="25" idx="2"/>
          </p:cNvCxnSpPr>
          <p:nvPr/>
        </p:nvCxnSpPr>
        <p:spPr>
          <a:xfrm>
            <a:off x="4800600" y="3694340"/>
            <a:ext cx="2775850" cy="544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CBC9E04-B01B-FE48-BDCD-946BD536BC70}"/>
              </a:ext>
            </a:extLst>
          </p:cNvPr>
          <p:cNvSpPr/>
          <p:nvPr/>
        </p:nvSpPr>
        <p:spPr>
          <a:xfrm>
            <a:off x="5872841" y="3365047"/>
            <a:ext cx="674909" cy="6585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AC0EAF-2559-5E4D-806B-086DCCFE19D3}"/>
              </a:ext>
            </a:extLst>
          </p:cNvPr>
          <p:cNvCxnSpPr>
            <a:cxnSpLocks/>
            <a:stCxn id="27" idx="4"/>
            <a:endCxn id="7" idx="0"/>
          </p:cNvCxnSpPr>
          <p:nvPr/>
        </p:nvCxnSpPr>
        <p:spPr>
          <a:xfrm>
            <a:off x="6210295" y="2397748"/>
            <a:ext cx="1" cy="96729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1AE980D-1518-5B44-92DE-C6B213E5A51A}"/>
              </a:ext>
            </a:extLst>
          </p:cNvPr>
          <p:cNvSpPr/>
          <p:nvPr/>
        </p:nvSpPr>
        <p:spPr>
          <a:xfrm>
            <a:off x="7576450" y="3205843"/>
            <a:ext cx="1556652" cy="98788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Lung function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7D32186-2545-FD4D-89FA-1A09ADA353D1}"/>
              </a:ext>
            </a:extLst>
          </p:cNvPr>
          <p:cNvSpPr/>
          <p:nvPr/>
        </p:nvSpPr>
        <p:spPr>
          <a:xfrm>
            <a:off x="5431969" y="1409868"/>
            <a:ext cx="1556652" cy="98788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Smoking heaviness</a:t>
            </a:r>
          </a:p>
        </p:txBody>
      </p:sp>
    </p:spTree>
    <p:extLst>
      <p:ext uri="{BB962C8B-B14F-4D97-AF65-F5344CB8AC3E}">
        <p14:creationId xmlns:p14="http://schemas.microsoft.com/office/powerpoint/2010/main" val="193556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Lyon</dc:creator>
  <cp:lastModifiedBy>Matt Lyon</cp:lastModifiedBy>
  <cp:revision>1</cp:revision>
  <dcterms:created xsi:type="dcterms:W3CDTF">2022-04-07T15:08:09Z</dcterms:created>
  <dcterms:modified xsi:type="dcterms:W3CDTF">2022-04-07T15:17:20Z</dcterms:modified>
</cp:coreProperties>
</file>