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1028-1A75-5D70-E1CB-1435A97F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B0AA18-1D83-76F1-E2CD-69E9B72BB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923F08-7AFE-2A9E-0EA5-D41BEB6F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F8EBB-C928-FE55-26FC-BFEBFFCF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AE47-C9FA-F6BB-63C8-B7E69768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EE981-1C0F-CB37-0B09-A2732B08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2A5C93-BCFD-183F-7772-D9355012E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A67FC-6BAD-0E16-C74F-E46775DE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FF139-889A-D4B7-2742-0C585297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30591-206D-9E5D-42E9-5065AC15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21B120-E540-9191-1D9B-178958E2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AEDD8A-914E-CD6C-7138-F5ED8B9E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7771A-FC49-7D50-98DB-BA4829FE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0C7E7-ADEA-36D4-153B-FB6347A6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9493D-8BDA-8572-2AEF-4F0AB36D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045CC-D08A-ABF9-40B5-B3F65D1A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C4551-15AB-AFF7-3347-162154FB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F3500-B82C-D55C-316D-C21835F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C305-C6A8-C5CF-C6E2-BC0C7FBA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FAAC6-08D2-2151-B11F-ABF9C1B1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F583B-B495-D95A-9BE2-6859AAE4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B7EA1-D90A-7DD7-993F-576E63CE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0A39B-147C-62BF-068B-22C4FE3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1B193-1846-9C50-6B5E-D3FDB2E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97FFC-B705-83A2-B59D-909086D2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64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CC39-7F78-26A2-79CD-4472E9E3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136D0-AE05-0097-1768-B7CD0420D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0DA313-E6A6-294C-A0EF-E2746DE6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7AFDA4-A171-7122-600D-C16895B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5AD19-FBAC-6F84-22AB-927459A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F95262-D6CF-170B-90CD-7DE565CF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5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BCBB-4D8C-3432-E1F9-140044A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19A9AA-2205-3960-6E76-1006F095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C39196-59C3-AC50-6172-99BD60B5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6AA118-DAFB-697F-9A0C-D6585C89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953A4D-81CF-23F6-D6E7-654661A8A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EFEA7F-07C2-DD86-0CB1-A1B3571D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414A50-1022-51CE-4B07-C371B2E6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A27529-EABC-1C65-43D7-7B2C0A3D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0028F-2F9F-FBFF-4914-95D0427E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FD11ED-06CA-2A92-7E1B-5019B0B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A1C069-6AAA-B1AC-6B3A-E6DC9C52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B8A794-F5AA-B2CB-0A1F-2E080BC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2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3E856-2EE8-5508-20C4-721D8584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D5BBDA-379B-C4BB-EE5E-B827758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34399-D0A6-442A-C163-41D930D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9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8F8E-5612-F005-913A-368F87D1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3B246-C447-6C21-1494-7B46EA65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E8B9C-8F7C-3A79-6D46-E5A69DF7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4C5845-5707-93CC-9319-5ED1CDE1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A47E7-BF64-EF94-EEB9-6F10568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EAFD2-C863-E1C6-839F-6D02E51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20304-8B00-B916-BC12-80A286DF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E10CC9-2B57-1F16-E337-56BBB9BDE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7C684C-1250-59DD-6BC7-115E3F1A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E6210E-A221-7259-80BB-E610E35F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53055-3D44-4A7D-5347-1C7098BA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2D993-06E1-4304-6C84-71A67E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93EAFF-FAA9-12B6-BA6F-0C3882D7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37232-924C-51F1-3CB4-19FC5758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9A730-6035-DD08-2575-BA7885EF2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FE47-6DCF-4D33-AF1C-75BFD88E8F80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BBD90-7077-CCB5-762A-F2219A251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1F40E-710C-F55C-9E21-0F016C30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3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748AF-136F-0340-4AFA-3F94B75BB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E6A67F-3023-7B1F-DBD3-9BD2E5AC0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583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Fossé</dc:creator>
  <cp:lastModifiedBy>Hugo Fossé</cp:lastModifiedBy>
  <cp:revision>1</cp:revision>
  <dcterms:created xsi:type="dcterms:W3CDTF">2022-05-30T07:09:32Z</dcterms:created>
  <dcterms:modified xsi:type="dcterms:W3CDTF">2022-05-30T07:10:02Z</dcterms:modified>
</cp:coreProperties>
</file>