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58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49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27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89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0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8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85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C496E0-85D6-4C9F-B8AF-FD07868676CE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1F23759-645A-4843-AB82-3D9EF25BD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137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DBC3327-1D93-4564-969B-6795C994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de vérin sur banc-hydraulique</a:t>
            </a:r>
          </a:p>
        </p:txBody>
      </p:sp>
      <p:pic>
        <p:nvPicPr>
          <p:cNvPr id="1026" name="Picture 2" descr="EQHYP - Bancs d&amp;amp;#39;assemblage et de contrôle - Hydraulique - Automatisme -  Transitique - Pneumatique - Bancs simulateurs - Négoce">
            <a:extLst>
              <a:ext uri="{FF2B5EF4-FFF2-40B4-BE49-F238E27FC236}">
                <a16:creationId xmlns:a16="http://schemas.microsoft.com/office/drawing/2014/main" id="{1D71A2EE-D3F3-418D-908D-BB81F749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78" y="2491666"/>
            <a:ext cx="5681708" cy="37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9606B88-11A3-42EA-BAD8-194F31797CFB}"/>
              </a:ext>
            </a:extLst>
          </p:cNvPr>
          <p:cNvSpPr txBox="1"/>
          <p:nvPr/>
        </p:nvSpPr>
        <p:spPr>
          <a:xfrm>
            <a:off x="8487051" y="6550223"/>
            <a:ext cx="384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Projet réalisé  par les BTS SNAPP 2021-2022</a:t>
            </a:r>
          </a:p>
        </p:txBody>
      </p:sp>
    </p:spTree>
    <p:extLst>
      <p:ext uri="{BB962C8B-B14F-4D97-AF65-F5344CB8AC3E}">
        <p14:creationId xmlns:p14="http://schemas.microsoft.com/office/powerpoint/2010/main" val="421911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BC163-2714-4B4F-93C8-D9540131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d’utilisation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F8E160-EA7E-4123-A227-5287D520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51" y="2288677"/>
            <a:ext cx="10394347" cy="43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D27850B-1B78-4C9A-81AB-DF0EB949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déploiement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8539BF8-FBCC-462D-B4BF-602324142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87" y="2122553"/>
            <a:ext cx="6959019" cy="39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1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C8BFF-90A8-4CB7-960B-63DF4697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d’exigence du projet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621F93-1236-4C44-9C64-AE35645E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7" y="2755550"/>
            <a:ext cx="12014324" cy="32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9F5BAEC-B412-451C-84FC-6BDA4A7A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3" y="260200"/>
            <a:ext cx="9531841" cy="2914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06F3CF-EB2E-429D-A1BC-85DEAAED1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3" y="3717908"/>
            <a:ext cx="9512789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3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8F717D-8D14-4F4E-BE6C-0FCCBBB6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9" y="318487"/>
            <a:ext cx="9544541" cy="27496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093C76B-F814-4BFC-9993-3651773A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9" y="3600388"/>
            <a:ext cx="9544541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17F3022-156C-479E-94D9-AC8E9E9C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94" y="1852978"/>
            <a:ext cx="11050611" cy="31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B49C79B1-18E1-4FE9-8F01-A900E84C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d’exigence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2683FE-8A1B-4990-9410-DD1692194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96745"/>
            <a:ext cx="10116603" cy="437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F678F4A-5FD6-4A10-B30F-838CE294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Scenarii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F5127C1-EF54-4D05-84DF-81092841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4" y="2583183"/>
            <a:ext cx="11036250" cy="33440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7E587C6-F012-4CA1-9384-F6D59BE1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4" y="2940385"/>
            <a:ext cx="11238689" cy="224376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DEA4AB2-C9DC-4EB4-86EF-4C7FC269B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12" y="3081967"/>
            <a:ext cx="11551972" cy="24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9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49672-E857-4BA0-AC09-F8A3A44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séquences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A48C0B-EF59-4C18-9B63-929DFA51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32" y="2358391"/>
            <a:ext cx="5094044" cy="38987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DF6767-BA16-4E2A-887B-FCA38BB39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49" y="2560902"/>
            <a:ext cx="5423019" cy="34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184</TotalTime>
  <Words>27</Words>
  <Application>Microsoft Office PowerPoint</Application>
  <PresentationFormat>Grand écran</PresentationFormat>
  <Paragraphs>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Concis</vt:lpstr>
      <vt:lpstr>Test de vérin sur banc-hydraulique</vt:lpstr>
      <vt:lpstr>Diagramme de déploiement</vt:lpstr>
      <vt:lpstr>Diagramme d’exigence du projet</vt:lpstr>
      <vt:lpstr>Présentation PowerPoint</vt:lpstr>
      <vt:lpstr>Présentation PowerPoint</vt:lpstr>
      <vt:lpstr>Présentation PowerPoint</vt:lpstr>
      <vt:lpstr>Diagramme d’exigence</vt:lpstr>
      <vt:lpstr>Scenarii</vt:lpstr>
      <vt:lpstr>Diagrammes de séquences</vt:lpstr>
      <vt:lpstr>Diagramme d’utilisation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vérin sur banc-hydraulique</dc:title>
  <dc:creator>Hugo Fossé</dc:creator>
  <cp:lastModifiedBy>Hugo Fossé</cp:lastModifiedBy>
  <cp:revision>8</cp:revision>
  <dcterms:created xsi:type="dcterms:W3CDTF">2022-03-02T13:00:05Z</dcterms:created>
  <dcterms:modified xsi:type="dcterms:W3CDTF">2022-03-03T11:52:20Z</dcterms:modified>
</cp:coreProperties>
</file>