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sldIdLst>
    <p:sldId id="257" r:id="rId2"/>
    <p:sldId id="26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4A7B-8A66-401A-B137-6B9469FF397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03A00-06DD-470A-9FF6-82699D062A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4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4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le projet été a refaire explication + Apport personnel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06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Principe du fonctionnement du projet explication sur schéma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90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Partie physique du projet détaillé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3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Choix des composants + Explication Potentiomètre qui simule les pompes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33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Photo + Explication des branchement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5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la fonctionnalité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96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code côté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4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du code côté serveur </a:t>
            </a:r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198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Middleware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03A00-06DD-470A-9FF6-82699D062A0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53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33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3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16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2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8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31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4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1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7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05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4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7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9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72FE47-6DCF-4D33-AF1C-75BFD88E8F80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0C7692B-928F-4591-8060-370C7BB1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829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BC3327-1D93-4564-969B-6795C994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de vérin sur banc-hydraulique</a:t>
            </a:r>
          </a:p>
        </p:txBody>
      </p:sp>
      <p:pic>
        <p:nvPicPr>
          <p:cNvPr id="1026" name="Picture 2" descr="EQHYP - Bancs d&amp;amp;#39;assemblage et de contrôle - Hydraulique - Automatisme -  Transitique - Pneumatique - Bancs simulateurs - Négoce">
            <a:extLst>
              <a:ext uri="{FF2B5EF4-FFF2-40B4-BE49-F238E27FC236}">
                <a16:creationId xmlns:a16="http://schemas.microsoft.com/office/drawing/2014/main" id="{1D71A2EE-D3F3-418D-908D-BB81F749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0179"/>
            <a:ext cx="7421732" cy="49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606B88-11A3-42EA-BAD8-194F31797CFB}"/>
              </a:ext>
            </a:extLst>
          </p:cNvPr>
          <p:cNvSpPr txBox="1"/>
          <p:nvPr/>
        </p:nvSpPr>
        <p:spPr>
          <a:xfrm>
            <a:off x="7421732" y="6550223"/>
            <a:ext cx="384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Projet réalisé  par les BTS SNAPP 2021-2022</a:t>
            </a:r>
          </a:p>
        </p:txBody>
      </p:sp>
    </p:spTree>
    <p:extLst>
      <p:ext uri="{BB962C8B-B14F-4D97-AF65-F5344CB8AC3E}">
        <p14:creationId xmlns:p14="http://schemas.microsoft.com/office/powerpoint/2010/main" val="42191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C0F52F2-9140-6994-568F-B5562E75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5" y="0"/>
            <a:ext cx="10945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29BF-DA37-60B9-3FAF-E515FBCC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388A3-2DFB-E7AB-67E3-86C0C47C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74630" cy="363651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2" descr="EQHYP - Bancs d&amp;amp;#39;assemblage et de contrôle - Hydraulique - Automatisme -  Transitique - Pneumatique - Bancs simulateurs - Négoce">
            <a:extLst>
              <a:ext uri="{FF2B5EF4-FFF2-40B4-BE49-F238E27FC236}">
                <a16:creationId xmlns:a16="http://schemas.microsoft.com/office/drawing/2014/main" id="{1EA40BF8-D86D-2595-C74A-AB219C11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68" y="1910179"/>
            <a:ext cx="7421732" cy="49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8E595C6-AB2B-5A65-5955-7AFB4C93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fonctionnement et But du Projet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3988D1-AC18-5C01-FAAC-9FDE1957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Mise en place d’une centrale d’acquisition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Mise en place d’un poste contrôleur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Réaliser plusieurs types d’essais sur des vérins pour vérifier leurs fiabilités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Consulter les essais réalisés sur le poste contrôleur et permettre l’impression d’un compte rendu</a:t>
            </a:r>
          </a:p>
        </p:txBody>
      </p:sp>
      <p:pic>
        <p:nvPicPr>
          <p:cNvPr id="6" name="Picture 2" descr="EQHYP - Bancs d&amp;amp;#39;assemblage et de contrôle - Hydraulique - Automatisme -  Transitique - Pneumatique - Bancs simulateurs - Négoce">
            <a:extLst>
              <a:ext uri="{FF2B5EF4-FFF2-40B4-BE49-F238E27FC236}">
                <a16:creationId xmlns:a16="http://schemas.microsoft.com/office/drawing/2014/main" id="{2C68EE2F-1C74-98E2-5AA4-DF9FF97A412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378"/>
          <a:stretch>
            <a:fillRect/>
          </a:stretch>
        </p:blipFill>
        <p:spPr bwMode="auto">
          <a:xfrm>
            <a:off x="6097588" y="0"/>
            <a:ext cx="6094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E1392DC-A4FB-801A-91F6-51CCFD10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0"/>
            <a:ext cx="11299371" cy="68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FB438A5-5767-6D6D-89E4-55E4673B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479"/>
            <a:ext cx="12191266" cy="63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CF4128-93A5-C470-230D-681B458C8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83" y="213864"/>
            <a:ext cx="5849166" cy="6430272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2B499DB0-6EF9-CDAD-BAC1-F6473D2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Physiques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5A5A6-ED37-A291-D05B-A236AC89CABA}"/>
              </a:ext>
            </a:extLst>
          </p:cNvPr>
          <p:cNvSpPr/>
          <p:nvPr/>
        </p:nvSpPr>
        <p:spPr>
          <a:xfrm>
            <a:off x="1440657" y="2124075"/>
            <a:ext cx="688181" cy="192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BD31D6-A413-49FE-F1AC-6E612CC9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8" y="2788779"/>
            <a:ext cx="5154475" cy="25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4651F01-7A36-D7F1-D02B-FB0F00DF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38045" y="-1138045"/>
            <a:ext cx="6885164" cy="91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62B7748-87AE-46AC-7EFD-ED5652A8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du contrôleur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C5558F-E0B6-28FF-544F-0BE7BB40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95" y="2067397"/>
            <a:ext cx="4352793" cy="44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7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E3CD2A6-25D8-2166-09B0-9A870913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23"/>
            <a:ext cx="12192000" cy="66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5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8546C46-BB44-6A1C-4EB8-D58B210C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23"/>
            <a:ext cx="12192000" cy="65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74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213</TotalTime>
  <Words>133</Words>
  <Application>Microsoft Office PowerPoint</Application>
  <PresentationFormat>Grand écran</PresentationFormat>
  <Paragraphs>36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Concis</vt:lpstr>
      <vt:lpstr>Test de vérin sur banc-hydraulique</vt:lpstr>
      <vt:lpstr>Principe de fonctionnement et But du Projet </vt:lpstr>
      <vt:lpstr>Présentation PowerPoint</vt:lpstr>
      <vt:lpstr>Présentation PowerPoint</vt:lpstr>
      <vt:lpstr>Matériels Physiques</vt:lpstr>
      <vt:lpstr>Présentation PowerPoint</vt:lpstr>
      <vt:lpstr>Authentification du contrôleur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Fossé</dc:creator>
  <cp:lastModifiedBy>Hugo Fossé</cp:lastModifiedBy>
  <cp:revision>7</cp:revision>
  <dcterms:created xsi:type="dcterms:W3CDTF">2022-05-30T07:09:32Z</dcterms:created>
  <dcterms:modified xsi:type="dcterms:W3CDTF">2022-05-31T07:25:27Z</dcterms:modified>
</cp:coreProperties>
</file>