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59" r:id="rId6"/>
    <p:sldId id="260" r:id="rId7"/>
    <p:sldId id="261" r:id="rId8"/>
    <p:sldId id="258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4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C496E0-85D6-4C9F-B8AF-FD07868676CE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3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BC3327-1D93-4564-969B-6795C994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vérin sur banc-hydraulique</a:t>
            </a:r>
          </a:p>
        </p:txBody>
      </p:sp>
      <p:pic>
        <p:nvPicPr>
          <p:cNvPr id="1026" name="Picture 2" descr="EQHYP - Bancs d&amp;amp;#39;assemblage et de contrôle - Hydraulique - Automatisme -  Transitique - Pneumatique - Bancs simulateurs - Négoce">
            <a:extLst>
              <a:ext uri="{FF2B5EF4-FFF2-40B4-BE49-F238E27FC236}">
                <a16:creationId xmlns:a16="http://schemas.microsoft.com/office/drawing/2014/main" id="{1D71A2EE-D3F3-418D-908D-BB81F749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0179"/>
            <a:ext cx="7421732" cy="49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606B88-11A3-42EA-BAD8-194F31797CFB}"/>
              </a:ext>
            </a:extLst>
          </p:cNvPr>
          <p:cNvSpPr txBox="1"/>
          <p:nvPr/>
        </p:nvSpPr>
        <p:spPr>
          <a:xfrm>
            <a:off x="7421732" y="6550223"/>
            <a:ext cx="384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Projet réalisé  par les BTS SNAPP 2021-2022</a:t>
            </a:r>
          </a:p>
        </p:txBody>
      </p:sp>
    </p:spTree>
    <p:extLst>
      <p:ext uri="{BB962C8B-B14F-4D97-AF65-F5344CB8AC3E}">
        <p14:creationId xmlns:p14="http://schemas.microsoft.com/office/powerpoint/2010/main" val="42191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9672-E857-4BA0-AC09-F8A3A44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303DE0-A320-4040-9861-4F61DC17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2" y="2453183"/>
            <a:ext cx="5729770" cy="39532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FEE847-A548-49CA-9438-7F5623EF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89" y="2453183"/>
            <a:ext cx="5838009" cy="39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C163-2714-4B4F-93C8-D9540131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1BFA4D-07BA-4578-B772-0802106A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97" y="332131"/>
            <a:ext cx="6117167" cy="61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6F01828-5920-4CF4-A402-0BD4A94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à venir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57B6D-7DBB-46D7-9B3A-D3C4BE92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53" y="2492661"/>
            <a:ext cx="9550891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D27850B-1B78-4C9A-81AB-DF0EB94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déploiement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9F6A2B-BEAF-43B8-AAB0-4518A647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88" y="1977053"/>
            <a:ext cx="7849064" cy="47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EA7659C-B769-4297-A2E8-D78CC5A1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69" y="744162"/>
            <a:ext cx="10107351" cy="5263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B7DC2-054C-4393-B07F-252089627D96}"/>
              </a:ext>
            </a:extLst>
          </p:cNvPr>
          <p:cNvSpPr/>
          <p:nvPr/>
        </p:nvSpPr>
        <p:spPr>
          <a:xfrm>
            <a:off x="7350711" y="1802167"/>
            <a:ext cx="3045040" cy="21927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CADA-F6D0-481E-B4AB-87C220AF2F6E}"/>
              </a:ext>
            </a:extLst>
          </p:cNvPr>
          <p:cNvSpPr/>
          <p:nvPr/>
        </p:nvSpPr>
        <p:spPr>
          <a:xfrm>
            <a:off x="8568431" y="3725244"/>
            <a:ext cx="2386614" cy="21927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2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8BFF-90A8-4CB7-960B-63DF469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 simplifié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D7ECE0-7E65-47E5-A919-3C534488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1" y="2490710"/>
            <a:ext cx="12046998" cy="33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9F5BAEC-B412-451C-84FC-6BDA4A7A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3" y="260200"/>
            <a:ext cx="9531841" cy="291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06F3CF-EB2E-429D-A1BC-85DEAAED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" y="3717908"/>
            <a:ext cx="9512789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8F717D-8D14-4F4E-BE6C-0FCCBBB6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9" y="318487"/>
            <a:ext cx="9544541" cy="27496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93C76B-F814-4BFC-9993-3651773A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9" y="3600388"/>
            <a:ext cx="9544541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7F3022-156C-479E-94D9-AC8E9E9C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7" y="1852978"/>
            <a:ext cx="11050611" cy="31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49C79B1-18E1-4FE9-8F01-A900E84C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60EF0-30A9-4597-8FDF-2B44E86E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68" y="2299234"/>
            <a:ext cx="10082901" cy="42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678F4A-5FD6-4A10-B30F-838CE294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Scenarii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5127C1-EF54-4D05-84DF-81092841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4" y="2583183"/>
            <a:ext cx="11036250" cy="3344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7E587C6-F012-4CA1-9384-F6D59BE1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4" y="2940385"/>
            <a:ext cx="11238689" cy="22437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DEA4AB2-C9DC-4EB4-86EF-4C7FC269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12" y="3081967"/>
            <a:ext cx="11551972" cy="24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346</TotalTime>
  <Words>31</Words>
  <Application>Microsoft Office PowerPoint</Application>
  <PresentationFormat>Grand écran</PresentationFormat>
  <Paragraphs>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Concis</vt:lpstr>
      <vt:lpstr>Test de vérin sur banc-hydraulique</vt:lpstr>
      <vt:lpstr>Diagramme de déploiement</vt:lpstr>
      <vt:lpstr>Présentation PowerPoint</vt:lpstr>
      <vt:lpstr>Diagramme d’exigence simplifié du projet</vt:lpstr>
      <vt:lpstr>Présentation PowerPoint</vt:lpstr>
      <vt:lpstr>Présentation PowerPoint</vt:lpstr>
      <vt:lpstr>Présentation PowerPoint</vt:lpstr>
      <vt:lpstr>Diagramme d’exigence</vt:lpstr>
      <vt:lpstr>Scenarii</vt:lpstr>
      <vt:lpstr>Diagrammes de séquences</vt:lpstr>
      <vt:lpstr>Diagramme d’utilisation</vt:lpstr>
      <vt:lpstr>Objectifs à 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vérin sur banc-hydraulique</dc:title>
  <dc:creator>Hugo Fossé</dc:creator>
  <cp:lastModifiedBy>Hugo Fossé</cp:lastModifiedBy>
  <cp:revision>16</cp:revision>
  <dcterms:created xsi:type="dcterms:W3CDTF">2022-03-02T13:00:05Z</dcterms:created>
  <dcterms:modified xsi:type="dcterms:W3CDTF">2022-03-04T15:25:49Z</dcterms:modified>
</cp:coreProperties>
</file>