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79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7"/>
    <a:srgbClr val="1F5786"/>
    <a:srgbClr val="A9A9A9"/>
    <a:srgbClr val="7F7F7F"/>
    <a:srgbClr val="1C5483"/>
    <a:srgbClr val="BFBFBF"/>
    <a:srgbClr val="1A4771"/>
    <a:srgbClr val="3E6C94"/>
    <a:srgbClr val="26688F"/>
    <a:srgbClr val="1F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2167" autoAdjust="0"/>
  </p:normalViewPr>
  <p:slideViewPr>
    <p:cSldViewPr snapToGrid="0">
      <p:cViewPr>
        <p:scale>
          <a:sx n="125" d="100"/>
          <a:sy n="125" d="100"/>
        </p:scale>
        <p:origin x="89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F865-8843-4B05-BB5C-9E4F52B6BFF5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AE46C-3BAA-4047-AFC5-BC1921BF4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sz="2000" dirty="0" smtClean="0"/>
              <a:t>各位老师，早上好！我是来自计科</a:t>
            </a:r>
            <a:r>
              <a:rPr lang="en-US" altLang="zh-CN" sz="2000" dirty="0" smtClean="0"/>
              <a:t>1144</a:t>
            </a:r>
            <a:r>
              <a:rPr lang="zh-CN" altLang="en-US" sz="2000" dirty="0" smtClean="0"/>
              <a:t>班的程丹雄，我的毕业设计题目是基于</a:t>
            </a:r>
            <a:r>
              <a:rPr lang="en-US" altLang="zh-CN" sz="2000" dirty="0" smtClean="0"/>
              <a:t>Node.js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Vue.js</a:t>
            </a:r>
            <a:r>
              <a:rPr lang="zh-CN" altLang="en-US" sz="2000" dirty="0" smtClean="0"/>
              <a:t>的移动端开发者社区的设计与实现。</a:t>
            </a:r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感谢各位老师不辞辛苦来参加我的毕业答辩，下面我将就</a:t>
            </a:r>
            <a:r>
              <a:rPr lang="zh-CN" altLang="en-US" sz="2000" smtClean="0"/>
              <a:t>本设计主要的技术和功能作简要的陈述。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E46C-3BAA-4047-AFC5-BC1921BF40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E46C-3BAA-4047-AFC5-BC1921BF40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7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4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1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405589" y="208761"/>
            <a:ext cx="24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请输入标题</a:t>
            </a:r>
            <a:endParaRPr lang="en-US" altLang="zh-CN" sz="24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1405589" y="677354"/>
            <a:ext cx="197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About the program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7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7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5B8A-6165-417C-9295-0AEEC5C40E98}" type="datetimeFigureOut">
              <a:rPr lang="zh-CN" altLang="en-US" smtClean="0"/>
              <a:t>2018/6/1/Friday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665877">
            <a:off x="10233991" y="2921803"/>
            <a:ext cx="1404000" cy="1404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986540" y="4621839"/>
            <a:ext cx="1136114" cy="113611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011974" y="4633811"/>
            <a:ext cx="1110293" cy="111029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838200" dist="368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21459" y="-345395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55424" y="1350956"/>
            <a:ext cx="9281152" cy="180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基于</a:t>
            </a:r>
            <a:r>
              <a:rPr lang="en-US" altLang="zh-CN" sz="48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Node.js</a:t>
            </a:r>
            <a:r>
              <a:rPr lang="zh-CN" altLang="en-US" sz="48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与</a:t>
            </a:r>
            <a:r>
              <a:rPr lang="en-US" altLang="zh-CN" sz="48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Vue.js</a:t>
            </a:r>
            <a:r>
              <a:rPr lang="zh-CN" altLang="en-US" sz="48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的</a:t>
            </a:r>
            <a:endParaRPr lang="en-US" altLang="zh-CN" sz="4800" b="1" spc="2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移动端开发者社区的设计与实现</a:t>
            </a:r>
            <a:endParaRPr lang="zh-CN" altLang="en-US" sz="48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67459" y="4611085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03459" y="4647085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 flipV="1">
            <a:off x="3769816" y="783830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 flipV="1">
            <a:off x="3805816" y="795798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776668" y="987110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696436" y="5464751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177800" dir="8100000" algn="tr" rotWithShape="0">
              <a:srgbClr val="35333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606721" y="-463293"/>
            <a:ext cx="1073856" cy="107385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42721" y="-427293"/>
            <a:ext cx="1026129" cy="102612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39459" y="-323243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65877">
            <a:off x="10251992" y="2947233"/>
            <a:ext cx="1368000" cy="1368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163987" y="4954324"/>
            <a:ext cx="5887671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指导老师：</a:t>
            </a:r>
            <a:r>
              <a:rPr lang="zh-CN" altLang="en-US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唐静</a:t>
            </a:r>
            <a:r>
              <a:rPr lang="en-US" altLang="zh-CN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zh-CN" altLang="en-US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答辩</a:t>
            </a:r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人：程丹</a:t>
            </a:r>
            <a:r>
              <a:rPr lang="zh-CN" altLang="en-US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雄</a:t>
            </a:r>
            <a:endParaRPr lang="en-US" altLang="zh-CN" sz="2400" b="1" spc="2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答辩时间：</a:t>
            </a:r>
            <a:r>
              <a:rPr lang="en-US" altLang="zh-CN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</a:t>
            </a:r>
            <a:r>
              <a:rPr lang="zh-CN" altLang="en-US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年</a:t>
            </a:r>
            <a:r>
              <a:rPr lang="en-US" altLang="zh-CN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zh-CN" altLang="en-US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月</a:t>
            </a:r>
            <a:r>
              <a:rPr lang="en-US" altLang="zh-CN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zh-CN" altLang="en-US" sz="24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日</a:t>
            </a:r>
            <a:endParaRPr lang="zh-CN" altLang="en-US" sz="24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73896" y="479235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91896" y="481450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 flipV="1">
            <a:off x="4011032" y="1460723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 flipV="1">
            <a:off x="4047032" y="1472691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205823" y="-762069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23823" y="-739917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964299" y="2465124"/>
            <a:ext cx="239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63232" y="2458103"/>
            <a:ext cx="334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技术简介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870111" y="3415473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870110" y="3642684"/>
            <a:ext cx="6224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Vue.js  </a:t>
            </a:r>
            <a:r>
              <a:rPr lang="zh-CN" altLang="zh-CN" dirty="0" smtClean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轻量级的</a:t>
            </a:r>
            <a:r>
              <a:rPr lang="zh-CN" altLang="en-US" dirty="0" smtClean="0"/>
              <a:t>渐进式 </a:t>
            </a:r>
            <a:r>
              <a:rPr lang="en-US" altLang="zh-CN" dirty="0" smtClean="0"/>
              <a:t>MVVM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Node.js </a:t>
            </a:r>
            <a:r>
              <a:rPr lang="zh-CN" altLang="zh-CN" dirty="0" smtClean="0"/>
              <a:t>一个封装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Chrome V8 </a:t>
            </a:r>
            <a:r>
              <a:rPr lang="zh-CN" altLang="zh-CN" dirty="0" smtClean="0"/>
              <a:t>引擎的</a:t>
            </a:r>
            <a:r>
              <a:rPr lang="en-US" altLang="zh-CN" dirty="0" smtClean="0"/>
              <a:t> JavaScript </a:t>
            </a:r>
            <a:r>
              <a:rPr lang="zh-CN" altLang="zh-CN" dirty="0" smtClean="0"/>
              <a:t>运行</a:t>
            </a:r>
            <a:r>
              <a:rPr lang="zh-CN" altLang="zh-CN" dirty="0"/>
              <a:t>环境</a:t>
            </a:r>
            <a:endParaRPr lang="en-US" altLang="zh-CN" dirty="0"/>
          </a:p>
        </p:txBody>
      </p:sp>
      <p:sp>
        <p:nvSpPr>
          <p:cNvPr id="18" name="椭圆 17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9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63232" y="2458103"/>
            <a:ext cx="334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功能简述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68891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18000" y="104891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5870111" y="3415473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870110" y="3642684"/>
            <a:ext cx="6224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文章模块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查看、发布和修改文章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用户动态模块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用户技术交流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搜索模块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搜索用户或文章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用户登录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注册模块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注册、登录和修改用户信息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6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291465" y="448204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09465" y="450419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558312" y="106644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 flipV="1">
            <a:off x="4594312" y="107841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726021" y="-837538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708021" y="-815386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63232" y="2458103"/>
            <a:ext cx="334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系统演示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-273080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18000" y="-237080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5870111" y="3415473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70110" y="3642684"/>
            <a:ext cx="622450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展示系统各个功能模块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107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665877">
            <a:off x="10096831" y="2630196"/>
            <a:ext cx="1404000" cy="1404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986540" y="4621839"/>
            <a:ext cx="1136114" cy="113611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004540" y="4633811"/>
            <a:ext cx="1110293" cy="111029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838200" dist="368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21459" y="-345395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17213" y="1682246"/>
            <a:ext cx="6957575" cy="3493508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01590" y="2149434"/>
            <a:ext cx="2588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lang="zh-CN" altLang="en-US" sz="72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2800" y="353490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</a:rPr>
              <a:t>谢 谢</a:t>
            </a:r>
          </a:p>
        </p:txBody>
      </p:sp>
      <p:sp>
        <p:nvSpPr>
          <p:cNvPr id="2" name="椭圆 1"/>
          <p:cNvSpPr/>
          <p:nvPr/>
        </p:nvSpPr>
        <p:spPr>
          <a:xfrm>
            <a:off x="1567459" y="4611085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03459" y="4647085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 flipV="1">
            <a:off x="3769816" y="783830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 flipV="1">
            <a:off x="3805816" y="795798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776668" y="987110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696436" y="5464751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177800" dir="8100000" algn="tr" rotWithShape="0">
              <a:srgbClr val="35333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606721" y="-463293"/>
            <a:ext cx="1073856" cy="107385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42721" y="-427293"/>
            <a:ext cx="1026129" cy="102612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39459" y="-323243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65877">
            <a:off x="10114832" y="2648196"/>
            <a:ext cx="1368000" cy="1368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1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思源黑体 Bold"/>
        <a:cs typeface=""/>
      </a:majorFont>
      <a:minorFont>
        <a:latin typeface="Calibri"/>
        <a:ea typeface="思源黑体 HW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93</Words>
  <Application>Microsoft Office PowerPoint</Application>
  <PresentationFormat>宽屏</PresentationFormat>
  <Paragraphs>23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 Rounded MT Bold</vt:lpstr>
      <vt:lpstr>Arial Unicode MS</vt:lpstr>
      <vt:lpstr>Microsoft YaHei UI</vt:lpstr>
      <vt:lpstr>等线</vt:lpstr>
      <vt:lpstr>思源黑体 Bold</vt:lpstr>
      <vt:lpstr>思源黑体 HW Bold</vt:lpstr>
      <vt:lpstr>思源黑體 Bold</vt:lpstr>
      <vt:lpstr>Arial</vt:lpstr>
      <vt:lpstr>Calibri</vt:lpstr>
      <vt:lpstr>Calibri Light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雄DANX 程</cp:lastModifiedBy>
  <cp:revision>84</cp:revision>
  <dcterms:created xsi:type="dcterms:W3CDTF">2018-01-10T05:14:14Z</dcterms:created>
  <dcterms:modified xsi:type="dcterms:W3CDTF">2018-06-01T15:55:30Z</dcterms:modified>
</cp:coreProperties>
</file>