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3" r:id="rId1"/>
  </p:sldMasterIdLst>
  <p:notesMasterIdLst>
    <p:notesMasterId r:id="rId16"/>
  </p:notesMasterIdLst>
  <p:sldIdLst>
    <p:sldId id="320" r:id="rId2"/>
    <p:sldId id="321" r:id="rId3"/>
    <p:sldId id="331" r:id="rId4"/>
    <p:sldId id="322" r:id="rId5"/>
    <p:sldId id="323" r:id="rId6"/>
    <p:sldId id="332" r:id="rId7"/>
    <p:sldId id="325" r:id="rId8"/>
    <p:sldId id="333" r:id="rId9"/>
    <p:sldId id="326" r:id="rId10"/>
    <p:sldId id="334" r:id="rId11"/>
    <p:sldId id="328" r:id="rId12"/>
    <p:sldId id="329" r:id="rId13"/>
    <p:sldId id="327" r:id="rId14"/>
    <p:sldId id="33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9104" autoAdjust="0"/>
  </p:normalViewPr>
  <p:slideViewPr>
    <p:cSldViewPr>
      <p:cViewPr varScale="1">
        <p:scale>
          <a:sx n="80" d="100"/>
          <a:sy n="80" d="100"/>
        </p:scale>
        <p:origin x="58" y="182"/>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AA8AD7D-7FE6-4366-AB8E-89DC47DEA9C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2C01F478-AFFC-4E0C-AB6F-73850EAABE0A}"/>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E205944C-7D78-4EC0-9A0E-944E59BED08B}" type="datetimeFigureOut">
              <a:rPr lang="en-US"/>
              <a:pPr>
                <a:defRPr/>
              </a:pPr>
              <a:t>10/15/2020</a:t>
            </a:fld>
            <a:endParaRPr lang="en-US"/>
          </a:p>
        </p:txBody>
      </p:sp>
      <p:sp>
        <p:nvSpPr>
          <p:cNvPr id="4" name="Slide Image Placeholder 3">
            <a:extLst>
              <a:ext uri="{FF2B5EF4-FFF2-40B4-BE49-F238E27FC236}">
                <a16:creationId xmlns:a16="http://schemas.microsoft.com/office/drawing/2014/main" id="{ECC476E7-D1D9-4E61-9D81-B65EF143B195}"/>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F9328B44-6460-49A0-B156-FD25A3EFED75}"/>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D51D98B6-27B4-4256-964E-8EBD58D6CB31}"/>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6941721E-EDAA-4CEE-A15D-F614B048F533}"/>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56E93B16-A2DA-4BF5-9456-22A1F634A4E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1C6B8686-FF83-407F-8120-51498D8026E7}"/>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55E0508F-C5D3-41DA-AEBD-A8D8EA58F4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3556" name="Slide Number Placeholder 3">
            <a:extLst>
              <a:ext uri="{FF2B5EF4-FFF2-40B4-BE49-F238E27FC236}">
                <a16:creationId xmlns:a16="http://schemas.microsoft.com/office/drawing/2014/main" id="{09117822-9F70-4D71-85C7-D376BBFA3E6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5BFE250-9571-426B-8BD3-ECA28000758A}" type="slidenum">
              <a:rPr lang="en-US" altLang="en-US">
                <a:latin typeface="Calibri" panose="020F0502020204030204" pitchFamily="34" charset="0"/>
              </a:rPr>
              <a:pPr/>
              <a:t>1</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B269668A-CDC1-43E9-8F72-178D2AE97CAC}"/>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0671DA96-7ACB-4ED7-B846-EA85DCF9A3E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4580" name="Slide Number Placeholder 3">
            <a:extLst>
              <a:ext uri="{FF2B5EF4-FFF2-40B4-BE49-F238E27FC236}">
                <a16:creationId xmlns:a16="http://schemas.microsoft.com/office/drawing/2014/main" id="{B3951846-5D88-4248-837E-C0522193F82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D99D6FB-ED24-4221-B8AF-CD40ACC5FC6C}" type="slidenum">
              <a:rPr lang="en-US" altLang="en-US">
                <a:latin typeface="Calibri" panose="020F0502020204030204" pitchFamily="34" charset="0"/>
              </a:rPr>
              <a:pPr/>
              <a:t>2</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CDADE252-C07C-43EB-82FA-E8C68546405B}" type="datetime1">
              <a:rPr lang="en-US" smtClean="0"/>
              <a:pPr>
                <a:defRPr/>
              </a:pPr>
              <a:t>10/15/2020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20612EB-318B-4893-9E93-40212F81BF9A}" type="slidenum">
              <a:rPr lang="en-US" altLang="en-US" smtClean="0"/>
              <a:pPr/>
              <a:t>‹#›</a:t>
            </a:fld>
            <a:endParaRPr lang="en-US" altLang="en-US"/>
          </a:p>
        </p:txBody>
      </p:sp>
    </p:spTree>
    <p:extLst>
      <p:ext uri="{BB962C8B-B14F-4D97-AF65-F5344CB8AC3E}">
        <p14:creationId xmlns:p14="http://schemas.microsoft.com/office/powerpoint/2010/main" val="1687112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87F8D4A-8B1C-4665-8D23-A19BC4944A18}" type="datetime1">
              <a:rPr lang="en-US" smtClean="0"/>
              <a:pPr>
                <a:defRPr/>
              </a:pPr>
              <a:t>10/15/2020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54E09882-B7F5-44D4-A40A-9CB390392B8F}" type="slidenum">
              <a:rPr lang="en-US" altLang="en-US" smtClean="0"/>
              <a:pPr/>
              <a:t>‹#›</a:t>
            </a:fld>
            <a:endParaRPr lang="en-US" altLang="en-US"/>
          </a:p>
        </p:txBody>
      </p:sp>
    </p:spTree>
    <p:extLst>
      <p:ext uri="{BB962C8B-B14F-4D97-AF65-F5344CB8AC3E}">
        <p14:creationId xmlns:p14="http://schemas.microsoft.com/office/powerpoint/2010/main" val="110232349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87F8D4A-8B1C-4665-8D23-A19BC4944A18}" type="datetime1">
              <a:rPr lang="en-US" smtClean="0"/>
              <a:pPr>
                <a:defRPr/>
              </a:pPr>
              <a:t>10/15/2020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54E09882-B7F5-44D4-A40A-9CB390392B8F}" type="slidenum">
              <a:rPr lang="en-US" altLang="en-US" smtClean="0"/>
              <a:pPr/>
              <a:t>‹#›</a:t>
            </a:fld>
            <a:endParaRPr lang="en-US" altLang="en-US"/>
          </a:p>
        </p:txBody>
      </p:sp>
    </p:spTree>
    <p:extLst>
      <p:ext uri="{BB962C8B-B14F-4D97-AF65-F5344CB8AC3E}">
        <p14:creationId xmlns:p14="http://schemas.microsoft.com/office/powerpoint/2010/main" val="399170213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87F8D4A-8B1C-4665-8D23-A19BC4944A18}" type="datetime1">
              <a:rPr lang="en-US" smtClean="0"/>
              <a:pPr>
                <a:defRPr/>
              </a:pPr>
              <a:t>10/15/2020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54E09882-B7F5-44D4-A40A-9CB390392B8F}" type="slidenum">
              <a:rPr lang="en-US" altLang="en-US" smtClean="0"/>
              <a:pPr/>
              <a:t>‹#›</a:t>
            </a:fld>
            <a:endParaRPr lang="en-US" alt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3418823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87F8D4A-8B1C-4665-8D23-A19BC4944A18}" type="datetime1">
              <a:rPr lang="en-US" smtClean="0"/>
              <a:pPr>
                <a:defRPr/>
              </a:pPr>
              <a:t>10/15/2020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54E09882-B7F5-44D4-A40A-9CB390392B8F}" type="slidenum">
              <a:rPr lang="en-US" altLang="en-US" smtClean="0"/>
              <a:pPr/>
              <a:t>‹#›</a:t>
            </a:fld>
            <a:endParaRPr lang="en-US" altLang="en-US"/>
          </a:p>
        </p:txBody>
      </p:sp>
    </p:spTree>
    <p:extLst>
      <p:ext uri="{BB962C8B-B14F-4D97-AF65-F5344CB8AC3E}">
        <p14:creationId xmlns:p14="http://schemas.microsoft.com/office/powerpoint/2010/main" val="94865474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defRPr/>
            </a:pPr>
            <a:fld id="{287F8D4A-8B1C-4665-8D23-A19BC4944A18}" type="datetime1">
              <a:rPr lang="en-US" smtClean="0"/>
              <a:pPr>
                <a:defRPr/>
              </a:pPr>
              <a:t>10/15/2020</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54E09882-B7F5-44D4-A40A-9CB390392B8F}" type="slidenum">
              <a:rPr lang="en-US" altLang="en-US" smtClean="0"/>
              <a:pPr/>
              <a:t>‹#›</a:t>
            </a:fld>
            <a:endParaRPr lang="en-US" altLang="en-US"/>
          </a:p>
        </p:txBody>
      </p:sp>
    </p:spTree>
    <p:extLst>
      <p:ext uri="{BB962C8B-B14F-4D97-AF65-F5344CB8AC3E}">
        <p14:creationId xmlns:p14="http://schemas.microsoft.com/office/powerpoint/2010/main" val="283803582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defRPr/>
            </a:pPr>
            <a:fld id="{287F8D4A-8B1C-4665-8D23-A19BC4944A18}" type="datetime1">
              <a:rPr lang="en-US" smtClean="0"/>
              <a:pPr>
                <a:defRPr/>
              </a:pPr>
              <a:t>10/15/2020</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54E09882-B7F5-44D4-A40A-9CB390392B8F}" type="slidenum">
              <a:rPr lang="en-US" altLang="en-US" smtClean="0"/>
              <a:pPr/>
              <a:t>‹#›</a:t>
            </a:fld>
            <a:endParaRPr lang="en-US" altLang="en-US"/>
          </a:p>
        </p:txBody>
      </p:sp>
    </p:spTree>
    <p:extLst>
      <p:ext uri="{BB962C8B-B14F-4D97-AF65-F5344CB8AC3E}">
        <p14:creationId xmlns:p14="http://schemas.microsoft.com/office/powerpoint/2010/main" val="82996327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72528A18-4209-4CA3-8A4B-CEBF0A7B5E42}" type="datetime1">
              <a:rPr lang="en-US" smtClean="0"/>
              <a:pPr>
                <a:defRPr/>
              </a:pPr>
              <a:t>10/15/2020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F279E228-199D-4AEC-A3FD-EEE76C3B4C66}" type="slidenum">
              <a:rPr lang="en-US" altLang="en-US" smtClean="0"/>
              <a:pPr/>
              <a:t>‹#›</a:t>
            </a:fld>
            <a:endParaRPr lang="en-US" altLang="en-US"/>
          </a:p>
        </p:txBody>
      </p:sp>
    </p:spTree>
    <p:extLst>
      <p:ext uri="{BB962C8B-B14F-4D97-AF65-F5344CB8AC3E}">
        <p14:creationId xmlns:p14="http://schemas.microsoft.com/office/powerpoint/2010/main" val="40673850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CBF769AC-BBF3-49B0-8C90-2E278BB9762D}" type="datetime1">
              <a:rPr lang="en-US" smtClean="0"/>
              <a:pPr>
                <a:defRPr/>
              </a:pPr>
              <a:t>10/15/2020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2B8D4A9D-7DE6-4840-AB84-94120A162995}" type="slidenum">
              <a:rPr lang="en-US" altLang="en-US" smtClean="0"/>
              <a:pPr/>
              <a:t>‹#›</a:t>
            </a:fld>
            <a:endParaRPr lang="en-US" altLang="en-US"/>
          </a:p>
        </p:txBody>
      </p:sp>
    </p:spTree>
    <p:extLst>
      <p:ext uri="{BB962C8B-B14F-4D97-AF65-F5344CB8AC3E}">
        <p14:creationId xmlns:p14="http://schemas.microsoft.com/office/powerpoint/2010/main" val="1681095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C20411D6-64C8-47E8-8CEA-8519A2E90593}" type="datetime1">
              <a:rPr lang="en-US" smtClean="0"/>
              <a:pPr>
                <a:defRPr/>
              </a:pPr>
              <a:t>10/15/2020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A9D67D8-BD61-4718-8E06-CA1220E50A51}" type="slidenum">
              <a:rPr lang="en-US" altLang="en-US" smtClean="0"/>
              <a:pPr/>
              <a:t>‹#›</a:t>
            </a:fld>
            <a:endParaRPr lang="en-US" altLang="en-US"/>
          </a:p>
        </p:txBody>
      </p:sp>
    </p:spTree>
    <p:extLst>
      <p:ext uri="{BB962C8B-B14F-4D97-AF65-F5344CB8AC3E}">
        <p14:creationId xmlns:p14="http://schemas.microsoft.com/office/powerpoint/2010/main" val="1093830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E54FF879-6FC5-4DE3-8FC9-4520994B6846}" type="datetime1">
              <a:rPr lang="en-US" smtClean="0"/>
              <a:pPr>
                <a:defRPr/>
              </a:pPr>
              <a:t>10/15/2020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E58899F-AE56-4B44-B68E-D8094487C209}" type="slidenum">
              <a:rPr lang="en-US" altLang="en-US" smtClean="0"/>
              <a:pPr/>
              <a:t>‹#›</a:t>
            </a:fld>
            <a:endParaRPr lang="en-US" altLang="en-US"/>
          </a:p>
        </p:txBody>
      </p:sp>
    </p:spTree>
    <p:extLst>
      <p:ext uri="{BB962C8B-B14F-4D97-AF65-F5344CB8AC3E}">
        <p14:creationId xmlns:p14="http://schemas.microsoft.com/office/powerpoint/2010/main" val="1844373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B18FF741-9C2A-434D-B896-FE173BA8B1E5}" type="datetime1">
              <a:rPr lang="en-US" smtClean="0"/>
              <a:pPr>
                <a:defRPr/>
              </a:pPr>
              <a:t>10/15/2020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9E13B69E-AA7F-4F2C-9D0A-75AB5C1C4EAD}" type="slidenum">
              <a:rPr lang="en-US" altLang="en-US" smtClean="0"/>
              <a:pPr/>
              <a:t>‹#›</a:t>
            </a:fld>
            <a:endParaRPr lang="en-US" altLang="en-US"/>
          </a:p>
        </p:txBody>
      </p:sp>
    </p:spTree>
    <p:extLst>
      <p:ext uri="{BB962C8B-B14F-4D97-AF65-F5344CB8AC3E}">
        <p14:creationId xmlns:p14="http://schemas.microsoft.com/office/powerpoint/2010/main" val="637123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CDBA3A1A-3AF5-4ED4-896E-1CAEB3468E02}" type="datetime1">
              <a:rPr lang="en-US" smtClean="0"/>
              <a:pPr>
                <a:defRPr/>
              </a:pPr>
              <a:t>10/15/2020</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4B4E859E-73CC-4064-8D58-B1749EE8418B}" type="slidenum">
              <a:rPr lang="en-US" altLang="en-US" smtClean="0"/>
              <a:pPr/>
              <a:t>‹#›</a:t>
            </a:fld>
            <a:endParaRPr lang="en-US" altLang="en-US"/>
          </a:p>
        </p:txBody>
      </p:sp>
    </p:spTree>
    <p:extLst>
      <p:ext uri="{BB962C8B-B14F-4D97-AF65-F5344CB8AC3E}">
        <p14:creationId xmlns:p14="http://schemas.microsoft.com/office/powerpoint/2010/main" val="1310619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9F6A0E47-AB40-4B56-899B-FDA9515EE5A9}" type="datetime1">
              <a:rPr lang="en-US" smtClean="0"/>
              <a:pPr>
                <a:defRPr/>
              </a:pPr>
              <a:t>10/15/2020</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D8C4614F-06D1-4C25-9B57-262D0DAF745E}" type="slidenum">
              <a:rPr lang="en-US" altLang="en-US" smtClean="0"/>
              <a:pPr/>
              <a:t>‹#›</a:t>
            </a:fld>
            <a:endParaRPr lang="en-US" altLang="en-US"/>
          </a:p>
        </p:txBody>
      </p:sp>
    </p:spTree>
    <p:extLst>
      <p:ext uri="{BB962C8B-B14F-4D97-AF65-F5344CB8AC3E}">
        <p14:creationId xmlns:p14="http://schemas.microsoft.com/office/powerpoint/2010/main" val="1748575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9FCB4CE-68D4-415C-BF3F-A5D213845298}" type="datetime1">
              <a:rPr lang="en-US" smtClean="0"/>
              <a:pPr>
                <a:defRPr/>
              </a:pPr>
              <a:t>10/15/2020</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6075F8C9-6BD1-46DA-A9EF-517C1A7E78C4}" type="slidenum">
              <a:rPr lang="en-US" altLang="en-US" smtClean="0"/>
              <a:pPr/>
              <a:t>‹#›</a:t>
            </a:fld>
            <a:endParaRPr lang="en-US" altLang="en-US"/>
          </a:p>
        </p:txBody>
      </p:sp>
    </p:spTree>
    <p:extLst>
      <p:ext uri="{BB962C8B-B14F-4D97-AF65-F5344CB8AC3E}">
        <p14:creationId xmlns:p14="http://schemas.microsoft.com/office/powerpoint/2010/main" val="1960963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5FBB1E12-4BE1-48CC-A0A2-C7D517E92186}" type="datetime1">
              <a:rPr lang="en-US" smtClean="0"/>
              <a:pPr>
                <a:defRPr/>
              </a:pPr>
              <a:t>10/15/2020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1806C3E7-912C-44B7-81CA-51F3945379EC}" type="slidenum">
              <a:rPr lang="en-US" altLang="en-US" smtClean="0"/>
              <a:pPr/>
              <a:t>‹#›</a:t>
            </a:fld>
            <a:endParaRPr lang="en-US" altLang="en-US"/>
          </a:p>
        </p:txBody>
      </p:sp>
    </p:spTree>
    <p:extLst>
      <p:ext uri="{BB962C8B-B14F-4D97-AF65-F5344CB8AC3E}">
        <p14:creationId xmlns:p14="http://schemas.microsoft.com/office/powerpoint/2010/main" val="2572998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56DBD357-C2D9-4312-B7F7-BE1510DA6CED}" type="datetime1">
              <a:rPr lang="en-US" smtClean="0"/>
              <a:pPr>
                <a:defRPr/>
              </a:pPr>
              <a:t>10/15/2020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6B4D8D-C401-4F69-9013-3D532BF456FE}" type="slidenum">
              <a:rPr lang="en-US" altLang="en-US" smtClean="0"/>
              <a:pPr/>
              <a:t>‹#›</a:t>
            </a:fld>
            <a:endParaRPr lang="en-US" altLang="en-US"/>
          </a:p>
        </p:txBody>
      </p:sp>
    </p:spTree>
    <p:extLst>
      <p:ext uri="{BB962C8B-B14F-4D97-AF65-F5344CB8AC3E}">
        <p14:creationId xmlns:p14="http://schemas.microsoft.com/office/powerpoint/2010/main" val="568841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fld id="{287F8D4A-8B1C-4665-8D23-A19BC4944A18}" type="datetime1">
              <a:rPr lang="en-US" smtClean="0"/>
              <a:pPr>
                <a:defRPr/>
              </a:pPr>
              <a:t>10/15/2020</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4E09882-B7F5-44D4-A40A-9CB390392B8F}" type="slidenum">
              <a:rPr lang="en-US" altLang="en-US" smtClean="0"/>
              <a:pPr/>
              <a:t>‹#›</a:t>
            </a:fld>
            <a:endParaRPr lang="en-US" altLang="en-US"/>
          </a:p>
        </p:txBody>
      </p:sp>
    </p:spTree>
    <p:extLst>
      <p:ext uri="{BB962C8B-B14F-4D97-AF65-F5344CB8AC3E}">
        <p14:creationId xmlns:p14="http://schemas.microsoft.com/office/powerpoint/2010/main" val="310883337"/>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p:hf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F59FA04-D321-45A0-A201-7C22B431D33D}"/>
              </a:ext>
            </a:extLst>
          </p:cNvPr>
          <p:cNvSpPr/>
          <p:nvPr/>
        </p:nvSpPr>
        <p:spPr>
          <a:xfrm>
            <a:off x="913796" y="927100"/>
            <a:ext cx="3418766" cy="4616450"/>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defRPr/>
            </a:pPr>
            <a:r>
              <a:rPr lang="en-US" sz="3400" b="1" cap="all">
                <a:effectLst>
                  <a:outerShdw blurRad="50800" dist="63500" dir="2700000" algn="tl" rotWithShape="0">
                    <a:srgbClr val="000000">
                      <a:alpha val="48000"/>
                    </a:srgbClr>
                  </a:outerShdw>
                </a:effectLst>
                <a:latin typeface="+mj-lt"/>
                <a:ea typeface="+mj-ea"/>
                <a:cs typeface="+mj-cs"/>
              </a:rPr>
              <a:t>Real Time Driver Drowsiness Detection System</a:t>
            </a:r>
          </a:p>
        </p:txBody>
      </p:sp>
      <p:cxnSp>
        <p:nvCxnSpPr>
          <p:cNvPr id="140" name="Straight Connector 13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8197" name="TextBox 1">
            <a:extLst>
              <a:ext uri="{FF2B5EF4-FFF2-40B4-BE49-F238E27FC236}">
                <a16:creationId xmlns:a16="http://schemas.microsoft.com/office/drawing/2014/main" id="{F8273C92-EF62-415C-81FD-580D055F72F3}"/>
              </a:ext>
            </a:extLst>
          </p:cNvPr>
          <p:cNvSpPr txBox="1">
            <a:spLocks noChangeArrowheads="1"/>
          </p:cNvSpPr>
          <p:nvPr/>
        </p:nvSpPr>
        <p:spPr bwMode="auto">
          <a:xfrm>
            <a:off x="4976029" y="971549"/>
            <a:ext cx="6291528" cy="46164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marL="285750" indent="-2857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57150" indent="-228600" defTabSz="914400">
              <a:lnSpc>
                <a:spcPct val="120000"/>
              </a:lnSpc>
              <a:spcAft>
                <a:spcPts val="600"/>
              </a:spcAft>
              <a:buFont typeface="Arial" panose="020B0604020202020204" pitchFamily="34" charset="0"/>
              <a:buChar char="•"/>
            </a:pPr>
            <a:r>
              <a:rPr lang="en-US">
                <a:effectLst>
                  <a:outerShdw blurRad="50800" dist="38100" dir="2700000" algn="tl" rotWithShape="0">
                    <a:srgbClr val="000000">
                      <a:alpha val="48000"/>
                    </a:srgbClr>
                  </a:outerShdw>
                </a:effectLst>
                <a:latin typeface="+mn-lt"/>
                <a:cs typeface="+mn-cs"/>
              </a:rPr>
              <a:t>Group members - </a:t>
            </a:r>
            <a:endParaRPr lang="en-US" altLang="en-US">
              <a:effectLst>
                <a:outerShdw blurRad="50800" dist="38100" dir="2700000" algn="tl" rotWithShape="0">
                  <a:srgbClr val="000000">
                    <a:alpha val="48000"/>
                  </a:srgbClr>
                </a:outerShdw>
              </a:effectLst>
              <a:latin typeface="+mn-lt"/>
              <a:cs typeface="+mn-cs"/>
            </a:endParaRPr>
          </a:p>
          <a:p>
            <a:pPr indent="-228600" defTabSz="914400">
              <a:lnSpc>
                <a:spcPct val="120000"/>
              </a:lnSpc>
              <a:spcAft>
                <a:spcPts val="600"/>
              </a:spcAft>
              <a:buFont typeface="Arial" panose="020B0604020202020204" pitchFamily="34" charset="0"/>
              <a:buChar char="•"/>
            </a:pPr>
            <a:r>
              <a:rPr lang="en-US" altLang="en-US">
                <a:effectLst>
                  <a:outerShdw blurRad="50800" dist="38100" dir="2700000" algn="tl" rotWithShape="0">
                    <a:srgbClr val="000000">
                      <a:alpha val="48000"/>
                    </a:srgbClr>
                  </a:outerShdw>
                </a:effectLst>
                <a:latin typeface="+mn-lt"/>
                <a:cs typeface="+mn-cs"/>
              </a:rPr>
              <a:t>Akash Patil</a:t>
            </a:r>
          </a:p>
          <a:p>
            <a:pPr indent="-228600" defTabSz="914400">
              <a:lnSpc>
                <a:spcPct val="120000"/>
              </a:lnSpc>
              <a:spcAft>
                <a:spcPts val="600"/>
              </a:spcAft>
              <a:buFont typeface="Arial" panose="020B0604020202020204" pitchFamily="34" charset="0"/>
              <a:buChar char="•"/>
            </a:pPr>
            <a:r>
              <a:rPr lang="en-US" altLang="en-US">
                <a:effectLst>
                  <a:outerShdw blurRad="50800" dist="38100" dir="2700000" algn="tl" rotWithShape="0">
                    <a:srgbClr val="000000">
                      <a:alpha val="48000"/>
                    </a:srgbClr>
                  </a:outerShdw>
                </a:effectLst>
                <a:latin typeface="+mn-lt"/>
                <a:cs typeface="+mn-cs"/>
              </a:rPr>
              <a:t>Amisha</a:t>
            </a:r>
          </a:p>
          <a:p>
            <a:pPr indent="-228600" defTabSz="914400">
              <a:lnSpc>
                <a:spcPct val="120000"/>
              </a:lnSpc>
              <a:spcAft>
                <a:spcPts val="600"/>
              </a:spcAft>
              <a:buFont typeface="Arial" panose="020B0604020202020204" pitchFamily="34" charset="0"/>
              <a:buChar char="•"/>
            </a:pPr>
            <a:r>
              <a:rPr lang="en-US" altLang="en-US">
                <a:effectLst>
                  <a:outerShdw blurRad="50800" dist="38100" dir="2700000" algn="tl" rotWithShape="0">
                    <a:srgbClr val="000000">
                      <a:alpha val="48000"/>
                    </a:srgbClr>
                  </a:outerShdw>
                </a:effectLst>
                <a:latin typeface="+mn-lt"/>
                <a:cs typeface="+mn-cs"/>
              </a:rPr>
              <a:t>Devesh Jagtap</a:t>
            </a:r>
          </a:p>
          <a:p>
            <a:pPr indent="-228600" defTabSz="914400">
              <a:lnSpc>
                <a:spcPct val="120000"/>
              </a:lnSpc>
              <a:spcAft>
                <a:spcPts val="600"/>
              </a:spcAft>
              <a:buFont typeface="Arial" panose="020B0604020202020204" pitchFamily="34" charset="0"/>
              <a:buChar char="•"/>
            </a:pPr>
            <a:r>
              <a:rPr lang="en-US" altLang="en-US">
                <a:effectLst>
                  <a:outerShdw blurRad="50800" dist="38100" dir="2700000" algn="tl" rotWithShape="0">
                    <a:srgbClr val="000000">
                      <a:alpha val="48000"/>
                    </a:srgbClr>
                  </a:outerShdw>
                </a:effectLst>
                <a:latin typeface="+mn-lt"/>
                <a:cs typeface="+mn-cs"/>
              </a:rPr>
              <a:t>Mihir Rabade</a:t>
            </a:r>
          </a:p>
          <a:p>
            <a:pPr indent="-228600" defTabSz="914400">
              <a:lnSpc>
                <a:spcPct val="120000"/>
              </a:lnSpc>
              <a:spcAft>
                <a:spcPts val="600"/>
              </a:spcAft>
              <a:buFont typeface="Arial" panose="020B0604020202020204" pitchFamily="34" charset="0"/>
              <a:buChar char="•"/>
            </a:pPr>
            <a:r>
              <a:rPr lang="en-US" altLang="en-US">
                <a:effectLst>
                  <a:outerShdw blurRad="50800" dist="38100" dir="2700000" algn="tl" rotWithShape="0">
                    <a:srgbClr val="000000">
                      <a:alpha val="48000"/>
                    </a:srgbClr>
                  </a:outerShdw>
                </a:effectLst>
                <a:latin typeface="+mn-lt"/>
                <a:cs typeface="+mn-cs"/>
              </a:rPr>
              <a:t>Pranav Chaudhari</a:t>
            </a:r>
          </a:p>
        </p:txBody>
      </p:sp>
      <p:sp>
        <p:nvSpPr>
          <p:cNvPr id="8194" name="Slide Number Placeholder 1">
            <a:extLst>
              <a:ext uri="{FF2B5EF4-FFF2-40B4-BE49-F238E27FC236}">
                <a16:creationId xmlns:a16="http://schemas.microsoft.com/office/drawing/2014/main" id="{8B51DBCA-71C2-4971-A6F1-B5A5E2DA4BE2}"/>
              </a:ext>
            </a:extLst>
          </p:cNvPr>
          <p:cNvSpPr>
            <a:spLocks noGrp="1"/>
          </p:cNvSpPr>
          <p:nvPr>
            <p:ph type="sldNum" sz="quarter" idx="12"/>
          </p:nvPr>
        </p:nvSpPr>
        <p:spPr bwMode="auto">
          <a:xfrm>
            <a:off x="10514011" y="5883275"/>
            <a:ext cx="753545"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Aft>
                <a:spcPts val="600"/>
              </a:spcAft>
            </a:pPr>
            <a:fld id="{65B49A59-DD2D-4C6E-9A1A-FC45DA922BBB}" type="slidenum">
              <a:rPr lang="en-US" altLang="en-US" kern="1200" dirty="0">
                <a:solidFill>
                  <a:schemeClr val="tx1">
                    <a:tint val="75000"/>
                  </a:schemeClr>
                </a:solidFill>
                <a:latin typeface="+mn-lt"/>
                <a:ea typeface="+mn-ea"/>
                <a:cs typeface="+mn-cs"/>
              </a:rPr>
              <a:pPr>
                <a:spcAft>
                  <a:spcPts val="600"/>
                </a:spcAft>
              </a:pPr>
              <a:t>1</a:t>
            </a:fld>
            <a:endParaRPr lang="en-US" altLang="en-US" kern="1200" dirty="0">
              <a:solidFill>
                <a:schemeClr val="tx1">
                  <a:tint val="75000"/>
                </a:schemeClr>
              </a:solidFill>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17411" name="Rectangle 3">
            <a:extLst>
              <a:ext uri="{FF2B5EF4-FFF2-40B4-BE49-F238E27FC236}">
                <a16:creationId xmlns:a16="http://schemas.microsoft.com/office/drawing/2014/main" id="{C48AAEDD-D007-409E-A1F5-D464495967D5}"/>
              </a:ext>
            </a:extLst>
          </p:cNvPr>
          <p:cNvSpPr>
            <a:spLocks noChangeArrowheads="1"/>
          </p:cNvSpPr>
          <p:nvPr/>
        </p:nvSpPr>
        <p:spPr bwMode="auto">
          <a:xfrm>
            <a:off x="643467" y="643467"/>
            <a:ext cx="3361498" cy="126781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norm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a:lnSpc>
                <a:spcPct val="90000"/>
              </a:lnSpc>
              <a:spcBef>
                <a:spcPct val="0"/>
              </a:spcBef>
              <a:spcAft>
                <a:spcPts val="600"/>
              </a:spcAft>
            </a:pPr>
            <a:r>
              <a:rPr lang="en-US" altLang="en-US" sz="2400" b="1" cap="all">
                <a:effectLst>
                  <a:outerShdw blurRad="50800" dist="63500" dir="2700000" algn="tl" rotWithShape="0">
                    <a:srgbClr val="000000">
                      <a:alpha val="48000"/>
                    </a:srgbClr>
                  </a:outerShdw>
                </a:effectLst>
                <a:latin typeface="+mj-lt"/>
                <a:ea typeface="+mj-ea"/>
                <a:cs typeface="+mj-cs"/>
              </a:rPr>
              <a:t>Future scope:- </a:t>
            </a:r>
          </a:p>
        </p:txBody>
      </p:sp>
      <p:sp>
        <p:nvSpPr>
          <p:cNvPr id="5" name="Rectangle 4">
            <a:extLst>
              <a:ext uri="{FF2B5EF4-FFF2-40B4-BE49-F238E27FC236}">
                <a16:creationId xmlns:a16="http://schemas.microsoft.com/office/drawing/2014/main" id="{D55FFA04-A8EB-4E9E-88F7-7EF36BF3041D}"/>
              </a:ext>
            </a:extLst>
          </p:cNvPr>
          <p:cNvSpPr/>
          <p:nvPr/>
        </p:nvSpPr>
        <p:spPr>
          <a:xfrm>
            <a:off x="643467" y="2096063"/>
            <a:ext cx="3361498" cy="4028512"/>
          </a:xfrm>
          <a:prstGeom prst="rect">
            <a:avLst/>
          </a:prstGeom>
        </p:spPr>
        <p:txBody>
          <a:bodyPr vert="horz" lIns="91440" tIns="45720" rIns="91440" bIns="45720" rtlCol="0">
            <a:normAutofit/>
          </a:bodyPr>
          <a:lstStyle/>
          <a:p>
            <a:pPr marL="342900" indent="-228600" defTabSz="914400">
              <a:lnSpc>
                <a:spcPct val="120000"/>
              </a:lnSpc>
              <a:spcAft>
                <a:spcPts val="600"/>
              </a:spcAft>
              <a:buFont typeface="Arial" panose="020B0604020202020204" pitchFamily="34" charset="0"/>
              <a:buChar char="•"/>
              <a:defRPr/>
            </a:pPr>
            <a:r>
              <a:rPr lang="en-US" sz="1400">
                <a:effectLst>
                  <a:outerShdw blurRad="50800" dist="38100" dir="2700000" algn="tl" rotWithShape="0">
                    <a:srgbClr val="000000">
                      <a:alpha val="48000"/>
                    </a:srgbClr>
                  </a:outerShdw>
                </a:effectLst>
              </a:rPr>
              <a:t>This project can be implemented in the form of mobile application to reduce the cost of hardware.</a:t>
            </a:r>
          </a:p>
          <a:p>
            <a:pPr marL="457200" indent="-228600" defTabSz="914400">
              <a:lnSpc>
                <a:spcPct val="120000"/>
              </a:lnSpc>
              <a:spcAft>
                <a:spcPts val="600"/>
              </a:spcAft>
              <a:buFont typeface="Arial" panose="020B0604020202020204" pitchFamily="34" charset="0"/>
              <a:buChar char="•"/>
              <a:defRPr/>
            </a:pPr>
            <a:endParaRPr lang="en-US" sz="1400">
              <a:effectLst>
                <a:outerShdw blurRad="50800" dist="38100" dir="2700000" algn="tl" rotWithShape="0">
                  <a:srgbClr val="000000">
                    <a:alpha val="48000"/>
                  </a:srgbClr>
                </a:outerShdw>
              </a:effectLst>
            </a:endParaRPr>
          </a:p>
          <a:p>
            <a:pPr marL="457200" indent="-228600" defTabSz="914400">
              <a:lnSpc>
                <a:spcPct val="120000"/>
              </a:lnSpc>
              <a:spcAft>
                <a:spcPts val="600"/>
              </a:spcAft>
              <a:buFont typeface="Arial" panose="020B0604020202020204" pitchFamily="34" charset="0"/>
              <a:buChar char="•"/>
              <a:defRPr/>
            </a:pPr>
            <a:endParaRPr lang="en-US" sz="1400">
              <a:effectLst>
                <a:outerShdw blurRad="50800" dist="38100" dir="2700000" algn="tl" rotWithShape="0">
                  <a:srgbClr val="000000">
                    <a:alpha val="48000"/>
                  </a:srgbClr>
                </a:outerShdw>
              </a:effectLst>
            </a:endParaRPr>
          </a:p>
        </p:txBody>
      </p:sp>
      <p:sp>
        <p:nvSpPr>
          <p:cNvPr id="74" name="Rectangle 73">
            <a:extLst>
              <a:ext uri="{FF2B5EF4-FFF2-40B4-BE49-F238E27FC236}">
                <a16:creationId xmlns:a16="http://schemas.microsoft.com/office/drawing/2014/main" id="{B1007713-5891-46A9-BACA-FAD760FE2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8793"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74BB6AA7-7EAD-4D3B-9335-B6E8BD7E6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972"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13" name="Picture 3">
            <a:extLst>
              <a:ext uri="{FF2B5EF4-FFF2-40B4-BE49-F238E27FC236}">
                <a16:creationId xmlns:a16="http://schemas.microsoft.com/office/drawing/2014/main" id="{0A3A9994-BB1F-475F-BD5C-D616C3E081D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70931" y="1778771"/>
            <a:ext cx="5895257" cy="33308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0" name="Slide Number Placeholder 1">
            <a:extLst>
              <a:ext uri="{FF2B5EF4-FFF2-40B4-BE49-F238E27FC236}">
                <a16:creationId xmlns:a16="http://schemas.microsoft.com/office/drawing/2014/main" id="{5C28373C-C8C4-48AB-8A07-5241E09799DB}"/>
              </a:ext>
            </a:extLst>
          </p:cNvPr>
          <p:cNvSpPr>
            <a:spLocks noGrp="1"/>
          </p:cNvSpPr>
          <p:nvPr>
            <p:ph type="sldNum" sz="quarter" idx="12"/>
          </p:nvPr>
        </p:nvSpPr>
        <p:spPr bwMode="auto">
          <a:xfrm>
            <a:off x="10514011" y="6309360"/>
            <a:ext cx="753545"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a:spcAft>
                <a:spcPts val="600"/>
              </a:spcAft>
            </a:pPr>
            <a:fld id="{F1B546A7-68DC-456F-9DD2-5671E7021087}" type="slidenum">
              <a:rPr lang="en-US" altLang="en-US">
                <a:solidFill>
                  <a:schemeClr val="tx1">
                    <a:tint val="75000"/>
                  </a:schemeClr>
                </a:solidFill>
                <a:latin typeface="+mn-lt"/>
                <a:cs typeface="+mn-cs"/>
              </a:rPr>
              <a:pPr defTabSz="914400">
                <a:spcAft>
                  <a:spcPts val="600"/>
                </a:spcAft>
              </a:pPr>
              <a:t>10</a:t>
            </a:fld>
            <a:endParaRPr lang="en-US" altLang="en-US">
              <a:solidFill>
                <a:schemeClr val="tx1">
                  <a:tint val="75000"/>
                </a:schemeClr>
              </a:solidFill>
              <a:latin typeface="+mn-lt"/>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a:extLst>
              <a:ext uri="{FF2B5EF4-FFF2-40B4-BE49-F238E27FC236}">
                <a16:creationId xmlns:a16="http://schemas.microsoft.com/office/drawing/2014/main" id="{62273010-3CA7-404B-9716-3AF3AB2259B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7DA1BAB-6D31-4D01-A08A-0672DAF12770}" type="slidenum">
              <a:rPr lang="en-US" altLang="en-US">
                <a:solidFill>
                  <a:srgbClr val="898989"/>
                </a:solidFill>
                <a:latin typeface="Calibri" panose="020F0502020204030204" pitchFamily="34" charset="0"/>
              </a:rPr>
              <a:pPr/>
              <a:t>11</a:t>
            </a:fld>
            <a:endParaRPr lang="en-US" altLang="en-US">
              <a:solidFill>
                <a:srgbClr val="898989"/>
              </a:solidFill>
              <a:latin typeface="Calibri" panose="020F0502020204030204" pitchFamily="34" charset="0"/>
            </a:endParaRPr>
          </a:p>
        </p:txBody>
      </p:sp>
      <p:sp>
        <p:nvSpPr>
          <p:cNvPr id="18435" name="Rectangle 3">
            <a:extLst>
              <a:ext uri="{FF2B5EF4-FFF2-40B4-BE49-F238E27FC236}">
                <a16:creationId xmlns:a16="http://schemas.microsoft.com/office/drawing/2014/main" id="{1F550F83-F2CC-4864-ADFD-0B60D6A3FBFD}"/>
              </a:ext>
            </a:extLst>
          </p:cNvPr>
          <p:cNvSpPr>
            <a:spLocks noChangeArrowheads="1"/>
          </p:cNvSpPr>
          <p:nvPr/>
        </p:nvSpPr>
        <p:spPr bwMode="auto">
          <a:xfrm>
            <a:off x="2667001" y="457201"/>
            <a:ext cx="4232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4000" b="1">
                <a:solidFill>
                  <a:schemeClr val="tx2"/>
                </a:solidFill>
              </a:rPr>
              <a:t>Applications:-</a:t>
            </a:r>
            <a:endParaRPr lang="en-US" altLang="en-US" sz="4000" b="1">
              <a:solidFill>
                <a:schemeClr val="tx2"/>
              </a:solidFill>
            </a:endParaRPr>
          </a:p>
        </p:txBody>
      </p:sp>
      <p:sp>
        <p:nvSpPr>
          <p:cNvPr id="18436" name="Rectangle 4">
            <a:extLst>
              <a:ext uri="{FF2B5EF4-FFF2-40B4-BE49-F238E27FC236}">
                <a16:creationId xmlns:a16="http://schemas.microsoft.com/office/drawing/2014/main" id="{F586E234-1774-49A8-A8D2-4748E671A8C5}"/>
              </a:ext>
            </a:extLst>
          </p:cNvPr>
          <p:cNvSpPr>
            <a:spLocks noChangeArrowheads="1"/>
          </p:cNvSpPr>
          <p:nvPr/>
        </p:nvSpPr>
        <p:spPr bwMode="auto">
          <a:xfrm>
            <a:off x="2667000" y="1828800"/>
            <a:ext cx="6934200"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Char char="•"/>
            </a:pPr>
            <a:r>
              <a:rPr lang="en-IN" altLang="en-US" sz="2000" dirty="0"/>
              <a:t>This project can be used in every vehicle currently on road to ensure the safety  and reduce the chances of an accident due to drowsiness or distraction  of driver.</a:t>
            </a:r>
          </a:p>
          <a:p>
            <a:pPr eaLnBrk="1" hangingPunct="1">
              <a:buFont typeface="Wingdings" panose="05000000000000000000" pitchFamily="2" charset="2"/>
              <a:buChar char="§"/>
            </a:pPr>
            <a:endParaRPr lang="en-IN" altLang="en-US" sz="2000" dirty="0"/>
          </a:p>
          <a:p>
            <a:pPr eaLnBrk="1" hangingPunct="1">
              <a:buFont typeface="Arial" panose="020B0604020202020204" pitchFamily="34" charset="0"/>
              <a:buChar char="•"/>
            </a:pPr>
            <a:r>
              <a:rPr lang="en-US" altLang="en-US" sz="2000" dirty="0"/>
              <a:t>Among these night driving is also a major reason for car accidents. Apart from the potholes and non-functional street lights, continuous driving for several hours makes commuting during night riskier</a:t>
            </a:r>
            <a:r>
              <a:rPr lang="en-US" altLang="en-US" sz="2400" dirty="0"/>
              <a:t>. </a:t>
            </a:r>
            <a:endParaRPr lang="en-IN"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1">
            <a:extLst>
              <a:ext uri="{FF2B5EF4-FFF2-40B4-BE49-F238E27FC236}">
                <a16:creationId xmlns:a16="http://schemas.microsoft.com/office/drawing/2014/main" id="{4CB2DB1C-A65D-44C2-B7F7-4C9D9ECEBB0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BEA0ED0-2FE0-46C7-8A1B-920BFDD410D6}" type="slidenum">
              <a:rPr lang="en-US" altLang="en-US">
                <a:solidFill>
                  <a:srgbClr val="898989"/>
                </a:solidFill>
                <a:latin typeface="Calibri" panose="020F0502020204030204" pitchFamily="34" charset="0"/>
              </a:rPr>
              <a:pPr/>
              <a:t>12</a:t>
            </a:fld>
            <a:endParaRPr lang="en-US" altLang="en-US">
              <a:solidFill>
                <a:srgbClr val="898989"/>
              </a:solidFill>
              <a:latin typeface="Calibri" panose="020F0502020204030204" pitchFamily="34" charset="0"/>
            </a:endParaRPr>
          </a:p>
        </p:txBody>
      </p:sp>
      <p:sp>
        <p:nvSpPr>
          <p:cNvPr id="19459" name="Rectangle 3">
            <a:extLst>
              <a:ext uri="{FF2B5EF4-FFF2-40B4-BE49-F238E27FC236}">
                <a16:creationId xmlns:a16="http://schemas.microsoft.com/office/drawing/2014/main" id="{71F4414A-62A8-4A89-A109-F845A7D3B71D}"/>
              </a:ext>
            </a:extLst>
          </p:cNvPr>
          <p:cNvSpPr>
            <a:spLocks noChangeArrowheads="1"/>
          </p:cNvSpPr>
          <p:nvPr/>
        </p:nvSpPr>
        <p:spPr bwMode="auto">
          <a:xfrm>
            <a:off x="2438400" y="2209800"/>
            <a:ext cx="66294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inherit"/>
              </a:rPr>
              <a:t>A method for image-based drowsiness detection in real-time driving surveillance videos is proposed. It is a four-step method that first detects the face of the driver in the image from among several detected faces. Secondly, it extracts the eyes from the detected faces. In the third step, the curvature of the eyelids is detected.Finally, the eyes are classified as closed or open based on the curvature of the eyelids by calculating the EAR.</a:t>
            </a:r>
          </a:p>
        </p:txBody>
      </p:sp>
      <p:sp>
        <p:nvSpPr>
          <p:cNvPr id="19460" name="Rectangle 4">
            <a:extLst>
              <a:ext uri="{FF2B5EF4-FFF2-40B4-BE49-F238E27FC236}">
                <a16:creationId xmlns:a16="http://schemas.microsoft.com/office/drawing/2014/main" id="{CD8997A4-3247-451E-8715-059BE51D5BDC}"/>
              </a:ext>
            </a:extLst>
          </p:cNvPr>
          <p:cNvSpPr>
            <a:spLocks noChangeArrowheads="1"/>
          </p:cNvSpPr>
          <p:nvPr/>
        </p:nvSpPr>
        <p:spPr bwMode="auto">
          <a:xfrm>
            <a:off x="2438401" y="990601"/>
            <a:ext cx="22797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200" b="1">
                <a:solidFill>
                  <a:schemeClr val="tx2"/>
                </a:solidFill>
                <a:latin typeface="Minion W08 Bold"/>
              </a:rPr>
              <a:t>Conclusion:-</a:t>
            </a:r>
            <a:endParaRPr lang="en-US" altLang="en-US" sz="3200" b="1">
              <a:solidFill>
                <a:schemeClr val="tx2"/>
              </a:solidFill>
            </a:endParaRPr>
          </a:p>
        </p:txBody>
      </p:sp>
      <p:pic>
        <p:nvPicPr>
          <p:cNvPr id="19461" name="Picture 5">
            <a:extLst>
              <a:ext uri="{FF2B5EF4-FFF2-40B4-BE49-F238E27FC236}">
                <a16:creationId xmlns:a16="http://schemas.microsoft.com/office/drawing/2014/main" id="{F29104C6-44E4-468C-93DE-139269BB4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76" y="4284664"/>
            <a:ext cx="3598863"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1">
            <a:extLst>
              <a:ext uri="{FF2B5EF4-FFF2-40B4-BE49-F238E27FC236}">
                <a16:creationId xmlns:a16="http://schemas.microsoft.com/office/drawing/2014/main" id="{14D3F6D2-88AC-42EC-B6AA-F5D9610564C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7D6FBBE-B90C-493C-A5D2-7F4F2561C96D}" type="slidenum">
              <a:rPr lang="en-US" altLang="en-US">
                <a:solidFill>
                  <a:srgbClr val="898989"/>
                </a:solidFill>
                <a:latin typeface="Calibri" panose="020F0502020204030204" pitchFamily="34" charset="0"/>
              </a:rPr>
              <a:pPr/>
              <a:t>13</a:t>
            </a:fld>
            <a:endParaRPr lang="en-US" altLang="en-US">
              <a:solidFill>
                <a:srgbClr val="898989"/>
              </a:solidFill>
              <a:latin typeface="Calibri" panose="020F0502020204030204" pitchFamily="34" charset="0"/>
            </a:endParaRPr>
          </a:p>
        </p:txBody>
      </p:sp>
      <p:sp>
        <p:nvSpPr>
          <p:cNvPr id="20484" name="Rectangle 3">
            <a:extLst>
              <a:ext uri="{FF2B5EF4-FFF2-40B4-BE49-F238E27FC236}">
                <a16:creationId xmlns:a16="http://schemas.microsoft.com/office/drawing/2014/main" id="{2CD3B960-ED54-40BD-97BA-43771F75084A}"/>
              </a:ext>
            </a:extLst>
          </p:cNvPr>
          <p:cNvSpPr>
            <a:spLocks noChangeArrowheads="1"/>
          </p:cNvSpPr>
          <p:nvPr/>
        </p:nvSpPr>
        <p:spPr bwMode="auto">
          <a:xfrm>
            <a:off x="2227263" y="762001"/>
            <a:ext cx="5638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600" b="1">
                <a:solidFill>
                  <a:schemeClr val="tx2"/>
                </a:solidFill>
              </a:rPr>
              <a:t>References:-</a:t>
            </a:r>
          </a:p>
        </p:txBody>
      </p:sp>
      <p:sp>
        <p:nvSpPr>
          <p:cNvPr id="20485" name="Rectangle 4">
            <a:extLst>
              <a:ext uri="{FF2B5EF4-FFF2-40B4-BE49-F238E27FC236}">
                <a16:creationId xmlns:a16="http://schemas.microsoft.com/office/drawing/2014/main" id="{667C110C-38F8-4340-802D-223735DC1299}"/>
              </a:ext>
            </a:extLst>
          </p:cNvPr>
          <p:cNvSpPr>
            <a:spLocks noChangeArrowheads="1"/>
          </p:cNvSpPr>
          <p:nvPr/>
        </p:nvSpPr>
        <p:spPr bwMode="auto">
          <a:xfrm>
            <a:off x="2170113" y="2209801"/>
            <a:ext cx="85344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1600"/>
              <a:t>[1] Miaou, “Study of Vehicle Scrap page Rates,” Oak Ridge National Laboratory, Oak Ridge, TN,, S.P.,April 2012.</a:t>
            </a:r>
          </a:p>
          <a:p>
            <a:pPr eaLnBrk="1" hangingPunct="1"/>
            <a:endParaRPr lang="en-IN" altLang="en-US" sz="1600"/>
          </a:p>
          <a:p>
            <a:pPr eaLnBrk="1" hangingPunct="1"/>
            <a:r>
              <a:rPr lang="en-IN" altLang="en-US" sz="1600"/>
              <a:t>[2] Wreggit, S. S., Kim, C. L., and Wierwille, W. W., Fourth Semi-Annual Research Report”, Research on Vehicle-Based Driver Status Performance Monitoring”, Blacksburg, VA: Virginia Polytechnic Institute and State University, ISE Department, January 2013.</a:t>
            </a:r>
          </a:p>
          <a:p>
            <a:pPr eaLnBrk="1" hangingPunct="1"/>
            <a:endParaRPr lang="en-IN" altLang="en-US" sz="1600"/>
          </a:p>
          <a:p>
            <a:pPr eaLnBrk="1" hangingPunct="1"/>
            <a:r>
              <a:rPr lang="en-IN" altLang="en-US" sz="1600"/>
              <a:t>[3] Bill Fleming, “New Automotive Electronics Technologies”, International Conference on Pattern Recognition, pp. 484- 488,December 2012.</a:t>
            </a:r>
          </a:p>
          <a:p>
            <a:pPr eaLnBrk="1" hangingPunct="1"/>
            <a:endParaRPr lang="en-IN" altLang="en-US" sz="1600"/>
          </a:p>
          <a:p>
            <a:pPr eaLnBrk="1" hangingPunct="1"/>
            <a:r>
              <a:rPr lang="en-IN" altLang="en-US" sz="1600"/>
              <a:t>[4] Ann Williamson and Tim Chamberlain,“Review of on-road driver fatigue monitoring devices”, NSW Injury Risk Management Research Centre, University of New South Wales, , July 2013.</a:t>
            </a:r>
          </a:p>
          <a:p>
            <a:pPr eaLnBrk="1" hangingPunct="1"/>
            <a:endParaRPr lang="en-IN" altLang="en-US" sz="1600"/>
          </a:p>
          <a:p>
            <a:pPr eaLnBrk="1" hangingPunct="1"/>
            <a:r>
              <a:rPr lang="en-IN" altLang="en-US" sz="1600"/>
              <a:t>[5] E. Rogado, J.L. García, R. Barea, L.M. Bergasa, Member IEEE and E. López, February, 2013, “Driver Fatigue Detection System”, Proceedings of the IEEE International Conference on Robotics and Biometics, Bangkok, Thailand.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18000"/>
                <a:satMod val="160000"/>
                <a:lumMod val="28000"/>
              </a:schemeClr>
              <a:schemeClr val="bg1">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EE6EA0B-C562-460F-AF05-4E9EAEAD6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07" name="Rectangle 3">
            <a:extLst>
              <a:ext uri="{FF2B5EF4-FFF2-40B4-BE49-F238E27FC236}">
                <a16:creationId xmlns:a16="http://schemas.microsoft.com/office/drawing/2014/main" id="{CE454B6D-C156-43C6-B842-7D84C2285B37}"/>
              </a:ext>
            </a:extLst>
          </p:cNvPr>
          <p:cNvSpPr>
            <a:spLocks noChangeArrowheads="1"/>
          </p:cNvSpPr>
          <p:nvPr/>
        </p:nvSpPr>
        <p:spPr bwMode="auto">
          <a:xfrm>
            <a:off x="5297762" y="1219767"/>
            <a:ext cx="5969793" cy="441846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norm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defTabSz="914400">
              <a:lnSpc>
                <a:spcPct val="90000"/>
              </a:lnSpc>
              <a:spcBef>
                <a:spcPct val="0"/>
              </a:spcBef>
              <a:spcAft>
                <a:spcPts val="600"/>
              </a:spcAft>
            </a:pPr>
            <a:r>
              <a:rPr lang="en-US" altLang="en-US" sz="4800" b="1" cap="all">
                <a:effectLst>
                  <a:outerShdw blurRad="50800" dist="63500" dir="2700000" algn="tl" rotWithShape="0">
                    <a:srgbClr val="000000">
                      <a:alpha val="48000"/>
                    </a:srgbClr>
                  </a:outerShdw>
                </a:effectLst>
                <a:latin typeface="+mj-lt"/>
                <a:ea typeface="+mj-ea"/>
                <a:cs typeface="+mj-cs"/>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0" name="Rectangle 3">
            <a:extLst>
              <a:ext uri="{FF2B5EF4-FFF2-40B4-BE49-F238E27FC236}">
                <a16:creationId xmlns:a16="http://schemas.microsoft.com/office/drawing/2014/main" id="{85FD0365-D5FD-404F-9153-9A3292AD83EE}"/>
              </a:ext>
            </a:extLst>
          </p:cNvPr>
          <p:cNvSpPr>
            <a:spLocks noChangeArrowheads="1"/>
          </p:cNvSpPr>
          <p:nvPr/>
        </p:nvSpPr>
        <p:spPr bwMode="auto">
          <a:xfrm>
            <a:off x="913796" y="927100"/>
            <a:ext cx="3418766" cy="46164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defTabSz="914400">
              <a:lnSpc>
                <a:spcPct val="90000"/>
              </a:lnSpc>
              <a:spcBef>
                <a:spcPct val="0"/>
              </a:spcBef>
              <a:spcAft>
                <a:spcPts val="600"/>
              </a:spcAft>
            </a:pPr>
            <a:r>
              <a:rPr lang="en-US" altLang="en-US" sz="3400" b="1" cap="all">
                <a:effectLst>
                  <a:outerShdw blurRad="50800" dist="63500" dir="2700000" algn="tl" rotWithShape="0">
                    <a:srgbClr val="000000">
                      <a:alpha val="48000"/>
                    </a:srgbClr>
                  </a:outerShdw>
                </a:effectLst>
                <a:latin typeface="+mj-lt"/>
                <a:ea typeface="+mj-ea"/>
                <a:cs typeface="+mj-cs"/>
              </a:rPr>
              <a:t>Aim :-</a:t>
            </a:r>
          </a:p>
        </p:txBody>
      </p:sp>
      <p:cxnSp>
        <p:nvCxnSpPr>
          <p:cNvPr id="75" name="Straight Connector 74">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9219" name="Rectangle 2">
            <a:extLst>
              <a:ext uri="{FF2B5EF4-FFF2-40B4-BE49-F238E27FC236}">
                <a16:creationId xmlns:a16="http://schemas.microsoft.com/office/drawing/2014/main" id="{9C4D1081-DF55-40E1-8F17-4D9B28511B30}"/>
              </a:ext>
            </a:extLst>
          </p:cNvPr>
          <p:cNvSpPr>
            <a:spLocks noChangeArrowheads="1"/>
          </p:cNvSpPr>
          <p:nvPr/>
        </p:nvSpPr>
        <p:spPr bwMode="auto">
          <a:xfrm>
            <a:off x="4976029" y="971549"/>
            <a:ext cx="6291528" cy="46164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indent="-228600" defTabSz="914400">
              <a:lnSpc>
                <a:spcPct val="110000"/>
              </a:lnSpc>
              <a:spcAft>
                <a:spcPts val="600"/>
              </a:spcAft>
              <a:buFont typeface="Arial" panose="020B0604020202020204" pitchFamily="34" charset="0"/>
              <a:buChar char="•"/>
            </a:pPr>
            <a:r>
              <a:rPr lang="en-US" altLang="en-US">
                <a:effectLst>
                  <a:outerShdw blurRad="50800" dist="38100" dir="2700000" algn="tl" rotWithShape="0">
                    <a:srgbClr val="000000">
                      <a:alpha val="48000"/>
                    </a:srgbClr>
                  </a:outerShdw>
                </a:effectLst>
                <a:latin typeface="+mn-lt"/>
                <a:cs typeface="+mn-cs"/>
              </a:rPr>
              <a:t>This project is aimed according to the specified algorithm and give towards developing a prototype of drowsiness detection system.</a:t>
            </a:r>
          </a:p>
          <a:p>
            <a:pPr indent="-228600" defTabSz="914400">
              <a:lnSpc>
                <a:spcPct val="110000"/>
              </a:lnSpc>
              <a:spcAft>
                <a:spcPts val="600"/>
              </a:spcAft>
              <a:buFont typeface="Arial" panose="020B0604020202020204" pitchFamily="34" charset="0"/>
              <a:buChar char="•"/>
            </a:pPr>
            <a:r>
              <a:rPr lang="en-US" altLang="en-US">
                <a:effectLst>
                  <a:outerShdw blurRad="50800" dist="38100" dir="2700000" algn="tl" rotWithShape="0">
                    <a:srgbClr val="000000">
                      <a:alpha val="48000"/>
                    </a:srgbClr>
                  </a:outerShdw>
                </a:effectLst>
                <a:latin typeface="+mn-lt"/>
                <a:cs typeface="+mn-cs"/>
              </a:rPr>
              <a:t>This system is a real time system which captures image continuously and measures the state of the eyes warning if required.</a:t>
            </a:r>
          </a:p>
          <a:p>
            <a:pPr indent="-228600" defTabSz="914400">
              <a:lnSpc>
                <a:spcPct val="110000"/>
              </a:lnSpc>
              <a:spcAft>
                <a:spcPts val="600"/>
              </a:spcAft>
              <a:buFont typeface="Arial" panose="020B0604020202020204" pitchFamily="34" charset="0"/>
              <a:buChar char="•"/>
            </a:pPr>
            <a:r>
              <a:rPr lang="en-US" altLang="en-US">
                <a:effectLst>
                  <a:outerShdw blurRad="50800" dist="38100" dir="2700000" algn="tl" rotWithShape="0">
                    <a:srgbClr val="000000">
                      <a:alpha val="48000"/>
                    </a:srgbClr>
                  </a:outerShdw>
                </a:effectLst>
                <a:latin typeface="+mn-lt"/>
                <a:cs typeface="+mn-cs"/>
              </a:rPr>
              <a:t>Though there are several methods for measuring the drowsiness but this approach is completely non-intrusive which does not affect the driver in any way, hence giving the exact condition of the driver. </a:t>
            </a:r>
          </a:p>
          <a:p>
            <a:pPr indent="-228600" defTabSz="914400">
              <a:lnSpc>
                <a:spcPct val="110000"/>
              </a:lnSpc>
              <a:spcAft>
                <a:spcPts val="600"/>
              </a:spcAft>
              <a:buFont typeface="Arial" panose="020B0604020202020204" pitchFamily="34" charset="0"/>
              <a:buChar char="•"/>
            </a:pPr>
            <a:r>
              <a:rPr lang="en-US" altLang="en-US">
                <a:effectLst>
                  <a:outerShdw blurRad="50800" dist="38100" dir="2700000" algn="tl" rotWithShape="0">
                    <a:srgbClr val="000000">
                      <a:alpha val="48000"/>
                    </a:srgbClr>
                  </a:outerShdw>
                </a:effectLst>
                <a:latin typeface="+mn-lt"/>
                <a:cs typeface="+mn-cs"/>
              </a:rPr>
              <a:t>For detection of drowsiness the per closure value of eye is considered. So when the closure of eye exceeds a certain amount then the driver is identified to be sleepy.</a:t>
            </a:r>
          </a:p>
        </p:txBody>
      </p:sp>
      <p:sp>
        <p:nvSpPr>
          <p:cNvPr id="9218" name="Slide Number Placeholder 1">
            <a:extLst>
              <a:ext uri="{FF2B5EF4-FFF2-40B4-BE49-F238E27FC236}">
                <a16:creationId xmlns:a16="http://schemas.microsoft.com/office/drawing/2014/main" id="{8B53BA68-2DF3-4C71-93EA-1079C28519CD}"/>
              </a:ext>
            </a:extLst>
          </p:cNvPr>
          <p:cNvSpPr>
            <a:spLocks noGrp="1"/>
          </p:cNvSpPr>
          <p:nvPr>
            <p:ph type="sldNum" sz="quarter" idx="12"/>
          </p:nvPr>
        </p:nvSpPr>
        <p:spPr bwMode="auto">
          <a:xfrm>
            <a:off x="10514011" y="5883275"/>
            <a:ext cx="753545"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Aft>
                <a:spcPts val="600"/>
              </a:spcAft>
            </a:pPr>
            <a:fld id="{C168AD95-DFB5-4C61-A571-6A8AAB2AD26A}" type="slidenum">
              <a:rPr lang="en-US" altLang="en-US" kern="1200" dirty="0">
                <a:solidFill>
                  <a:schemeClr val="tx1">
                    <a:tint val="75000"/>
                  </a:schemeClr>
                </a:solidFill>
                <a:latin typeface="+mn-lt"/>
                <a:ea typeface="+mn-ea"/>
                <a:cs typeface="+mn-cs"/>
              </a:rPr>
              <a:pPr>
                <a:spcAft>
                  <a:spcPts val="600"/>
                </a:spcAft>
              </a:pPr>
              <a:t>2</a:t>
            </a:fld>
            <a:endParaRPr lang="en-US" altLang="en-US" kern="1200" dirty="0">
              <a:solidFill>
                <a:schemeClr val="tx1">
                  <a:tint val="75000"/>
                </a:schemeClr>
              </a:solidFill>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Rectangle 73">
            <a:extLst>
              <a:ext uri="{FF2B5EF4-FFF2-40B4-BE49-F238E27FC236}">
                <a16:creationId xmlns:a16="http://schemas.microsoft.com/office/drawing/2014/main" id="{E30C0327-6645-440C-B235-C779639698A8}"/>
              </a:ext>
            </a:extLst>
          </p:cNvPr>
          <p:cNvSpPr>
            <a:spLocks noGrp="1" noRot="1" noChangeAspect="1" noMove="1" noResize="1" noEditPoints="1" noAdjustHandles="1" noChangeArrowheads="1" noChangeShapeType="1" noTextEdit="1"/>
          </p:cNvSpPr>
          <p:nvPr/>
        </p:nvSpPr>
        <p:spPr>
          <a:xfrm>
            <a:off x="1770064" y="4572000"/>
            <a:ext cx="5292725" cy="1963738"/>
          </a:xfrm>
          <a:prstGeom prst="rect">
            <a:avLst/>
          </a:prstGeom>
          <a:solidFill>
            <a:srgbClr val="3543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7171" name="Rectangle 2">
            <a:extLst>
              <a:ext uri="{FF2B5EF4-FFF2-40B4-BE49-F238E27FC236}">
                <a16:creationId xmlns:a16="http://schemas.microsoft.com/office/drawing/2014/main" id="{85E40748-62C4-4855-A2D7-D088DFFA39BC}"/>
              </a:ext>
            </a:extLst>
          </p:cNvPr>
          <p:cNvSpPr>
            <a:spLocks noChangeArrowheads="1"/>
          </p:cNvSpPr>
          <p:nvPr/>
        </p:nvSpPr>
        <p:spPr bwMode="auto">
          <a:xfrm>
            <a:off x="1917701" y="4767263"/>
            <a:ext cx="4945063" cy="16256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lnSpc>
                <a:spcPct val="90000"/>
              </a:lnSpc>
              <a:spcAft>
                <a:spcPts val="600"/>
              </a:spcAft>
              <a:defRPr/>
            </a:pPr>
            <a:r>
              <a:rPr lang="en-US" altLang="en-US" sz="4400" b="1" dirty="0">
                <a:solidFill>
                  <a:srgbClr val="FFFFFF"/>
                </a:solidFill>
                <a:latin typeface="+mj-lt"/>
                <a:ea typeface="+mj-ea"/>
                <a:cs typeface="+mj-cs"/>
              </a:rPr>
              <a:t>Introduction</a:t>
            </a:r>
          </a:p>
        </p:txBody>
      </p:sp>
      <p:pic>
        <p:nvPicPr>
          <p:cNvPr id="10244" name="Picture 2">
            <a:extLst>
              <a:ext uri="{FF2B5EF4-FFF2-40B4-BE49-F238E27FC236}">
                <a16:creationId xmlns:a16="http://schemas.microsoft.com/office/drawing/2014/main" id="{CF612437-85F7-441E-BC18-70DB3CC801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393" r="17435" b="2"/>
          <a:stretch>
            <a:fillRect/>
          </a:stretch>
        </p:blipFill>
        <p:spPr bwMode="auto">
          <a:xfrm>
            <a:off x="1570039" y="367507"/>
            <a:ext cx="5292725" cy="410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Rectangle 75">
            <a:extLst>
              <a:ext uri="{FF2B5EF4-FFF2-40B4-BE49-F238E27FC236}">
                <a16:creationId xmlns:a16="http://schemas.microsoft.com/office/drawing/2014/main" id="{05B508CC-9E00-4A35-9F65-0BAA7FFC0AF3}"/>
              </a:ext>
            </a:extLst>
          </p:cNvPr>
          <p:cNvSpPr>
            <a:spLocks noGrp="1" noRot="1" noChangeAspect="1" noMove="1" noResize="1" noEditPoints="1" noAdjustHandles="1" noChangeArrowheads="1" noChangeShapeType="1" noTextEdit="1"/>
          </p:cNvSpPr>
          <p:nvPr/>
        </p:nvSpPr>
        <p:spPr>
          <a:xfrm>
            <a:off x="7175500" y="322264"/>
            <a:ext cx="3251200" cy="6213475"/>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7173" name="Rectangle 4">
            <a:extLst>
              <a:ext uri="{FF2B5EF4-FFF2-40B4-BE49-F238E27FC236}">
                <a16:creationId xmlns:a16="http://schemas.microsoft.com/office/drawing/2014/main" id="{05CCCA8A-36D3-46AC-85AC-E4E1FA4F3DFE}"/>
              </a:ext>
            </a:extLst>
          </p:cNvPr>
          <p:cNvSpPr>
            <a:spLocks noChangeArrowheads="1"/>
          </p:cNvSpPr>
          <p:nvPr/>
        </p:nvSpPr>
        <p:spPr bwMode="auto">
          <a:xfrm>
            <a:off x="7315201" y="367507"/>
            <a:ext cx="2959098" cy="602535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indent="-228600" eaLnBrk="1" hangingPunct="1">
              <a:lnSpc>
                <a:spcPct val="90000"/>
              </a:lnSpc>
              <a:spcAft>
                <a:spcPts val="600"/>
              </a:spcAft>
              <a:buFont typeface="Arial" panose="020B0604020202020204" pitchFamily="34" charset="0"/>
              <a:buChar char="•"/>
              <a:defRPr/>
            </a:pPr>
            <a:r>
              <a:rPr lang="en-US" altLang="en-US" dirty="0">
                <a:solidFill>
                  <a:srgbClr val="FFFFFF"/>
                </a:solidFill>
                <a:latin typeface="+mn-lt"/>
                <a:cs typeface="+mn-cs"/>
              </a:rPr>
              <a:t>Car accident is the major cause of death in which around 1.3 million people die every year. Majority of these accidents are caused because of distraction or the drowsiness of driver.</a:t>
            </a:r>
          </a:p>
          <a:p>
            <a:pPr indent="-228600" eaLnBrk="1" hangingPunct="1">
              <a:lnSpc>
                <a:spcPct val="90000"/>
              </a:lnSpc>
              <a:spcAft>
                <a:spcPts val="600"/>
              </a:spcAft>
              <a:buFont typeface="Arial" panose="020B0604020202020204" pitchFamily="34" charset="0"/>
              <a:buChar char="•"/>
              <a:defRPr/>
            </a:pPr>
            <a:r>
              <a:rPr lang="en-US" altLang="en-US" dirty="0">
                <a:solidFill>
                  <a:srgbClr val="FFFFFF"/>
                </a:solidFill>
                <a:latin typeface="+mn-lt"/>
                <a:cs typeface="+mn-cs"/>
              </a:rPr>
              <a:t>Construction of high-speed highway roads had diminished the margin of error for the driver.</a:t>
            </a:r>
          </a:p>
          <a:p>
            <a:pPr indent="-228600" eaLnBrk="1" hangingPunct="1">
              <a:lnSpc>
                <a:spcPct val="90000"/>
              </a:lnSpc>
              <a:spcAft>
                <a:spcPts val="600"/>
              </a:spcAft>
              <a:buFont typeface="Arial" panose="020B0604020202020204" pitchFamily="34" charset="0"/>
              <a:buChar char="•"/>
              <a:defRPr/>
            </a:pPr>
            <a:r>
              <a:rPr lang="en-US" altLang="en-US" dirty="0">
                <a:solidFill>
                  <a:srgbClr val="FFFFFF"/>
                </a:solidFill>
                <a:latin typeface="+mn-lt"/>
                <a:cs typeface="+mn-cs"/>
              </a:rPr>
              <a:t>The countless number of people drives for long distance every day and night on the highway.</a:t>
            </a:r>
          </a:p>
          <a:p>
            <a:pPr indent="-228600" eaLnBrk="1" hangingPunct="1">
              <a:lnSpc>
                <a:spcPct val="90000"/>
              </a:lnSpc>
              <a:spcAft>
                <a:spcPts val="600"/>
              </a:spcAft>
              <a:buFont typeface="Arial" panose="020B0604020202020204" pitchFamily="34" charset="0"/>
              <a:buChar char="•"/>
              <a:defRPr/>
            </a:pPr>
            <a:r>
              <a:rPr lang="en-US" altLang="en-US" dirty="0">
                <a:solidFill>
                  <a:srgbClr val="FFFFFF"/>
                </a:solidFill>
                <a:latin typeface="+mn-lt"/>
                <a:cs typeface="+mn-cs"/>
              </a:rPr>
              <a:t>Lack of sleep or distractions like the phone call, talking with the passenger, </a:t>
            </a:r>
            <a:r>
              <a:rPr lang="en-US" altLang="en-US" dirty="0" err="1">
                <a:solidFill>
                  <a:srgbClr val="FFFFFF"/>
                </a:solidFill>
                <a:latin typeface="+mn-lt"/>
                <a:cs typeface="+mn-cs"/>
              </a:rPr>
              <a:t>etc</a:t>
            </a:r>
            <a:r>
              <a:rPr lang="en-US" altLang="en-US" dirty="0">
                <a:solidFill>
                  <a:srgbClr val="FFFFFF"/>
                </a:solidFill>
                <a:latin typeface="+mn-lt"/>
                <a:cs typeface="+mn-cs"/>
              </a:rPr>
              <a:t> may lead to an accident. </a:t>
            </a:r>
          </a:p>
        </p:txBody>
      </p:sp>
      <p:sp>
        <p:nvSpPr>
          <p:cNvPr id="10247" name="Slide Number Placeholder 1">
            <a:extLst>
              <a:ext uri="{FF2B5EF4-FFF2-40B4-BE49-F238E27FC236}">
                <a16:creationId xmlns:a16="http://schemas.microsoft.com/office/drawing/2014/main" id="{706FD2A4-CA9B-4A55-9C29-403471A7F5A2}"/>
              </a:ext>
            </a:extLst>
          </p:cNvPr>
          <p:cNvSpPr>
            <a:spLocks noGrp="1"/>
          </p:cNvSpPr>
          <p:nvPr>
            <p:ph type="sldNum" sz="quarter" idx="12"/>
          </p:nvPr>
        </p:nvSpPr>
        <p:spPr bwMode="auto">
          <a:xfrm>
            <a:off x="9652000" y="6535738"/>
            <a:ext cx="73025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Aft>
                <a:spcPts val="600"/>
              </a:spcAft>
            </a:pPr>
            <a:fld id="{53983657-2F8E-4D3A-9DED-25ED7B9F9826}" type="slidenum">
              <a:rPr lang="en-US" altLang="en-US" sz="1000">
                <a:solidFill>
                  <a:srgbClr val="898989"/>
                </a:solidFill>
                <a:latin typeface="Calibri" panose="020F0502020204030204" pitchFamily="34" charset="0"/>
              </a:rPr>
              <a:pPr>
                <a:spcAft>
                  <a:spcPts val="600"/>
                </a:spcAft>
              </a:pPr>
              <a:t>3</a:t>
            </a:fld>
            <a:endParaRPr lang="en-US" altLang="en-US" sz="1000">
              <a:solidFill>
                <a:srgbClr val="898989"/>
              </a:solidFill>
              <a:latin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5A2B6075-B067-4ADE-8092-535556440139}"/>
              </a:ext>
            </a:extLst>
          </p:cNvPr>
          <p:cNvSpPr>
            <a:spLocks noGrp="1" noRot="1" noChangeAspect="1" noMove="1" noResize="1" noEditPoints="1" noAdjustHandles="1" noChangeArrowheads="1" noChangeShapeType="1" noTextEdit="1"/>
          </p:cNvSpPr>
          <p:nvPr/>
        </p:nvSpPr>
        <p:spPr>
          <a:xfrm>
            <a:off x="1524000" y="466725"/>
            <a:ext cx="4851400" cy="592455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pic>
        <p:nvPicPr>
          <p:cNvPr id="11267" name="Picture 75">
            <a:extLst>
              <a:ext uri="{FF2B5EF4-FFF2-40B4-BE49-F238E27FC236}">
                <a16:creationId xmlns:a16="http://schemas.microsoft.com/office/drawing/2014/main" id="{CBD67502-E7E8-4630-9ECE-4AAAA9339DFA}"/>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r="13200"/>
          <a:stretch>
            <a:fillRect/>
          </a:stretch>
        </p:blipFill>
        <p:spPr bwMode="auto">
          <a:xfrm>
            <a:off x="1524000" y="466725"/>
            <a:ext cx="9144000" cy="592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2">
            <a:extLst>
              <a:ext uri="{FF2B5EF4-FFF2-40B4-BE49-F238E27FC236}">
                <a16:creationId xmlns:a16="http://schemas.microsoft.com/office/drawing/2014/main" id="{B9B9502E-D4F2-4C96-B13B-A88853A203F6}"/>
              </a:ext>
            </a:extLst>
          </p:cNvPr>
          <p:cNvSpPr>
            <a:spLocks noChangeArrowheads="1"/>
          </p:cNvSpPr>
          <p:nvPr/>
        </p:nvSpPr>
        <p:spPr bwMode="auto">
          <a:xfrm>
            <a:off x="4953000" y="465138"/>
            <a:ext cx="3733800" cy="10906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Aft>
                <a:spcPts val="600"/>
              </a:spcAft>
              <a:defRPr/>
            </a:pPr>
            <a:r>
              <a:rPr lang="en-US" altLang="en-US" sz="3600" b="1" dirty="0">
                <a:solidFill>
                  <a:schemeClr val="bg1"/>
                </a:solidFill>
                <a:latin typeface="+mj-lt"/>
                <a:ea typeface="+mj-ea"/>
                <a:cs typeface="+mj-cs"/>
              </a:rPr>
              <a:t>Introduction:-</a:t>
            </a:r>
          </a:p>
        </p:txBody>
      </p:sp>
      <p:sp>
        <p:nvSpPr>
          <p:cNvPr id="78" name="Freeform 62">
            <a:extLst>
              <a:ext uri="{FF2B5EF4-FFF2-40B4-BE49-F238E27FC236}">
                <a16:creationId xmlns:a16="http://schemas.microsoft.com/office/drawing/2014/main" id="{FA84F0EA-8762-4281-8E89-23A8754CAE96}"/>
              </a:ext>
            </a:extLst>
          </p:cNvPr>
          <p:cNvSpPr>
            <a:spLocks noGrp="1" noRot="1" noChangeAspect="1" noMove="1" noResize="1" noEditPoints="1" noAdjustHandles="1" noChangeArrowheads="1" noChangeShapeType="1" noTextEdit="1"/>
          </p:cNvSpPr>
          <p:nvPr/>
        </p:nvSpPr>
        <p:spPr>
          <a:xfrm>
            <a:off x="1524001" y="1185863"/>
            <a:ext cx="4321175" cy="4667250"/>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pic>
        <p:nvPicPr>
          <p:cNvPr id="3" name="Picture 2">
            <a:extLst>
              <a:ext uri="{FF2B5EF4-FFF2-40B4-BE49-F238E27FC236}">
                <a16:creationId xmlns:a16="http://schemas.microsoft.com/office/drawing/2014/main" id="{8FA97F32-404B-4B47-B7B5-7FA56F49F77B}"/>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4458" r="-4" b="-4"/>
          <a:stretch/>
        </p:blipFill>
        <p:spPr>
          <a:xfrm>
            <a:off x="1523999" y="1296750"/>
            <a:ext cx="4180350" cy="4375387"/>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7173" name="Rectangle 4">
            <a:extLst>
              <a:ext uri="{FF2B5EF4-FFF2-40B4-BE49-F238E27FC236}">
                <a16:creationId xmlns:a16="http://schemas.microsoft.com/office/drawing/2014/main" id="{F7A40270-1B0F-417E-8BF2-A70D6AFE1A75}"/>
              </a:ext>
            </a:extLst>
          </p:cNvPr>
          <p:cNvSpPr>
            <a:spLocks noChangeArrowheads="1"/>
          </p:cNvSpPr>
          <p:nvPr/>
        </p:nvSpPr>
        <p:spPr bwMode="auto">
          <a:xfrm>
            <a:off x="6497638" y="2362200"/>
            <a:ext cx="3733800" cy="41148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lnSpcReduction="10000"/>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indent="-228600" eaLnBrk="1" hangingPunct="1">
              <a:lnSpc>
                <a:spcPct val="90000"/>
              </a:lnSpc>
              <a:spcAft>
                <a:spcPts val="600"/>
              </a:spcAft>
              <a:buFont typeface="Arial" panose="020B0604020202020204" pitchFamily="34" charset="0"/>
              <a:buChar char="•"/>
              <a:defRPr/>
            </a:pPr>
            <a:r>
              <a:rPr lang="en-US" altLang="en-US" sz="1500" dirty="0">
                <a:solidFill>
                  <a:srgbClr val="000000"/>
                </a:solidFill>
                <a:latin typeface="+mn-lt"/>
                <a:cs typeface="+mn-cs"/>
              </a:rPr>
              <a:t> </a:t>
            </a:r>
            <a:r>
              <a:rPr lang="en-US" altLang="en-US" sz="2000" dirty="0">
                <a:solidFill>
                  <a:srgbClr val="000000"/>
                </a:solidFill>
                <a:latin typeface="+mn-lt"/>
                <a:cs typeface="+mn-cs"/>
              </a:rPr>
              <a:t>To prevent such accidents we propose a system which alerts the driver if the driver gets distracted or feels drowsy. </a:t>
            </a:r>
          </a:p>
          <a:p>
            <a:pPr indent="-228600" eaLnBrk="1" hangingPunct="1">
              <a:lnSpc>
                <a:spcPct val="90000"/>
              </a:lnSpc>
              <a:spcAft>
                <a:spcPts val="600"/>
              </a:spcAft>
              <a:buFont typeface="Arial" panose="020B0604020202020204" pitchFamily="34" charset="0"/>
              <a:buChar char="•"/>
              <a:defRPr/>
            </a:pPr>
            <a:r>
              <a:rPr lang="en-US" altLang="en-US" sz="2000" dirty="0">
                <a:solidFill>
                  <a:srgbClr val="000000"/>
                </a:solidFill>
                <a:latin typeface="+mn-lt"/>
                <a:cs typeface="+mn-cs"/>
              </a:rPr>
              <a:t>Facial landmarks detection is used with help of image processing of images of the face captured using the camera, for detection of distraction or drowsiness. </a:t>
            </a:r>
          </a:p>
          <a:p>
            <a:pPr indent="-228600" eaLnBrk="1" hangingPunct="1">
              <a:lnSpc>
                <a:spcPct val="90000"/>
              </a:lnSpc>
              <a:spcAft>
                <a:spcPts val="600"/>
              </a:spcAft>
              <a:buFont typeface="Arial" panose="020B0604020202020204" pitchFamily="34" charset="0"/>
              <a:buChar char="•"/>
              <a:defRPr/>
            </a:pPr>
            <a:r>
              <a:rPr lang="en-US" altLang="en-US" sz="2000" dirty="0">
                <a:solidFill>
                  <a:srgbClr val="000000"/>
                </a:solidFill>
                <a:latin typeface="+mn-lt"/>
                <a:cs typeface="+mn-cs"/>
              </a:rPr>
              <a:t>This whole system is deployed on portable hardware which can be easily installed in the car for use.</a:t>
            </a:r>
          </a:p>
          <a:p>
            <a:pPr indent="-228600" eaLnBrk="1" hangingPunct="1">
              <a:lnSpc>
                <a:spcPct val="90000"/>
              </a:lnSpc>
              <a:spcAft>
                <a:spcPts val="600"/>
              </a:spcAft>
              <a:buFont typeface="Arial" panose="020B0604020202020204" pitchFamily="34" charset="0"/>
              <a:buChar char="•"/>
              <a:defRPr/>
            </a:pPr>
            <a:endParaRPr lang="en-US" altLang="en-US" sz="1500" dirty="0">
              <a:solidFill>
                <a:srgbClr val="000000"/>
              </a:solidFill>
              <a:latin typeface="+mn-lt"/>
              <a:cs typeface="+mn-cs"/>
            </a:endParaRPr>
          </a:p>
        </p:txBody>
      </p:sp>
      <p:sp>
        <p:nvSpPr>
          <p:cNvPr id="11272" name="Slide Number Placeholder 1">
            <a:extLst>
              <a:ext uri="{FF2B5EF4-FFF2-40B4-BE49-F238E27FC236}">
                <a16:creationId xmlns:a16="http://schemas.microsoft.com/office/drawing/2014/main" id="{E0FCDE2C-7B81-4BCF-8AFA-02710EB361B6}"/>
              </a:ext>
            </a:extLst>
          </p:cNvPr>
          <p:cNvSpPr>
            <a:spLocks noGrp="1"/>
          </p:cNvSpPr>
          <p:nvPr>
            <p:ph type="sldNum" sz="quarter" idx="12"/>
          </p:nvPr>
        </p:nvSpPr>
        <p:spPr bwMode="auto">
          <a:xfrm>
            <a:off x="9644064" y="6337300"/>
            <a:ext cx="427037" cy="2365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Aft>
                <a:spcPts val="600"/>
              </a:spcAft>
            </a:pPr>
            <a:fld id="{9BE2ABCC-B644-4CC3-86C4-E1B80B94F9A2}" type="slidenum">
              <a:rPr lang="en-US" altLang="en-US" sz="800">
                <a:solidFill>
                  <a:srgbClr val="898989"/>
                </a:solidFill>
                <a:latin typeface="Calibri" panose="020F0502020204030204" pitchFamily="34" charset="0"/>
              </a:rPr>
              <a:pPr>
                <a:spcAft>
                  <a:spcPts val="600"/>
                </a:spcAft>
              </a:pPr>
              <a:t>4</a:t>
            </a:fld>
            <a:endParaRPr lang="en-US" altLang="en-US" sz="800">
              <a:solidFill>
                <a:srgbClr val="898989"/>
              </a:solidFill>
              <a:latin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a:extLst>
              <a:ext uri="{FF2B5EF4-FFF2-40B4-BE49-F238E27FC236}">
                <a16:creationId xmlns:a16="http://schemas.microsoft.com/office/drawing/2014/main" id="{63910563-FA30-427A-BF78-ACAD836DB06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B53AFC9-74D3-47BF-A22C-7B24060BF291}" type="slidenum">
              <a:rPr lang="en-US" altLang="en-US">
                <a:solidFill>
                  <a:srgbClr val="898989"/>
                </a:solidFill>
                <a:latin typeface="Calibri" panose="020F0502020204030204" pitchFamily="34" charset="0"/>
              </a:rPr>
              <a:pPr/>
              <a:t>5</a:t>
            </a:fld>
            <a:endParaRPr lang="en-US" altLang="en-US">
              <a:solidFill>
                <a:srgbClr val="898989"/>
              </a:solidFill>
              <a:latin typeface="Calibri" panose="020F0502020204030204" pitchFamily="34" charset="0"/>
            </a:endParaRPr>
          </a:p>
        </p:txBody>
      </p:sp>
      <p:sp>
        <p:nvSpPr>
          <p:cNvPr id="12291" name="Rectangle 3">
            <a:extLst>
              <a:ext uri="{FF2B5EF4-FFF2-40B4-BE49-F238E27FC236}">
                <a16:creationId xmlns:a16="http://schemas.microsoft.com/office/drawing/2014/main" id="{B991CF7D-99B7-4D78-A67E-0AD517522E91}"/>
              </a:ext>
            </a:extLst>
          </p:cNvPr>
          <p:cNvSpPr>
            <a:spLocks noChangeArrowheads="1"/>
          </p:cNvSpPr>
          <p:nvPr/>
        </p:nvSpPr>
        <p:spPr bwMode="auto">
          <a:xfrm>
            <a:off x="2349500" y="738189"/>
            <a:ext cx="4318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4000" b="1">
                <a:solidFill>
                  <a:schemeClr val="tx2"/>
                </a:solidFill>
              </a:rPr>
              <a:t>Implementation:-</a:t>
            </a:r>
            <a:endParaRPr lang="en-US" altLang="en-US" sz="4000" b="1">
              <a:solidFill>
                <a:schemeClr val="tx2"/>
              </a:solidFill>
            </a:endParaRPr>
          </a:p>
        </p:txBody>
      </p:sp>
      <p:sp>
        <p:nvSpPr>
          <p:cNvPr id="12292" name="Rectangle 4">
            <a:extLst>
              <a:ext uri="{FF2B5EF4-FFF2-40B4-BE49-F238E27FC236}">
                <a16:creationId xmlns:a16="http://schemas.microsoft.com/office/drawing/2014/main" id="{563F8E40-C571-4ED7-BDA2-0C75545E19FA}"/>
              </a:ext>
            </a:extLst>
          </p:cNvPr>
          <p:cNvSpPr>
            <a:spLocks noChangeArrowheads="1"/>
          </p:cNvSpPr>
          <p:nvPr/>
        </p:nvSpPr>
        <p:spPr bwMode="auto">
          <a:xfrm>
            <a:off x="2667000" y="1704975"/>
            <a:ext cx="70104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dirty="0"/>
              <a:t>To perform image processing, OpenCV and </a:t>
            </a:r>
            <a:r>
              <a:rPr lang="en-US" altLang="en-US" sz="2000" dirty="0" err="1"/>
              <a:t>DLib</a:t>
            </a:r>
            <a:r>
              <a:rPr lang="en-US" altLang="en-US" sz="2000" dirty="0"/>
              <a:t> open source libraries are used. Python is used as a language to implement the idea. Web camera is used to continuously track the facial landmark and movement of eyes of the driver. </a:t>
            </a:r>
            <a:endParaRPr lang="en-IN" altLang="en-US" sz="2000" dirty="0"/>
          </a:p>
          <a:p>
            <a:pPr eaLnBrk="1" hangingPunct="1"/>
            <a:endParaRPr lang="en-US" altLang="en-US" sz="2000" dirty="0"/>
          </a:p>
        </p:txBody>
      </p:sp>
      <p:pic>
        <p:nvPicPr>
          <p:cNvPr id="12293" name="Picture 3">
            <a:extLst>
              <a:ext uri="{FF2B5EF4-FFF2-40B4-BE49-F238E27FC236}">
                <a16:creationId xmlns:a16="http://schemas.microsoft.com/office/drawing/2014/main" id="{18B697AD-28CE-4BA5-B933-FA763608BF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7050" y="3254376"/>
            <a:ext cx="3848100"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1">
            <a:extLst>
              <a:ext uri="{FF2B5EF4-FFF2-40B4-BE49-F238E27FC236}">
                <a16:creationId xmlns:a16="http://schemas.microsoft.com/office/drawing/2014/main" id="{1CCF3DB8-E835-453C-9F51-D00602F9067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25ABB3B-734A-46A1-B2AF-24E66B4EA66B}" type="slidenum">
              <a:rPr lang="en-US" altLang="en-US">
                <a:solidFill>
                  <a:srgbClr val="898989"/>
                </a:solidFill>
                <a:latin typeface="Calibri" panose="020F0502020204030204" pitchFamily="34" charset="0"/>
              </a:rPr>
              <a:pPr/>
              <a:t>6</a:t>
            </a:fld>
            <a:endParaRPr lang="en-US" altLang="en-US">
              <a:solidFill>
                <a:srgbClr val="898989"/>
              </a:solidFill>
              <a:latin typeface="Calibri" panose="020F0502020204030204" pitchFamily="34" charset="0"/>
            </a:endParaRPr>
          </a:p>
        </p:txBody>
      </p:sp>
      <p:sp>
        <p:nvSpPr>
          <p:cNvPr id="13315" name="Rectangle 3">
            <a:extLst>
              <a:ext uri="{FF2B5EF4-FFF2-40B4-BE49-F238E27FC236}">
                <a16:creationId xmlns:a16="http://schemas.microsoft.com/office/drawing/2014/main" id="{46E28C4A-451C-4A91-8EF7-9360F89BAEB6}"/>
              </a:ext>
            </a:extLst>
          </p:cNvPr>
          <p:cNvSpPr>
            <a:spLocks noChangeArrowheads="1"/>
          </p:cNvSpPr>
          <p:nvPr/>
        </p:nvSpPr>
        <p:spPr bwMode="auto">
          <a:xfrm>
            <a:off x="2370139" y="685801"/>
            <a:ext cx="43195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4000" b="1">
                <a:solidFill>
                  <a:schemeClr val="tx2"/>
                </a:solidFill>
              </a:rPr>
              <a:t>Implementation:-</a:t>
            </a:r>
            <a:endParaRPr lang="en-US" altLang="en-US" sz="4000" b="1">
              <a:solidFill>
                <a:schemeClr val="tx2"/>
              </a:solidFill>
            </a:endParaRPr>
          </a:p>
        </p:txBody>
      </p:sp>
      <p:sp>
        <p:nvSpPr>
          <p:cNvPr id="10244" name="Rectangle 4">
            <a:extLst>
              <a:ext uri="{FF2B5EF4-FFF2-40B4-BE49-F238E27FC236}">
                <a16:creationId xmlns:a16="http://schemas.microsoft.com/office/drawing/2014/main" id="{E31124D9-671F-48CD-8E18-41907B7B74B5}"/>
              </a:ext>
            </a:extLst>
          </p:cNvPr>
          <p:cNvSpPr>
            <a:spLocks noChangeArrowheads="1"/>
          </p:cNvSpPr>
          <p:nvPr/>
        </p:nvSpPr>
        <p:spPr bwMode="auto">
          <a:xfrm>
            <a:off x="2362200" y="1828801"/>
            <a:ext cx="701040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1" hangingPunct="1">
              <a:buFont typeface="Arial" pitchFamily="34" charset="0"/>
              <a:buChar char="•"/>
              <a:defRPr/>
            </a:pPr>
            <a:r>
              <a:rPr lang="en-US" altLang="en-US" sz="2000"/>
              <a:t>This project mainly targets the landmarks of lips and eyes of the driver. </a:t>
            </a:r>
          </a:p>
          <a:p>
            <a:pPr marL="342900" indent="-342900" eaLnBrk="1" hangingPunct="1">
              <a:buFont typeface="Arial" pitchFamily="34" charset="0"/>
              <a:buChar char="•"/>
              <a:defRPr/>
            </a:pPr>
            <a:r>
              <a:rPr lang="en-US" altLang="en-US" sz="2000"/>
              <a:t>For detection of drowsiness, landmarks of eyes are tracked continuously. Images are captured using the camera.</a:t>
            </a:r>
          </a:p>
          <a:p>
            <a:pPr marL="342900" indent="-342900" eaLnBrk="1" hangingPunct="1">
              <a:buFont typeface="Arial" pitchFamily="34" charset="0"/>
              <a:buChar char="•"/>
              <a:defRPr/>
            </a:pPr>
            <a:r>
              <a:rPr lang="en-US" altLang="en-US" sz="2000"/>
              <a:t>If eyes of drivers are closed for a threshold period of time then it is considered that driver is feeling sleepy and corresponding audio alarm is used to make the driver aware.</a:t>
            </a:r>
          </a:p>
          <a:p>
            <a:pPr eaLnBrk="1" hangingPunct="1">
              <a:defRPr/>
            </a:pPr>
            <a:endParaRPr lang="en-IN" altLang="en-US" sz="2000"/>
          </a:p>
          <a:p>
            <a:pPr eaLnBrk="1" hangingPunct="1">
              <a:defRPr/>
            </a:pPr>
            <a:endParaRPr lang="en-IN" altLang="en-US" sz="2000"/>
          </a:p>
          <a:p>
            <a:pPr eaLnBrk="1" hangingPunct="1">
              <a:defRPr/>
            </a:pPr>
            <a:endParaRPr lang="en-IN" altLang="en-US" sz="2000"/>
          </a:p>
          <a:p>
            <a:pPr eaLnBrk="1" hangingPunct="1">
              <a:defRPr/>
            </a:pPr>
            <a:endParaRPr lang="en-IN" altLang="en-US" sz="2000"/>
          </a:p>
          <a:p>
            <a:pPr eaLnBrk="1" hangingPunct="1">
              <a:defRPr/>
            </a:pPr>
            <a:endParaRPr lang="en-IN" altLang="en-US" sz="2000"/>
          </a:p>
          <a:p>
            <a:pPr eaLnBrk="1" hangingPunct="1">
              <a:defRPr/>
            </a:pPr>
            <a:endParaRPr lang="en-IN" altLang="en-US" sz="2000"/>
          </a:p>
          <a:p>
            <a:pPr eaLnBrk="1" hangingPunct="1">
              <a:defRPr/>
            </a:pPr>
            <a:r>
              <a:rPr lang="en-IN" altLang="en-US" sz="2000"/>
              <a:t>					</a:t>
            </a:r>
          </a:p>
          <a:p>
            <a:pPr eaLnBrk="1" hangingPunct="1">
              <a:defRPr/>
            </a:pPr>
            <a:endParaRPr lang="en-IN" altLang="en-US" sz="2000"/>
          </a:p>
        </p:txBody>
      </p:sp>
      <p:pic>
        <p:nvPicPr>
          <p:cNvPr id="13317" name="Picture 5">
            <a:extLst>
              <a:ext uri="{FF2B5EF4-FFF2-40B4-BE49-F238E27FC236}">
                <a16:creationId xmlns:a16="http://schemas.microsoft.com/office/drawing/2014/main" id="{59F1B9AF-98BA-4387-9432-6EFB37C7E4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4875" y="4337051"/>
            <a:ext cx="4387850"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2">
            <a:extLst>
              <a:ext uri="{FF2B5EF4-FFF2-40B4-BE49-F238E27FC236}">
                <a16:creationId xmlns:a16="http://schemas.microsoft.com/office/drawing/2014/main" id="{1B120398-6070-4733-AD7E-16A3F80983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1438" y="4521200"/>
            <a:ext cx="4246562"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6D04D054-96CB-438B-A974-F24F0CED42DA}"/>
              </a:ext>
            </a:extLst>
          </p:cNvPr>
          <p:cNvSpPr>
            <a:spLocks noChangeArrowheads="1"/>
          </p:cNvSpPr>
          <p:nvPr/>
        </p:nvSpPr>
        <p:spPr bwMode="auto">
          <a:xfrm>
            <a:off x="913795" y="609600"/>
            <a:ext cx="10353761" cy="132632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defTabSz="914400">
              <a:lnSpc>
                <a:spcPct val="90000"/>
              </a:lnSpc>
              <a:spcBef>
                <a:spcPct val="0"/>
              </a:spcBef>
              <a:spcAft>
                <a:spcPts val="600"/>
              </a:spcAft>
            </a:pPr>
            <a:r>
              <a:rPr lang="en-US" altLang="en-US" sz="3400" b="1" cap="all" dirty="0">
                <a:effectLst>
                  <a:outerShdw blurRad="50800" dist="63500" dir="2700000" algn="tl" rotWithShape="0">
                    <a:srgbClr val="000000">
                      <a:alpha val="48000"/>
                    </a:srgbClr>
                  </a:outerShdw>
                </a:effectLst>
                <a:latin typeface="+mj-lt"/>
                <a:ea typeface="+mj-ea"/>
                <a:cs typeface="+mj-cs"/>
              </a:rPr>
              <a:t>Block Diagram</a:t>
            </a:r>
          </a:p>
        </p:txBody>
      </p:sp>
      <p:sp>
        <p:nvSpPr>
          <p:cNvPr id="257" name="Rectangle 256">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14338" name="Slide Number Placeholder 1">
            <a:extLst>
              <a:ext uri="{FF2B5EF4-FFF2-40B4-BE49-F238E27FC236}">
                <a16:creationId xmlns:a16="http://schemas.microsoft.com/office/drawing/2014/main" id="{D3C0C14A-9CE3-4A61-B4B0-639254A9A70F}"/>
              </a:ext>
            </a:extLst>
          </p:cNvPr>
          <p:cNvSpPr>
            <a:spLocks noGrp="1"/>
          </p:cNvSpPr>
          <p:nvPr>
            <p:ph type="sldNum" sz="quarter" idx="12"/>
          </p:nvPr>
        </p:nvSpPr>
        <p:spPr bwMode="auto">
          <a:xfrm>
            <a:off x="10514011" y="5883275"/>
            <a:ext cx="753545"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a:spcAft>
                <a:spcPts val="600"/>
              </a:spcAft>
            </a:pPr>
            <a:fld id="{D9485F5C-82F6-4AAA-8F04-108739C61FFE}" type="slidenum">
              <a:rPr lang="en-US" altLang="en-US">
                <a:solidFill>
                  <a:schemeClr val="tx1">
                    <a:tint val="75000"/>
                  </a:schemeClr>
                </a:solidFill>
                <a:latin typeface="+mn-lt"/>
                <a:cs typeface="+mn-cs"/>
              </a:rPr>
              <a:pPr defTabSz="914400">
                <a:spcAft>
                  <a:spcPts val="600"/>
                </a:spcAft>
              </a:pPr>
              <a:t>7</a:t>
            </a:fld>
            <a:endParaRPr lang="en-US" altLang="en-US">
              <a:solidFill>
                <a:schemeClr val="tx1">
                  <a:tint val="75000"/>
                </a:schemeClr>
              </a:solidFill>
              <a:latin typeface="+mn-lt"/>
              <a:cs typeface="+mn-cs"/>
            </a:endParaRPr>
          </a:p>
        </p:txBody>
      </p:sp>
      <p:grpSp>
        <p:nvGrpSpPr>
          <p:cNvPr id="14340" name="Group 4">
            <a:extLst>
              <a:ext uri="{FF2B5EF4-FFF2-40B4-BE49-F238E27FC236}">
                <a16:creationId xmlns:a16="http://schemas.microsoft.com/office/drawing/2014/main" id="{D4ADF5DB-23C5-4636-B81D-990DE1811327}"/>
              </a:ext>
            </a:extLst>
          </p:cNvPr>
          <p:cNvGrpSpPr>
            <a:grpSpLocks/>
          </p:cNvGrpSpPr>
          <p:nvPr/>
        </p:nvGrpSpPr>
        <p:grpSpPr bwMode="auto">
          <a:xfrm>
            <a:off x="3063229" y="2417233"/>
            <a:ext cx="6055989" cy="3305815"/>
            <a:chOff x="0" y="0"/>
            <a:chExt cx="7138417" cy="3101945"/>
          </a:xfrm>
        </p:grpSpPr>
        <p:sp>
          <p:nvSpPr>
            <p:cNvPr id="14341" name="Rectangle 5">
              <a:extLst>
                <a:ext uri="{FF2B5EF4-FFF2-40B4-BE49-F238E27FC236}">
                  <a16:creationId xmlns:a16="http://schemas.microsoft.com/office/drawing/2014/main" id="{12AB0CA3-7F6E-4AEB-8BB5-A059CD5D36C9}"/>
                </a:ext>
              </a:extLst>
            </p:cNvPr>
            <p:cNvSpPr>
              <a:spLocks noChangeArrowheads="1"/>
            </p:cNvSpPr>
            <p:nvPr/>
          </p:nvSpPr>
          <p:spPr bwMode="auto">
            <a:xfrm>
              <a:off x="518465" y="0"/>
              <a:ext cx="50673" cy="22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b="1">
                  <a:solidFill>
                    <a:srgbClr val="000000"/>
                  </a:solidFill>
                  <a:latin typeface="Times New Roman" panose="02020603050405020304" pitchFamily="18" charset="0"/>
                  <a:cs typeface="Times New Roman" panose="02020603050405020304" pitchFamily="18" charset="0"/>
                </a:rPr>
                <a:t> </a:t>
              </a:r>
              <a:endParaRPr lang="en-IN" altLang="en-US" sz="1300">
                <a:solidFill>
                  <a:srgbClr val="000000"/>
                </a:solidFill>
                <a:latin typeface="Times New Roman" panose="02020603050405020304" pitchFamily="18" charset="0"/>
                <a:cs typeface="Times New Roman" panose="02020603050405020304" pitchFamily="18" charset="0"/>
              </a:endParaRPr>
            </a:p>
          </p:txBody>
        </p:sp>
        <p:sp>
          <p:nvSpPr>
            <p:cNvPr id="14342" name="Rectangle 6">
              <a:extLst>
                <a:ext uri="{FF2B5EF4-FFF2-40B4-BE49-F238E27FC236}">
                  <a16:creationId xmlns:a16="http://schemas.microsoft.com/office/drawing/2014/main" id="{4D5B846C-9700-4EBD-87CC-A313EF109A1A}"/>
                </a:ext>
              </a:extLst>
            </p:cNvPr>
            <p:cNvSpPr>
              <a:spLocks noChangeArrowheads="1"/>
            </p:cNvSpPr>
            <p:nvPr/>
          </p:nvSpPr>
          <p:spPr bwMode="auto">
            <a:xfrm>
              <a:off x="518465" y="227076"/>
              <a:ext cx="50673" cy="22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b="1">
                  <a:solidFill>
                    <a:srgbClr val="000000"/>
                  </a:solidFill>
                  <a:latin typeface="Times New Roman" panose="02020603050405020304" pitchFamily="18" charset="0"/>
                  <a:cs typeface="Times New Roman" panose="02020603050405020304" pitchFamily="18" charset="0"/>
                </a:rPr>
                <a:t> </a:t>
              </a:r>
              <a:endParaRPr lang="en-IN" altLang="en-US" sz="1300">
                <a:solidFill>
                  <a:srgbClr val="000000"/>
                </a:solidFill>
                <a:latin typeface="Times New Roman" panose="02020603050405020304" pitchFamily="18" charset="0"/>
                <a:cs typeface="Times New Roman" panose="02020603050405020304" pitchFamily="18" charset="0"/>
              </a:endParaRPr>
            </a:p>
          </p:txBody>
        </p:sp>
        <p:sp>
          <p:nvSpPr>
            <p:cNvPr id="14343" name="Rectangle 7">
              <a:extLst>
                <a:ext uri="{FF2B5EF4-FFF2-40B4-BE49-F238E27FC236}">
                  <a16:creationId xmlns:a16="http://schemas.microsoft.com/office/drawing/2014/main" id="{63F26B93-DFFC-45A8-AD68-B51675EF62CE}"/>
                </a:ext>
              </a:extLst>
            </p:cNvPr>
            <p:cNvSpPr>
              <a:spLocks noChangeArrowheads="1"/>
            </p:cNvSpPr>
            <p:nvPr/>
          </p:nvSpPr>
          <p:spPr bwMode="auto">
            <a:xfrm>
              <a:off x="556565" y="455676"/>
              <a:ext cx="50673" cy="22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b="1">
                  <a:solidFill>
                    <a:srgbClr val="000000"/>
                  </a:solidFill>
                  <a:latin typeface="Times New Roman" panose="02020603050405020304" pitchFamily="18" charset="0"/>
                  <a:cs typeface="Times New Roman" panose="02020603050405020304" pitchFamily="18" charset="0"/>
                </a:rPr>
                <a:t> </a:t>
              </a:r>
              <a:endParaRPr lang="en-IN" altLang="en-US" sz="1300">
                <a:solidFill>
                  <a:srgbClr val="000000"/>
                </a:solidFill>
                <a:latin typeface="Times New Roman" panose="02020603050405020304" pitchFamily="18" charset="0"/>
                <a:cs typeface="Times New Roman" panose="02020603050405020304" pitchFamily="18" charset="0"/>
              </a:endParaRPr>
            </a:p>
          </p:txBody>
        </p:sp>
        <p:sp>
          <p:nvSpPr>
            <p:cNvPr id="14344" name="Rectangle 8">
              <a:extLst>
                <a:ext uri="{FF2B5EF4-FFF2-40B4-BE49-F238E27FC236}">
                  <a16:creationId xmlns:a16="http://schemas.microsoft.com/office/drawing/2014/main" id="{6AE7EC1A-788A-47C6-ADF5-C611FC5C4B4B}"/>
                </a:ext>
              </a:extLst>
            </p:cNvPr>
            <p:cNvSpPr>
              <a:spLocks noChangeArrowheads="1"/>
            </p:cNvSpPr>
            <p:nvPr/>
          </p:nvSpPr>
          <p:spPr bwMode="auto">
            <a:xfrm>
              <a:off x="518465" y="842772"/>
              <a:ext cx="50673" cy="22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Times New Roman" panose="02020603050405020304" pitchFamily="18" charset="0"/>
                  <a:cs typeface="Times New Roman" panose="02020603050405020304" pitchFamily="18" charset="0"/>
                </a:rPr>
                <a:t> </a:t>
              </a:r>
            </a:p>
          </p:txBody>
        </p:sp>
        <p:sp>
          <p:nvSpPr>
            <p:cNvPr id="14345" name="Rectangle 9">
              <a:extLst>
                <a:ext uri="{FF2B5EF4-FFF2-40B4-BE49-F238E27FC236}">
                  <a16:creationId xmlns:a16="http://schemas.microsoft.com/office/drawing/2014/main" id="{58DA8096-7022-4895-9774-ACEEA972C4AC}"/>
                </a:ext>
              </a:extLst>
            </p:cNvPr>
            <p:cNvSpPr>
              <a:spLocks noChangeArrowheads="1"/>
            </p:cNvSpPr>
            <p:nvPr/>
          </p:nvSpPr>
          <p:spPr bwMode="auto">
            <a:xfrm>
              <a:off x="518465" y="1133856"/>
              <a:ext cx="50673" cy="22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Times New Roman" panose="02020603050405020304" pitchFamily="18" charset="0"/>
                  <a:cs typeface="Times New Roman" panose="02020603050405020304" pitchFamily="18" charset="0"/>
                </a:rPr>
                <a:t> </a:t>
              </a:r>
            </a:p>
          </p:txBody>
        </p:sp>
        <p:sp>
          <p:nvSpPr>
            <p:cNvPr id="14346" name="Rectangle 10">
              <a:extLst>
                <a:ext uri="{FF2B5EF4-FFF2-40B4-BE49-F238E27FC236}">
                  <a16:creationId xmlns:a16="http://schemas.microsoft.com/office/drawing/2014/main" id="{00C407FE-46A7-47B7-AB4B-BF665B2F6D30}"/>
                </a:ext>
              </a:extLst>
            </p:cNvPr>
            <p:cNvSpPr>
              <a:spLocks noChangeArrowheads="1"/>
            </p:cNvSpPr>
            <p:nvPr/>
          </p:nvSpPr>
          <p:spPr bwMode="auto">
            <a:xfrm>
              <a:off x="518465" y="1423416"/>
              <a:ext cx="50673" cy="22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Times New Roman" panose="02020603050405020304" pitchFamily="18" charset="0"/>
                  <a:cs typeface="Times New Roman" panose="02020603050405020304" pitchFamily="18" charset="0"/>
                </a:rPr>
                <a:t> </a:t>
              </a:r>
            </a:p>
          </p:txBody>
        </p:sp>
        <p:sp>
          <p:nvSpPr>
            <p:cNvPr id="14347" name="Rectangle 11">
              <a:extLst>
                <a:ext uri="{FF2B5EF4-FFF2-40B4-BE49-F238E27FC236}">
                  <a16:creationId xmlns:a16="http://schemas.microsoft.com/office/drawing/2014/main" id="{3A251E36-C2B5-4729-AD9E-C146106EAB30}"/>
                </a:ext>
              </a:extLst>
            </p:cNvPr>
            <p:cNvSpPr>
              <a:spLocks noChangeArrowheads="1"/>
            </p:cNvSpPr>
            <p:nvPr/>
          </p:nvSpPr>
          <p:spPr bwMode="auto">
            <a:xfrm>
              <a:off x="518465" y="1714754"/>
              <a:ext cx="50673" cy="22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Times New Roman" panose="02020603050405020304" pitchFamily="18" charset="0"/>
                  <a:cs typeface="Times New Roman" panose="02020603050405020304" pitchFamily="18" charset="0"/>
                </a:rPr>
                <a:t> </a:t>
              </a:r>
            </a:p>
          </p:txBody>
        </p:sp>
        <p:sp>
          <p:nvSpPr>
            <p:cNvPr id="14348" name="Rectangle 12">
              <a:extLst>
                <a:ext uri="{FF2B5EF4-FFF2-40B4-BE49-F238E27FC236}">
                  <a16:creationId xmlns:a16="http://schemas.microsoft.com/office/drawing/2014/main" id="{33470FCE-FD72-4E82-BBE7-E3B4ED5DB9D7}"/>
                </a:ext>
              </a:extLst>
            </p:cNvPr>
            <p:cNvSpPr>
              <a:spLocks noChangeArrowheads="1"/>
            </p:cNvSpPr>
            <p:nvPr/>
          </p:nvSpPr>
          <p:spPr bwMode="auto">
            <a:xfrm>
              <a:off x="518465" y="2005838"/>
              <a:ext cx="50673" cy="22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Times New Roman" panose="02020603050405020304" pitchFamily="18" charset="0"/>
                  <a:cs typeface="Times New Roman" panose="02020603050405020304" pitchFamily="18" charset="0"/>
                </a:rPr>
                <a:t> </a:t>
              </a:r>
            </a:p>
          </p:txBody>
        </p:sp>
        <p:sp>
          <p:nvSpPr>
            <p:cNvPr id="14349" name="Rectangle 13">
              <a:extLst>
                <a:ext uri="{FF2B5EF4-FFF2-40B4-BE49-F238E27FC236}">
                  <a16:creationId xmlns:a16="http://schemas.microsoft.com/office/drawing/2014/main" id="{F3ACE774-7371-4FEA-B44A-C6973A627D6B}"/>
                </a:ext>
              </a:extLst>
            </p:cNvPr>
            <p:cNvSpPr>
              <a:spLocks noChangeArrowheads="1"/>
            </p:cNvSpPr>
            <p:nvPr/>
          </p:nvSpPr>
          <p:spPr bwMode="auto">
            <a:xfrm>
              <a:off x="518465" y="2296922"/>
              <a:ext cx="50673" cy="22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Times New Roman" panose="02020603050405020304" pitchFamily="18" charset="0"/>
                  <a:cs typeface="Times New Roman" panose="02020603050405020304" pitchFamily="18" charset="0"/>
                </a:rPr>
                <a:t> </a:t>
              </a:r>
            </a:p>
          </p:txBody>
        </p:sp>
        <p:sp>
          <p:nvSpPr>
            <p:cNvPr id="14350" name="Rectangle 14">
              <a:extLst>
                <a:ext uri="{FF2B5EF4-FFF2-40B4-BE49-F238E27FC236}">
                  <a16:creationId xmlns:a16="http://schemas.microsoft.com/office/drawing/2014/main" id="{54C5365C-7A1F-4496-BE30-FB64BA375302}"/>
                </a:ext>
              </a:extLst>
            </p:cNvPr>
            <p:cNvSpPr>
              <a:spLocks noChangeArrowheads="1"/>
            </p:cNvSpPr>
            <p:nvPr/>
          </p:nvSpPr>
          <p:spPr bwMode="auto">
            <a:xfrm>
              <a:off x="518465" y="2586482"/>
              <a:ext cx="50673" cy="22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Times New Roman" panose="02020603050405020304" pitchFamily="18" charset="0"/>
                  <a:cs typeface="Times New Roman" panose="02020603050405020304" pitchFamily="18" charset="0"/>
                </a:rPr>
                <a:t> </a:t>
              </a:r>
            </a:p>
          </p:txBody>
        </p:sp>
        <p:sp>
          <p:nvSpPr>
            <p:cNvPr id="14351" name="Rectangle 15">
              <a:extLst>
                <a:ext uri="{FF2B5EF4-FFF2-40B4-BE49-F238E27FC236}">
                  <a16:creationId xmlns:a16="http://schemas.microsoft.com/office/drawing/2014/main" id="{C2D35243-F4B9-4649-85B1-89C7D92A2CBB}"/>
                </a:ext>
              </a:extLst>
            </p:cNvPr>
            <p:cNvSpPr>
              <a:spLocks noChangeArrowheads="1"/>
            </p:cNvSpPr>
            <p:nvPr/>
          </p:nvSpPr>
          <p:spPr bwMode="auto">
            <a:xfrm>
              <a:off x="518465" y="2877566"/>
              <a:ext cx="50673" cy="224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Times New Roman" panose="02020603050405020304" pitchFamily="18" charset="0"/>
                  <a:cs typeface="Times New Roman" panose="02020603050405020304" pitchFamily="18" charset="0"/>
                </a:rPr>
                <a:t> </a:t>
              </a:r>
            </a:p>
          </p:txBody>
        </p:sp>
        <p:sp>
          <p:nvSpPr>
            <p:cNvPr id="88" name="Shape 19964">
              <a:extLst>
                <a:ext uri="{FF2B5EF4-FFF2-40B4-BE49-F238E27FC236}">
                  <a16:creationId xmlns:a16="http://schemas.microsoft.com/office/drawing/2014/main" id="{D6893801-5595-4C08-87E3-B916F2542AEA}"/>
                </a:ext>
              </a:extLst>
            </p:cNvPr>
            <p:cNvSpPr/>
            <p:nvPr/>
          </p:nvSpPr>
          <p:spPr>
            <a:xfrm>
              <a:off x="0" y="508833"/>
              <a:ext cx="979531" cy="1099625"/>
            </a:xfrm>
            <a:custGeom>
              <a:avLst/>
              <a:gdLst/>
              <a:ahLst/>
              <a:cxnLst/>
              <a:rect l="0" t="0" r="0" b="0"/>
              <a:pathLst>
                <a:path w="979932" h="1100328">
                  <a:moveTo>
                    <a:pt x="0" y="0"/>
                  </a:moveTo>
                  <a:lnTo>
                    <a:pt x="979932" y="0"/>
                  </a:lnTo>
                  <a:lnTo>
                    <a:pt x="979932" y="1100328"/>
                  </a:lnTo>
                  <a:lnTo>
                    <a:pt x="0" y="1100328"/>
                  </a:lnTo>
                  <a:lnTo>
                    <a:pt x="0" y="0"/>
                  </a:lnTo>
                </a:path>
              </a:pathLst>
            </a:custGeom>
            <a:ln w="0" cap="flat">
              <a:miter lim="127000"/>
            </a:ln>
          </p:spPr>
          <p:style>
            <a:lnRef idx="0">
              <a:srgbClr val="000000"/>
            </a:lnRef>
            <a:fillRef idx="1">
              <a:srgbClr val="ED7D31"/>
            </a:fillRef>
            <a:effectRef idx="0">
              <a:scrgbClr r="0" g="0" b="0"/>
            </a:effectRef>
            <a:fontRef idx="none"/>
          </p:style>
          <p:txBody>
            <a:bodyPr/>
            <a:lstStyle/>
            <a:p>
              <a:pPr eaLnBrk="1" hangingPunct="1">
                <a:defRPr/>
              </a:pPr>
              <a:endParaRPr lang="en-IN"/>
            </a:p>
          </p:txBody>
        </p:sp>
        <p:sp>
          <p:nvSpPr>
            <p:cNvPr id="89" name="Shape 1338">
              <a:extLst>
                <a:ext uri="{FF2B5EF4-FFF2-40B4-BE49-F238E27FC236}">
                  <a16:creationId xmlns:a16="http://schemas.microsoft.com/office/drawing/2014/main" id="{94202AD4-236C-42AE-A1A1-9679660E1EDE}"/>
                </a:ext>
              </a:extLst>
            </p:cNvPr>
            <p:cNvSpPr/>
            <p:nvPr/>
          </p:nvSpPr>
          <p:spPr>
            <a:xfrm>
              <a:off x="0" y="508833"/>
              <a:ext cx="979531" cy="1099625"/>
            </a:xfrm>
            <a:custGeom>
              <a:avLst/>
              <a:gdLst/>
              <a:ahLst/>
              <a:cxnLst/>
              <a:rect l="0" t="0" r="0" b="0"/>
              <a:pathLst>
                <a:path w="979932" h="1100328">
                  <a:moveTo>
                    <a:pt x="0" y="1100328"/>
                  </a:moveTo>
                  <a:lnTo>
                    <a:pt x="979932" y="1100328"/>
                  </a:lnTo>
                  <a:lnTo>
                    <a:pt x="979932" y="0"/>
                  </a:lnTo>
                  <a:lnTo>
                    <a:pt x="0" y="0"/>
                  </a:lnTo>
                  <a:close/>
                </a:path>
              </a:pathLst>
            </a:custGeom>
            <a:ln w="12192" cap="flat">
              <a:miter lim="127000"/>
            </a:ln>
          </p:spPr>
          <p:style>
            <a:lnRef idx="1">
              <a:srgbClr val="AE5A21"/>
            </a:lnRef>
            <a:fillRef idx="0">
              <a:srgbClr val="000000">
                <a:alpha val="0"/>
              </a:srgbClr>
            </a:fillRef>
            <a:effectRef idx="0">
              <a:scrgbClr r="0" g="0" b="0"/>
            </a:effectRef>
            <a:fontRef idx="none"/>
          </p:style>
          <p:txBody>
            <a:bodyPr/>
            <a:lstStyle/>
            <a:p>
              <a:pPr eaLnBrk="1" hangingPunct="1">
                <a:defRPr/>
              </a:pPr>
              <a:endParaRPr lang="en-IN"/>
            </a:p>
          </p:txBody>
        </p:sp>
        <p:sp>
          <p:nvSpPr>
            <p:cNvPr id="14354" name="Rectangle 18">
              <a:extLst>
                <a:ext uri="{FF2B5EF4-FFF2-40B4-BE49-F238E27FC236}">
                  <a16:creationId xmlns:a16="http://schemas.microsoft.com/office/drawing/2014/main" id="{F2B9A784-1764-43A9-9484-60C536CA75FE}"/>
                </a:ext>
              </a:extLst>
            </p:cNvPr>
            <p:cNvSpPr>
              <a:spLocks noChangeArrowheads="1"/>
            </p:cNvSpPr>
            <p:nvPr/>
          </p:nvSpPr>
          <p:spPr bwMode="auto">
            <a:xfrm>
              <a:off x="129540" y="666140"/>
              <a:ext cx="1000634"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900">
                  <a:solidFill>
                    <a:srgbClr val="000000"/>
                  </a:solidFill>
                  <a:latin typeface="Calibri" panose="020F0502020204030204" pitchFamily="34" charset="0"/>
                  <a:cs typeface="Calibri" panose="020F0502020204030204" pitchFamily="34" charset="0"/>
                </a:rPr>
                <a:t>Haarcascade </a:t>
              </a:r>
              <a:endParaRPr lang="en-IN" altLang="en-US" sz="900">
                <a:solidFill>
                  <a:srgbClr val="000000"/>
                </a:solidFill>
                <a:latin typeface="Times New Roman" panose="02020603050405020304" pitchFamily="18" charset="0"/>
                <a:cs typeface="Times New Roman" panose="02020603050405020304" pitchFamily="18" charset="0"/>
              </a:endParaRPr>
            </a:p>
          </p:txBody>
        </p:sp>
        <p:sp>
          <p:nvSpPr>
            <p:cNvPr id="14355" name="Rectangle 19">
              <a:extLst>
                <a:ext uri="{FF2B5EF4-FFF2-40B4-BE49-F238E27FC236}">
                  <a16:creationId xmlns:a16="http://schemas.microsoft.com/office/drawing/2014/main" id="{AD201456-2191-41C9-83CF-7748C1AC9FBC}"/>
                </a:ext>
              </a:extLst>
            </p:cNvPr>
            <p:cNvSpPr>
              <a:spLocks noChangeArrowheads="1"/>
            </p:cNvSpPr>
            <p:nvPr/>
          </p:nvSpPr>
          <p:spPr bwMode="auto">
            <a:xfrm>
              <a:off x="160020" y="850544"/>
              <a:ext cx="919516"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900">
                  <a:solidFill>
                    <a:srgbClr val="000000"/>
                  </a:solidFill>
                  <a:latin typeface="Calibri" panose="020F0502020204030204" pitchFamily="34" charset="0"/>
                  <a:cs typeface="Calibri" panose="020F0502020204030204" pitchFamily="34" charset="0"/>
                </a:rPr>
                <a:t>samples for </a:t>
              </a:r>
              <a:endParaRPr lang="en-IN" altLang="en-US" sz="900">
                <a:solidFill>
                  <a:srgbClr val="000000"/>
                </a:solidFill>
                <a:latin typeface="Times New Roman" panose="02020603050405020304" pitchFamily="18" charset="0"/>
                <a:cs typeface="Times New Roman" panose="02020603050405020304" pitchFamily="18" charset="0"/>
              </a:endParaRPr>
            </a:p>
          </p:txBody>
        </p:sp>
        <p:sp>
          <p:nvSpPr>
            <p:cNvPr id="14356" name="Rectangle 20">
              <a:extLst>
                <a:ext uri="{FF2B5EF4-FFF2-40B4-BE49-F238E27FC236}">
                  <a16:creationId xmlns:a16="http://schemas.microsoft.com/office/drawing/2014/main" id="{90876743-5A71-4CB1-B20D-9387F5DD0DEB}"/>
                </a:ext>
              </a:extLst>
            </p:cNvPr>
            <p:cNvSpPr>
              <a:spLocks noChangeArrowheads="1"/>
            </p:cNvSpPr>
            <p:nvPr/>
          </p:nvSpPr>
          <p:spPr bwMode="auto">
            <a:xfrm>
              <a:off x="370637" y="1033424"/>
              <a:ext cx="360086"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500">
                  <a:solidFill>
                    <a:srgbClr val="000000"/>
                  </a:solidFill>
                  <a:latin typeface="Calibri" panose="020F0502020204030204" pitchFamily="34" charset="0"/>
                  <a:cs typeface="Calibri" panose="020F0502020204030204" pitchFamily="34" charset="0"/>
                </a:rPr>
                <a:t>face </a:t>
              </a:r>
              <a:endParaRPr lang="en-IN" altLang="en-US" sz="500">
                <a:solidFill>
                  <a:srgbClr val="000000"/>
                </a:solidFill>
                <a:latin typeface="Times New Roman" panose="02020603050405020304" pitchFamily="18" charset="0"/>
                <a:cs typeface="Times New Roman" panose="02020603050405020304" pitchFamily="18" charset="0"/>
              </a:endParaRPr>
            </a:p>
          </p:txBody>
        </p:sp>
        <p:sp>
          <p:nvSpPr>
            <p:cNvPr id="14357" name="Rectangle 21">
              <a:extLst>
                <a:ext uri="{FF2B5EF4-FFF2-40B4-BE49-F238E27FC236}">
                  <a16:creationId xmlns:a16="http://schemas.microsoft.com/office/drawing/2014/main" id="{EEFD0727-1EF6-41A7-82D9-FBC23C5F6F33}"/>
                </a:ext>
              </a:extLst>
            </p:cNvPr>
            <p:cNvSpPr>
              <a:spLocks noChangeArrowheads="1"/>
            </p:cNvSpPr>
            <p:nvPr/>
          </p:nvSpPr>
          <p:spPr bwMode="auto">
            <a:xfrm>
              <a:off x="218237" y="770124"/>
              <a:ext cx="725767" cy="639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Calibri" panose="020F0502020204030204" pitchFamily="34" charset="0"/>
                  <a:cs typeface="Calibri" panose="020F0502020204030204" pitchFamily="34" charset="0"/>
                </a:rPr>
                <a:t>detection</a:t>
              </a:r>
              <a:endParaRPr lang="en-IN" altLang="en-US" sz="1300">
                <a:solidFill>
                  <a:srgbClr val="000000"/>
                </a:solidFill>
                <a:latin typeface="Times New Roman" panose="02020603050405020304" pitchFamily="18" charset="0"/>
                <a:cs typeface="Times New Roman" panose="02020603050405020304" pitchFamily="18" charset="0"/>
              </a:endParaRPr>
            </a:p>
          </p:txBody>
        </p:sp>
        <p:sp>
          <p:nvSpPr>
            <p:cNvPr id="14358" name="Rectangle 22">
              <a:extLst>
                <a:ext uri="{FF2B5EF4-FFF2-40B4-BE49-F238E27FC236}">
                  <a16:creationId xmlns:a16="http://schemas.microsoft.com/office/drawing/2014/main" id="{BADB6CDC-3791-4EAE-9EF9-B1847731A668}"/>
                </a:ext>
              </a:extLst>
            </p:cNvPr>
            <p:cNvSpPr>
              <a:spLocks noChangeArrowheads="1"/>
            </p:cNvSpPr>
            <p:nvPr/>
          </p:nvSpPr>
          <p:spPr bwMode="auto">
            <a:xfrm>
              <a:off x="762254" y="1219352"/>
              <a:ext cx="42144"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Calibri" panose="020F0502020204030204" pitchFamily="34" charset="0"/>
                  <a:cs typeface="Calibri" panose="020F0502020204030204" pitchFamily="34" charset="0"/>
                </a:rPr>
                <a:t> </a:t>
              </a:r>
              <a:endParaRPr lang="en-IN" altLang="en-US" sz="1300">
                <a:solidFill>
                  <a:srgbClr val="000000"/>
                </a:solidFill>
                <a:latin typeface="Times New Roman" panose="02020603050405020304" pitchFamily="18" charset="0"/>
                <a:cs typeface="Times New Roman" panose="02020603050405020304" pitchFamily="18" charset="0"/>
              </a:endParaRPr>
            </a:p>
          </p:txBody>
        </p:sp>
        <p:sp>
          <p:nvSpPr>
            <p:cNvPr id="95" name="Shape 19965">
              <a:extLst>
                <a:ext uri="{FF2B5EF4-FFF2-40B4-BE49-F238E27FC236}">
                  <a16:creationId xmlns:a16="http://schemas.microsoft.com/office/drawing/2014/main" id="{9C173018-01AA-4DA8-ABFC-0A28FCB7B93F}"/>
                </a:ext>
              </a:extLst>
            </p:cNvPr>
            <p:cNvSpPr/>
            <p:nvPr/>
          </p:nvSpPr>
          <p:spPr>
            <a:xfrm>
              <a:off x="6136008" y="2074034"/>
              <a:ext cx="1002409" cy="659092"/>
            </a:xfrm>
            <a:custGeom>
              <a:avLst/>
              <a:gdLst/>
              <a:ahLst/>
              <a:cxnLst/>
              <a:rect l="0" t="0" r="0" b="0"/>
              <a:pathLst>
                <a:path w="1002792" h="659892">
                  <a:moveTo>
                    <a:pt x="0" y="0"/>
                  </a:moveTo>
                  <a:lnTo>
                    <a:pt x="1002792" y="0"/>
                  </a:lnTo>
                  <a:lnTo>
                    <a:pt x="1002792" y="659892"/>
                  </a:lnTo>
                  <a:lnTo>
                    <a:pt x="0" y="659892"/>
                  </a:lnTo>
                  <a:lnTo>
                    <a:pt x="0" y="0"/>
                  </a:lnTo>
                </a:path>
              </a:pathLst>
            </a:custGeom>
            <a:ln w="0" cap="flat">
              <a:miter lim="127000"/>
            </a:ln>
          </p:spPr>
          <p:style>
            <a:lnRef idx="0">
              <a:srgbClr val="000000"/>
            </a:lnRef>
            <a:fillRef idx="1">
              <a:srgbClr val="5B9BD5"/>
            </a:fillRef>
            <a:effectRef idx="0">
              <a:scrgbClr r="0" g="0" b="0"/>
            </a:effectRef>
            <a:fontRef idx="none"/>
          </p:style>
          <p:txBody>
            <a:bodyPr/>
            <a:lstStyle/>
            <a:p>
              <a:pPr eaLnBrk="1" hangingPunct="1">
                <a:defRPr/>
              </a:pPr>
              <a:endParaRPr lang="en-IN"/>
            </a:p>
          </p:txBody>
        </p:sp>
        <p:sp>
          <p:nvSpPr>
            <p:cNvPr id="96" name="Shape 1345">
              <a:extLst>
                <a:ext uri="{FF2B5EF4-FFF2-40B4-BE49-F238E27FC236}">
                  <a16:creationId xmlns:a16="http://schemas.microsoft.com/office/drawing/2014/main" id="{03E1B8AB-0D9A-44F0-AFFB-A1A56198616E}"/>
                </a:ext>
              </a:extLst>
            </p:cNvPr>
            <p:cNvSpPr/>
            <p:nvPr/>
          </p:nvSpPr>
          <p:spPr>
            <a:xfrm>
              <a:off x="6136008" y="2074034"/>
              <a:ext cx="1002409" cy="659092"/>
            </a:xfrm>
            <a:custGeom>
              <a:avLst/>
              <a:gdLst/>
              <a:ahLst/>
              <a:cxnLst/>
              <a:rect l="0" t="0" r="0" b="0"/>
              <a:pathLst>
                <a:path w="1002792" h="659892">
                  <a:moveTo>
                    <a:pt x="1002792" y="659892"/>
                  </a:moveTo>
                  <a:lnTo>
                    <a:pt x="0" y="659892"/>
                  </a:lnTo>
                  <a:lnTo>
                    <a:pt x="0" y="0"/>
                  </a:lnTo>
                  <a:lnTo>
                    <a:pt x="1002792" y="0"/>
                  </a:lnTo>
                </a:path>
              </a:pathLst>
            </a:custGeom>
            <a:ln w="12192" cap="flat">
              <a:miter lim="127000"/>
            </a:ln>
          </p:spPr>
          <p:style>
            <a:lnRef idx="1">
              <a:srgbClr val="41719C"/>
            </a:lnRef>
            <a:fillRef idx="0">
              <a:srgbClr val="000000">
                <a:alpha val="0"/>
              </a:srgbClr>
            </a:fillRef>
            <a:effectRef idx="0">
              <a:scrgbClr r="0" g="0" b="0"/>
            </a:effectRef>
            <a:fontRef idx="none"/>
          </p:style>
          <p:txBody>
            <a:bodyPr/>
            <a:lstStyle/>
            <a:p>
              <a:pPr eaLnBrk="1" hangingPunct="1">
                <a:defRPr/>
              </a:pPr>
              <a:endParaRPr lang="en-IN"/>
            </a:p>
          </p:txBody>
        </p:sp>
        <p:sp>
          <p:nvSpPr>
            <p:cNvPr id="14361" name="Rectangle 25">
              <a:extLst>
                <a:ext uri="{FF2B5EF4-FFF2-40B4-BE49-F238E27FC236}">
                  <a16:creationId xmlns:a16="http://schemas.microsoft.com/office/drawing/2014/main" id="{9B6E2B08-82C7-453B-B328-436B43F96855}"/>
                </a:ext>
              </a:extLst>
            </p:cNvPr>
            <p:cNvSpPr>
              <a:spLocks noChangeArrowheads="1"/>
            </p:cNvSpPr>
            <p:nvPr/>
          </p:nvSpPr>
          <p:spPr bwMode="auto">
            <a:xfrm>
              <a:off x="6528562" y="2290978"/>
              <a:ext cx="453325"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500">
                  <a:solidFill>
                    <a:srgbClr val="000000"/>
                  </a:solidFill>
                  <a:latin typeface="Calibri" panose="020F0502020204030204" pitchFamily="34" charset="0"/>
                  <a:cs typeface="Calibri" panose="020F0502020204030204" pitchFamily="34" charset="0"/>
                </a:rPr>
                <a:t>Alarm</a:t>
              </a:r>
              <a:endParaRPr lang="en-IN" altLang="en-US" sz="500">
                <a:solidFill>
                  <a:srgbClr val="000000"/>
                </a:solidFill>
                <a:latin typeface="Times New Roman" panose="02020603050405020304" pitchFamily="18" charset="0"/>
                <a:cs typeface="Times New Roman" panose="02020603050405020304" pitchFamily="18" charset="0"/>
              </a:endParaRPr>
            </a:p>
          </p:txBody>
        </p:sp>
        <p:sp>
          <p:nvSpPr>
            <p:cNvPr id="14362" name="Rectangle 26">
              <a:extLst>
                <a:ext uri="{FF2B5EF4-FFF2-40B4-BE49-F238E27FC236}">
                  <a16:creationId xmlns:a16="http://schemas.microsoft.com/office/drawing/2014/main" id="{ACC9410A-86E2-4793-9170-63C6B621877A}"/>
                </a:ext>
              </a:extLst>
            </p:cNvPr>
            <p:cNvSpPr>
              <a:spLocks noChangeArrowheads="1"/>
            </p:cNvSpPr>
            <p:nvPr/>
          </p:nvSpPr>
          <p:spPr bwMode="auto">
            <a:xfrm>
              <a:off x="6868414" y="2290978"/>
              <a:ext cx="42144"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Calibri" panose="020F0502020204030204" pitchFamily="34" charset="0"/>
                  <a:cs typeface="Calibri" panose="020F0502020204030204" pitchFamily="34" charset="0"/>
                </a:rPr>
                <a:t> </a:t>
              </a:r>
              <a:endParaRPr lang="en-IN" altLang="en-US" sz="1300">
                <a:solidFill>
                  <a:srgbClr val="000000"/>
                </a:solidFill>
                <a:latin typeface="Times New Roman" panose="02020603050405020304" pitchFamily="18" charset="0"/>
                <a:cs typeface="Times New Roman" panose="02020603050405020304" pitchFamily="18" charset="0"/>
              </a:endParaRPr>
            </a:p>
          </p:txBody>
        </p:sp>
        <p:sp>
          <p:nvSpPr>
            <p:cNvPr id="99" name="Shape 19966">
              <a:extLst>
                <a:ext uri="{FF2B5EF4-FFF2-40B4-BE49-F238E27FC236}">
                  <a16:creationId xmlns:a16="http://schemas.microsoft.com/office/drawing/2014/main" id="{07F7F927-9B7F-4384-B73E-FCDEA8F0C8D2}"/>
                </a:ext>
              </a:extLst>
            </p:cNvPr>
            <p:cNvSpPr/>
            <p:nvPr/>
          </p:nvSpPr>
          <p:spPr>
            <a:xfrm>
              <a:off x="3822314" y="2101354"/>
              <a:ext cx="1521490" cy="680720"/>
            </a:xfrm>
            <a:custGeom>
              <a:avLst/>
              <a:gdLst/>
              <a:ahLst/>
              <a:cxnLst/>
              <a:rect l="0" t="0" r="0" b="0"/>
              <a:pathLst>
                <a:path w="1520952" h="681228">
                  <a:moveTo>
                    <a:pt x="0" y="0"/>
                  </a:moveTo>
                  <a:lnTo>
                    <a:pt x="1520952" y="0"/>
                  </a:lnTo>
                  <a:lnTo>
                    <a:pt x="1520952" y="681228"/>
                  </a:lnTo>
                  <a:lnTo>
                    <a:pt x="0" y="681228"/>
                  </a:lnTo>
                  <a:lnTo>
                    <a:pt x="0" y="0"/>
                  </a:lnTo>
                </a:path>
              </a:pathLst>
            </a:custGeom>
            <a:ln w="0" cap="flat">
              <a:miter lim="127000"/>
            </a:ln>
          </p:spPr>
          <p:style>
            <a:lnRef idx="0">
              <a:srgbClr val="000000"/>
            </a:lnRef>
            <a:fillRef idx="1">
              <a:srgbClr val="5B9BD5"/>
            </a:fillRef>
            <a:effectRef idx="0">
              <a:scrgbClr r="0" g="0" b="0"/>
            </a:effectRef>
            <a:fontRef idx="none"/>
          </p:style>
          <p:txBody>
            <a:bodyPr/>
            <a:lstStyle/>
            <a:p>
              <a:pPr eaLnBrk="1" hangingPunct="1">
                <a:defRPr/>
              </a:pPr>
              <a:endParaRPr lang="en-IN"/>
            </a:p>
          </p:txBody>
        </p:sp>
        <p:sp>
          <p:nvSpPr>
            <p:cNvPr id="100" name="Shape 1349">
              <a:extLst>
                <a:ext uri="{FF2B5EF4-FFF2-40B4-BE49-F238E27FC236}">
                  <a16:creationId xmlns:a16="http://schemas.microsoft.com/office/drawing/2014/main" id="{B11F6636-1FFC-4CE6-9870-75283CA2BBC3}"/>
                </a:ext>
              </a:extLst>
            </p:cNvPr>
            <p:cNvSpPr/>
            <p:nvPr/>
          </p:nvSpPr>
          <p:spPr>
            <a:xfrm>
              <a:off x="3822314" y="2101354"/>
              <a:ext cx="1521490" cy="680720"/>
            </a:xfrm>
            <a:custGeom>
              <a:avLst/>
              <a:gdLst/>
              <a:ahLst/>
              <a:cxnLst/>
              <a:rect l="0" t="0" r="0" b="0"/>
              <a:pathLst>
                <a:path w="1520952" h="681228">
                  <a:moveTo>
                    <a:pt x="0" y="681228"/>
                  </a:moveTo>
                  <a:lnTo>
                    <a:pt x="1520952" y="681228"/>
                  </a:lnTo>
                  <a:lnTo>
                    <a:pt x="1520952" y="0"/>
                  </a:lnTo>
                  <a:lnTo>
                    <a:pt x="0" y="0"/>
                  </a:lnTo>
                  <a:close/>
                </a:path>
              </a:pathLst>
            </a:custGeom>
            <a:ln w="12192" cap="flat">
              <a:miter lim="127000"/>
            </a:ln>
          </p:spPr>
          <p:style>
            <a:lnRef idx="1">
              <a:srgbClr val="41719C"/>
            </a:lnRef>
            <a:fillRef idx="0">
              <a:srgbClr val="000000">
                <a:alpha val="0"/>
              </a:srgbClr>
            </a:fillRef>
            <a:effectRef idx="0">
              <a:scrgbClr r="0" g="0" b="0"/>
            </a:effectRef>
            <a:fontRef idx="none"/>
          </p:style>
          <p:txBody>
            <a:bodyPr/>
            <a:lstStyle/>
            <a:p>
              <a:pPr eaLnBrk="1" hangingPunct="1">
                <a:defRPr/>
              </a:pPr>
              <a:endParaRPr lang="en-IN"/>
            </a:p>
          </p:txBody>
        </p:sp>
        <p:sp>
          <p:nvSpPr>
            <p:cNvPr id="14365" name="Rectangle 29">
              <a:extLst>
                <a:ext uri="{FF2B5EF4-FFF2-40B4-BE49-F238E27FC236}">
                  <a16:creationId xmlns:a16="http://schemas.microsoft.com/office/drawing/2014/main" id="{17E75FD1-24CA-4972-B8AB-704D5A47B39C}"/>
                </a:ext>
              </a:extLst>
            </p:cNvPr>
            <p:cNvSpPr>
              <a:spLocks noChangeArrowheads="1"/>
            </p:cNvSpPr>
            <p:nvPr/>
          </p:nvSpPr>
          <p:spPr bwMode="auto">
            <a:xfrm>
              <a:off x="3964813" y="2329078"/>
              <a:ext cx="1646029"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900">
                  <a:solidFill>
                    <a:srgbClr val="000000"/>
                  </a:solidFill>
                  <a:latin typeface="Calibri" panose="020F0502020204030204" pitchFamily="34" charset="0"/>
                  <a:cs typeface="Calibri" panose="020F0502020204030204" pitchFamily="34" charset="0"/>
                </a:rPr>
                <a:t>Drowsiness Detection</a:t>
              </a:r>
              <a:endParaRPr lang="en-IN" altLang="en-US" sz="900">
                <a:solidFill>
                  <a:srgbClr val="000000"/>
                </a:solidFill>
                <a:latin typeface="Times New Roman" panose="02020603050405020304" pitchFamily="18" charset="0"/>
                <a:cs typeface="Times New Roman" panose="02020603050405020304" pitchFamily="18" charset="0"/>
              </a:endParaRPr>
            </a:p>
          </p:txBody>
        </p:sp>
        <p:sp>
          <p:nvSpPr>
            <p:cNvPr id="14366" name="Rectangle 30">
              <a:extLst>
                <a:ext uri="{FF2B5EF4-FFF2-40B4-BE49-F238E27FC236}">
                  <a16:creationId xmlns:a16="http://schemas.microsoft.com/office/drawing/2014/main" id="{0F95313B-4A1A-468D-9909-D5FEA1531E66}"/>
                </a:ext>
              </a:extLst>
            </p:cNvPr>
            <p:cNvSpPr>
              <a:spLocks noChangeArrowheads="1"/>
            </p:cNvSpPr>
            <p:nvPr/>
          </p:nvSpPr>
          <p:spPr bwMode="auto">
            <a:xfrm>
              <a:off x="5200777" y="2329078"/>
              <a:ext cx="42143"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Calibri" panose="020F0502020204030204" pitchFamily="34" charset="0"/>
                  <a:cs typeface="Calibri" panose="020F0502020204030204" pitchFamily="34" charset="0"/>
                </a:rPr>
                <a:t> </a:t>
              </a:r>
              <a:endParaRPr lang="en-IN" altLang="en-US" sz="1300">
                <a:solidFill>
                  <a:srgbClr val="000000"/>
                </a:solidFill>
                <a:latin typeface="Times New Roman" panose="02020603050405020304" pitchFamily="18" charset="0"/>
                <a:cs typeface="Times New Roman" panose="02020603050405020304" pitchFamily="18" charset="0"/>
              </a:endParaRPr>
            </a:p>
          </p:txBody>
        </p:sp>
        <p:sp>
          <p:nvSpPr>
            <p:cNvPr id="103" name="Shape 19967">
              <a:extLst>
                <a:ext uri="{FF2B5EF4-FFF2-40B4-BE49-F238E27FC236}">
                  <a16:creationId xmlns:a16="http://schemas.microsoft.com/office/drawing/2014/main" id="{75D4D21D-37A7-478F-9B9D-6F6292D600AC}"/>
                </a:ext>
              </a:extLst>
            </p:cNvPr>
            <p:cNvSpPr/>
            <p:nvPr/>
          </p:nvSpPr>
          <p:spPr>
            <a:xfrm>
              <a:off x="1498610" y="2116153"/>
              <a:ext cx="1242646" cy="716008"/>
            </a:xfrm>
            <a:custGeom>
              <a:avLst/>
              <a:gdLst/>
              <a:ahLst/>
              <a:cxnLst/>
              <a:rect l="0" t="0" r="0" b="0"/>
              <a:pathLst>
                <a:path w="1243584" h="716280">
                  <a:moveTo>
                    <a:pt x="0" y="0"/>
                  </a:moveTo>
                  <a:lnTo>
                    <a:pt x="1243584" y="0"/>
                  </a:lnTo>
                  <a:lnTo>
                    <a:pt x="1243584" y="716280"/>
                  </a:lnTo>
                  <a:lnTo>
                    <a:pt x="0" y="716280"/>
                  </a:lnTo>
                  <a:lnTo>
                    <a:pt x="0" y="0"/>
                  </a:lnTo>
                </a:path>
              </a:pathLst>
            </a:custGeom>
            <a:ln w="0" cap="flat">
              <a:miter lim="127000"/>
            </a:ln>
          </p:spPr>
          <p:style>
            <a:lnRef idx="0">
              <a:srgbClr val="000000"/>
            </a:lnRef>
            <a:fillRef idx="1">
              <a:srgbClr val="FFC000"/>
            </a:fillRef>
            <a:effectRef idx="0">
              <a:scrgbClr r="0" g="0" b="0"/>
            </a:effectRef>
            <a:fontRef idx="none"/>
          </p:style>
          <p:txBody>
            <a:bodyPr/>
            <a:lstStyle/>
            <a:p>
              <a:pPr eaLnBrk="1" hangingPunct="1">
                <a:defRPr/>
              </a:pPr>
              <a:endParaRPr lang="en-IN"/>
            </a:p>
          </p:txBody>
        </p:sp>
        <p:sp>
          <p:nvSpPr>
            <p:cNvPr id="104" name="Shape 1353">
              <a:extLst>
                <a:ext uri="{FF2B5EF4-FFF2-40B4-BE49-F238E27FC236}">
                  <a16:creationId xmlns:a16="http://schemas.microsoft.com/office/drawing/2014/main" id="{0651F534-366D-46B9-BC90-6C98132FE452}"/>
                </a:ext>
              </a:extLst>
            </p:cNvPr>
            <p:cNvSpPr/>
            <p:nvPr/>
          </p:nvSpPr>
          <p:spPr>
            <a:xfrm>
              <a:off x="1498610" y="2116153"/>
              <a:ext cx="1242646" cy="716008"/>
            </a:xfrm>
            <a:custGeom>
              <a:avLst/>
              <a:gdLst/>
              <a:ahLst/>
              <a:cxnLst/>
              <a:rect l="0" t="0" r="0" b="0"/>
              <a:pathLst>
                <a:path w="1243584" h="716280">
                  <a:moveTo>
                    <a:pt x="0" y="716280"/>
                  </a:moveTo>
                  <a:lnTo>
                    <a:pt x="1243584" y="716280"/>
                  </a:lnTo>
                  <a:lnTo>
                    <a:pt x="1243584" y="0"/>
                  </a:lnTo>
                  <a:lnTo>
                    <a:pt x="0" y="0"/>
                  </a:lnTo>
                  <a:close/>
                </a:path>
              </a:pathLst>
            </a:custGeom>
            <a:ln w="12192" cap="flat">
              <a:miter lim="127000"/>
            </a:ln>
          </p:spPr>
          <p:style>
            <a:lnRef idx="1">
              <a:srgbClr val="BC8C00"/>
            </a:lnRef>
            <a:fillRef idx="0">
              <a:srgbClr val="000000">
                <a:alpha val="0"/>
              </a:srgbClr>
            </a:fillRef>
            <a:effectRef idx="0">
              <a:scrgbClr r="0" g="0" b="0"/>
            </a:effectRef>
            <a:fontRef idx="none"/>
          </p:style>
          <p:txBody>
            <a:bodyPr/>
            <a:lstStyle/>
            <a:p>
              <a:pPr eaLnBrk="1" hangingPunct="1">
                <a:defRPr/>
              </a:pPr>
              <a:endParaRPr lang="en-IN"/>
            </a:p>
          </p:txBody>
        </p:sp>
        <p:sp>
          <p:nvSpPr>
            <p:cNvPr id="14369" name="Rectangle 33">
              <a:extLst>
                <a:ext uri="{FF2B5EF4-FFF2-40B4-BE49-F238E27FC236}">
                  <a16:creationId xmlns:a16="http://schemas.microsoft.com/office/drawing/2014/main" id="{492863CA-8E37-4896-99E6-2097E991028A}"/>
                </a:ext>
              </a:extLst>
            </p:cNvPr>
            <p:cNvSpPr>
              <a:spLocks noChangeArrowheads="1"/>
            </p:cNvSpPr>
            <p:nvPr/>
          </p:nvSpPr>
          <p:spPr bwMode="auto">
            <a:xfrm>
              <a:off x="1595882" y="2359558"/>
              <a:ext cx="127276"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Calibri" panose="020F0502020204030204" pitchFamily="34" charset="0"/>
                  <a:cs typeface="Calibri" panose="020F0502020204030204" pitchFamily="34" charset="0"/>
                </a:rPr>
                <a:t>   </a:t>
              </a:r>
              <a:endParaRPr lang="en-IN" altLang="en-US" sz="1300">
                <a:solidFill>
                  <a:srgbClr val="000000"/>
                </a:solidFill>
                <a:latin typeface="Times New Roman" panose="02020603050405020304" pitchFamily="18" charset="0"/>
                <a:cs typeface="Times New Roman" panose="02020603050405020304" pitchFamily="18" charset="0"/>
              </a:endParaRPr>
            </a:p>
          </p:txBody>
        </p:sp>
        <p:sp>
          <p:nvSpPr>
            <p:cNvPr id="14370" name="Rectangle 34">
              <a:extLst>
                <a:ext uri="{FF2B5EF4-FFF2-40B4-BE49-F238E27FC236}">
                  <a16:creationId xmlns:a16="http://schemas.microsoft.com/office/drawing/2014/main" id="{56D3DEB5-7A81-4EB4-B60A-8492BAB97CD5}"/>
                </a:ext>
              </a:extLst>
            </p:cNvPr>
            <p:cNvSpPr>
              <a:spLocks noChangeArrowheads="1"/>
            </p:cNvSpPr>
            <p:nvPr/>
          </p:nvSpPr>
          <p:spPr bwMode="auto">
            <a:xfrm>
              <a:off x="1691894" y="2359558"/>
              <a:ext cx="1033640"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900">
                  <a:solidFill>
                    <a:srgbClr val="000000"/>
                  </a:solidFill>
                  <a:latin typeface="Calibri" panose="020F0502020204030204" pitchFamily="34" charset="0"/>
                  <a:cs typeface="Calibri" panose="020F0502020204030204" pitchFamily="34" charset="0"/>
                </a:rPr>
                <a:t>Eye detection</a:t>
              </a:r>
              <a:endParaRPr lang="en-IN" altLang="en-US" sz="900">
                <a:solidFill>
                  <a:srgbClr val="000000"/>
                </a:solidFill>
                <a:latin typeface="Times New Roman" panose="02020603050405020304" pitchFamily="18" charset="0"/>
                <a:cs typeface="Times New Roman" panose="02020603050405020304" pitchFamily="18" charset="0"/>
              </a:endParaRPr>
            </a:p>
          </p:txBody>
        </p:sp>
        <p:sp>
          <p:nvSpPr>
            <p:cNvPr id="14371" name="Rectangle 35">
              <a:extLst>
                <a:ext uri="{FF2B5EF4-FFF2-40B4-BE49-F238E27FC236}">
                  <a16:creationId xmlns:a16="http://schemas.microsoft.com/office/drawing/2014/main" id="{5963BE0D-C95B-4413-B261-045E6033F3D6}"/>
                </a:ext>
              </a:extLst>
            </p:cNvPr>
            <p:cNvSpPr>
              <a:spLocks noChangeArrowheads="1"/>
            </p:cNvSpPr>
            <p:nvPr/>
          </p:nvSpPr>
          <p:spPr bwMode="auto">
            <a:xfrm>
              <a:off x="2469515" y="2359558"/>
              <a:ext cx="42144"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Calibri" panose="020F0502020204030204" pitchFamily="34" charset="0"/>
                  <a:cs typeface="Calibri" panose="020F0502020204030204" pitchFamily="34" charset="0"/>
                </a:rPr>
                <a:t> </a:t>
              </a:r>
              <a:endParaRPr lang="en-IN" altLang="en-US" sz="1300">
                <a:solidFill>
                  <a:srgbClr val="000000"/>
                </a:solidFill>
                <a:latin typeface="Times New Roman" panose="02020603050405020304" pitchFamily="18" charset="0"/>
                <a:cs typeface="Times New Roman" panose="02020603050405020304" pitchFamily="18" charset="0"/>
              </a:endParaRPr>
            </a:p>
          </p:txBody>
        </p:sp>
        <p:pic>
          <p:nvPicPr>
            <p:cNvPr id="14372" name="Picture 36">
              <a:extLst>
                <a:ext uri="{FF2B5EF4-FFF2-40B4-BE49-F238E27FC236}">
                  <a16:creationId xmlns:a16="http://schemas.microsoft.com/office/drawing/2014/main" id="{EB70161D-57D1-4E0E-87FE-ADB84B6336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1616" y="220243"/>
              <a:ext cx="1184275"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 name="Shape 1358">
              <a:extLst>
                <a:ext uri="{FF2B5EF4-FFF2-40B4-BE49-F238E27FC236}">
                  <a16:creationId xmlns:a16="http://schemas.microsoft.com/office/drawing/2014/main" id="{3715EB51-ACD0-4BBD-9E8D-5418BFB745F0}"/>
                </a:ext>
              </a:extLst>
            </p:cNvPr>
            <p:cNvSpPr/>
            <p:nvPr/>
          </p:nvSpPr>
          <p:spPr>
            <a:xfrm>
              <a:off x="3536320" y="221974"/>
              <a:ext cx="1178296" cy="770648"/>
            </a:xfrm>
            <a:custGeom>
              <a:avLst/>
              <a:gdLst/>
              <a:ahLst/>
              <a:cxnLst/>
              <a:rect l="0" t="0" r="0" b="0"/>
              <a:pathLst>
                <a:path w="1179576" h="771144">
                  <a:moveTo>
                    <a:pt x="0" y="771144"/>
                  </a:moveTo>
                  <a:lnTo>
                    <a:pt x="1179576" y="771144"/>
                  </a:lnTo>
                  <a:lnTo>
                    <a:pt x="1179576" y="0"/>
                  </a:lnTo>
                  <a:lnTo>
                    <a:pt x="0" y="0"/>
                  </a:lnTo>
                  <a:close/>
                </a:path>
              </a:pathLst>
            </a:custGeom>
            <a:ln w="6096" cap="flat">
              <a:miter lim="127000"/>
            </a:ln>
          </p:spPr>
          <p:style>
            <a:lnRef idx="1">
              <a:srgbClr val="70AD47"/>
            </a:lnRef>
            <a:fillRef idx="0">
              <a:srgbClr val="000000">
                <a:alpha val="0"/>
              </a:srgbClr>
            </a:fillRef>
            <a:effectRef idx="0">
              <a:scrgbClr r="0" g="0" b="0"/>
            </a:effectRef>
            <a:fontRef idx="none"/>
          </p:style>
          <p:txBody>
            <a:bodyPr/>
            <a:lstStyle/>
            <a:p>
              <a:pPr eaLnBrk="1" hangingPunct="1">
                <a:defRPr/>
              </a:pPr>
              <a:endParaRPr lang="en-IN"/>
            </a:p>
          </p:txBody>
        </p:sp>
        <p:sp>
          <p:nvSpPr>
            <p:cNvPr id="110" name="Shape 19968">
              <a:extLst>
                <a:ext uri="{FF2B5EF4-FFF2-40B4-BE49-F238E27FC236}">
                  <a16:creationId xmlns:a16="http://schemas.microsoft.com/office/drawing/2014/main" id="{05299EF5-1D22-4F09-98A9-76CDAFF26E51}"/>
                </a:ext>
              </a:extLst>
            </p:cNvPr>
            <p:cNvSpPr/>
            <p:nvPr/>
          </p:nvSpPr>
          <p:spPr>
            <a:xfrm>
              <a:off x="1520060" y="653400"/>
              <a:ext cx="1211185" cy="714870"/>
            </a:xfrm>
            <a:custGeom>
              <a:avLst/>
              <a:gdLst/>
              <a:ahLst/>
              <a:cxnLst/>
              <a:rect l="0" t="0" r="0" b="0"/>
              <a:pathLst>
                <a:path w="1211580" h="714756">
                  <a:moveTo>
                    <a:pt x="0" y="0"/>
                  </a:moveTo>
                  <a:lnTo>
                    <a:pt x="1211580" y="0"/>
                  </a:lnTo>
                  <a:lnTo>
                    <a:pt x="1211580" y="714756"/>
                  </a:lnTo>
                  <a:lnTo>
                    <a:pt x="0" y="714756"/>
                  </a:lnTo>
                  <a:lnTo>
                    <a:pt x="0" y="0"/>
                  </a:lnTo>
                </a:path>
              </a:pathLst>
            </a:custGeom>
            <a:ln w="0" cap="flat">
              <a:miter lim="127000"/>
            </a:ln>
          </p:spPr>
          <p:style>
            <a:lnRef idx="0">
              <a:srgbClr val="000000"/>
            </a:lnRef>
            <a:fillRef idx="1">
              <a:srgbClr val="5B9BD5"/>
            </a:fillRef>
            <a:effectRef idx="0">
              <a:scrgbClr r="0" g="0" b="0"/>
            </a:effectRef>
            <a:fontRef idx="none"/>
          </p:style>
          <p:txBody>
            <a:bodyPr/>
            <a:lstStyle/>
            <a:p>
              <a:pPr eaLnBrk="1" hangingPunct="1">
                <a:defRPr/>
              </a:pPr>
              <a:endParaRPr lang="en-IN"/>
            </a:p>
          </p:txBody>
        </p:sp>
        <p:sp>
          <p:nvSpPr>
            <p:cNvPr id="111" name="Shape 1360">
              <a:extLst>
                <a:ext uri="{FF2B5EF4-FFF2-40B4-BE49-F238E27FC236}">
                  <a16:creationId xmlns:a16="http://schemas.microsoft.com/office/drawing/2014/main" id="{7792FE22-4C7A-4361-B134-2EFB7BB14A31}"/>
                </a:ext>
              </a:extLst>
            </p:cNvPr>
            <p:cNvSpPr/>
            <p:nvPr/>
          </p:nvSpPr>
          <p:spPr>
            <a:xfrm>
              <a:off x="1520060" y="653400"/>
              <a:ext cx="1211185" cy="714870"/>
            </a:xfrm>
            <a:custGeom>
              <a:avLst/>
              <a:gdLst/>
              <a:ahLst/>
              <a:cxnLst/>
              <a:rect l="0" t="0" r="0" b="0"/>
              <a:pathLst>
                <a:path w="1211580" h="714756">
                  <a:moveTo>
                    <a:pt x="0" y="714756"/>
                  </a:moveTo>
                  <a:lnTo>
                    <a:pt x="1211580" y="714756"/>
                  </a:lnTo>
                  <a:lnTo>
                    <a:pt x="1211580" y="0"/>
                  </a:lnTo>
                  <a:lnTo>
                    <a:pt x="0" y="0"/>
                  </a:lnTo>
                  <a:close/>
                </a:path>
              </a:pathLst>
            </a:custGeom>
            <a:ln w="12192" cap="flat">
              <a:miter lim="127000"/>
            </a:ln>
          </p:spPr>
          <p:style>
            <a:lnRef idx="1">
              <a:srgbClr val="41719C"/>
            </a:lnRef>
            <a:fillRef idx="0">
              <a:srgbClr val="000000">
                <a:alpha val="0"/>
              </a:srgbClr>
            </a:fillRef>
            <a:effectRef idx="0">
              <a:scrgbClr r="0" g="0" b="0"/>
            </a:effectRef>
            <a:fontRef idx="none"/>
          </p:style>
          <p:txBody>
            <a:bodyPr/>
            <a:lstStyle/>
            <a:p>
              <a:pPr eaLnBrk="1" hangingPunct="1">
                <a:defRPr/>
              </a:pPr>
              <a:endParaRPr lang="en-IN"/>
            </a:p>
          </p:txBody>
        </p:sp>
        <p:sp>
          <p:nvSpPr>
            <p:cNvPr id="14376" name="Rectangle 40">
              <a:extLst>
                <a:ext uri="{FF2B5EF4-FFF2-40B4-BE49-F238E27FC236}">
                  <a16:creationId xmlns:a16="http://schemas.microsoft.com/office/drawing/2014/main" id="{8C692942-8F8F-424D-9711-C90D82D9C4A5}"/>
                </a:ext>
              </a:extLst>
            </p:cNvPr>
            <p:cNvSpPr>
              <a:spLocks noChangeArrowheads="1"/>
            </p:cNvSpPr>
            <p:nvPr/>
          </p:nvSpPr>
          <p:spPr bwMode="auto">
            <a:xfrm>
              <a:off x="1708658" y="897788"/>
              <a:ext cx="1112893"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900">
                  <a:solidFill>
                    <a:srgbClr val="000000"/>
                  </a:solidFill>
                  <a:latin typeface="Calibri" panose="020F0502020204030204" pitchFamily="34" charset="0"/>
                  <a:cs typeface="Calibri" panose="020F0502020204030204" pitchFamily="34" charset="0"/>
                </a:rPr>
                <a:t>Face detection</a:t>
              </a:r>
              <a:endParaRPr lang="en-IN" altLang="en-US" sz="900">
                <a:solidFill>
                  <a:srgbClr val="000000"/>
                </a:solidFill>
                <a:latin typeface="Times New Roman" panose="02020603050405020304" pitchFamily="18" charset="0"/>
                <a:cs typeface="Times New Roman" panose="02020603050405020304" pitchFamily="18" charset="0"/>
              </a:endParaRPr>
            </a:p>
          </p:txBody>
        </p:sp>
        <p:sp>
          <p:nvSpPr>
            <p:cNvPr id="14377" name="Rectangle 41">
              <a:extLst>
                <a:ext uri="{FF2B5EF4-FFF2-40B4-BE49-F238E27FC236}">
                  <a16:creationId xmlns:a16="http://schemas.microsoft.com/office/drawing/2014/main" id="{7F3988C2-71AA-4C48-9991-0D3AB318EB6D}"/>
                </a:ext>
              </a:extLst>
            </p:cNvPr>
            <p:cNvSpPr>
              <a:spLocks noChangeArrowheads="1"/>
            </p:cNvSpPr>
            <p:nvPr/>
          </p:nvSpPr>
          <p:spPr bwMode="auto">
            <a:xfrm>
              <a:off x="2544191" y="897788"/>
              <a:ext cx="42144"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Calibri" panose="020F0502020204030204" pitchFamily="34" charset="0"/>
                  <a:cs typeface="Calibri" panose="020F0502020204030204" pitchFamily="34" charset="0"/>
                </a:rPr>
                <a:t> </a:t>
              </a:r>
              <a:endParaRPr lang="en-IN" altLang="en-US" sz="1300">
                <a:solidFill>
                  <a:srgbClr val="000000"/>
                </a:solidFill>
                <a:latin typeface="Times New Roman" panose="02020603050405020304" pitchFamily="18" charset="0"/>
                <a:cs typeface="Times New Roman" panose="02020603050405020304" pitchFamily="18" charset="0"/>
              </a:endParaRPr>
            </a:p>
          </p:txBody>
        </p:sp>
        <p:sp>
          <p:nvSpPr>
            <p:cNvPr id="114" name="Shape 19969">
              <a:extLst>
                <a:ext uri="{FF2B5EF4-FFF2-40B4-BE49-F238E27FC236}">
                  <a16:creationId xmlns:a16="http://schemas.microsoft.com/office/drawing/2014/main" id="{F42D93BD-075A-448E-9205-A22741B82AC4}"/>
                </a:ext>
              </a:extLst>
            </p:cNvPr>
            <p:cNvSpPr/>
            <p:nvPr/>
          </p:nvSpPr>
          <p:spPr>
            <a:xfrm>
              <a:off x="3777984" y="441671"/>
              <a:ext cx="1211186" cy="703487"/>
            </a:xfrm>
            <a:custGeom>
              <a:avLst/>
              <a:gdLst/>
              <a:ahLst/>
              <a:cxnLst/>
              <a:rect l="0" t="0" r="0" b="0"/>
              <a:pathLst>
                <a:path w="1211580" h="704088">
                  <a:moveTo>
                    <a:pt x="0" y="0"/>
                  </a:moveTo>
                  <a:lnTo>
                    <a:pt x="1211580" y="0"/>
                  </a:lnTo>
                  <a:lnTo>
                    <a:pt x="1211580" y="704088"/>
                  </a:lnTo>
                  <a:lnTo>
                    <a:pt x="0" y="704088"/>
                  </a:lnTo>
                  <a:lnTo>
                    <a:pt x="0" y="0"/>
                  </a:lnTo>
                </a:path>
              </a:pathLst>
            </a:custGeom>
            <a:ln w="0" cap="flat">
              <a:miter lim="127000"/>
            </a:ln>
          </p:spPr>
          <p:style>
            <a:lnRef idx="0">
              <a:srgbClr val="000000"/>
            </a:lnRef>
            <a:fillRef idx="1">
              <a:srgbClr val="FFC000"/>
            </a:fillRef>
            <a:effectRef idx="0">
              <a:scrgbClr r="0" g="0" b="0"/>
            </a:effectRef>
            <a:fontRef idx="none"/>
          </p:style>
          <p:txBody>
            <a:bodyPr/>
            <a:lstStyle/>
            <a:p>
              <a:pPr eaLnBrk="1" hangingPunct="1">
                <a:defRPr/>
              </a:pPr>
              <a:endParaRPr lang="en-IN"/>
            </a:p>
          </p:txBody>
        </p:sp>
        <p:sp>
          <p:nvSpPr>
            <p:cNvPr id="115" name="Shape 1364">
              <a:extLst>
                <a:ext uri="{FF2B5EF4-FFF2-40B4-BE49-F238E27FC236}">
                  <a16:creationId xmlns:a16="http://schemas.microsoft.com/office/drawing/2014/main" id="{13B66A03-D470-48F9-9440-716AE8729B5A}"/>
                </a:ext>
              </a:extLst>
            </p:cNvPr>
            <p:cNvSpPr/>
            <p:nvPr/>
          </p:nvSpPr>
          <p:spPr>
            <a:xfrm>
              <a:off x="3777984" y="441671"/>
              <a:ext cx="1211186" cy="703487"/>
            </a:xfrm>
            <a:custGeom>
              <a:avLst/>
              <a:gdLst/>
              <a:ahLst/>
              <a:cxnLst/>
              <a:rect l="0" t="0" r="0" b="0"/>
              <a:pathLst>
                <a:path w="1211580" h="704088">
                  <a:moveTo>
                    <a:pt x="0" y="704088"/>
                  </a:moveTo>
                  <a:lnTo>
                    <a:pt x="1211580" y="704088"/>
                  </a:lnTo>
                  <a:lnTo>
                    <a:pt x="1211580" y="0"/>
                  </a:lnTo>
                  <a:lnTo>
                    <a:pt x="0" y="0"/>
                  </a:lnTo>
                  <a:close/>
                </a:path>
              </a:pathLst>
            </a:custGeom>
            <a:ln w="12192" cap="flat">
              <a:miter lim="127000"/>
            </a:ln>
          </p:spPr>
          <p:style>
            <a:lnRef idx="1">
              <a:srgbClr val="BC8C00"/>
            </a:lnRef>
            <a:fillRef idx="0">
              <a:srgbClr val="000000">
                <a:alpha val="0"/>
              </a:srgbClr>
            </a:fillRef>
            <a:effectRef idx="0">
              <a:scrgbClr r="0" g="0" b="0"/>
            </a:effectRef>
            <a:fontRef idx="none"/>
          </p:style>
          <p:txBody>
            <a:bodyPr/>
            <a:lstStyle/>
            <a:p>
              <a:pPr eaLnBrk="1" hangingPunct="1">
                <a:defRPr/>
              </a:pPr>
              <a:endParaRPr lang="en-IN"/>
            </a:p>
          </p:txBody>
        </p:sp>
        <p:sp>
          <p:nvSpPr>
            <p:cNvPr id="116" name="Shape 19970">
              <a:extLst>
                <a:ext uri="{FF2B5EF4-FFF2-40B4-BE49-F238E27FC236}">
                  <a16:creationId xmlns:a16="http://schemas.microsoft.com/office/drawing/2014/main" id="{167C7D4C-B909-42AC-8791-97CC7A80DB28}"/>
                </a:ext>
              </a:extLst>
            </p:cNvPr>
            <p:cNvSpPr/>
            <p:nvPr/>
          </p:nvSpPr>
          <p:spPr>
            <a:xfrm>
              <a:off x="4043959" y="542983"/>
              <a:ext cx="1112518" cy="705764"/>
            </a:xfrm>
            <a:custGeom>
              <a:avLst/>
              <a:gdLst/>
              <a:ahLst/>
              <a:cxnLst/>
              <a:rect l="0" t="0" r="0" b="0"/>
              <a:pathLst>
                <a:path w="1112520" h="705612">
                  <a:moveTo>
                    <a:pt x="0" y="0"/>
                  </a:moveTo>
                  <a:lnTo>
                    <a:pt x="1112520" y="0"/>
                  </a:lnTo>
                  <a:lnTo>
                    <a:pt x="1112520" y="705612"/>
                  </a:lnTo>
                  <a:lnTo>
                    <a:pt x="0" y="705612"/>
                  </a:lnTo>
                  <a:lnTo>
                    <a:pt x="0" y="0"/>
                  </a:lnTo>
                </a:path>
              </a:pathLst>
            </a:custGeom>
            <a:ln w="0" cap="flat">
              <a:miter lim="127000"/>
            </a:ln>
          </p:spPr>
          <p:style>
            <a:lnRef idx="0">
              <a:srgbClr val="000000"/>
            </a:lnRef>
            <a:fillRef idx="1">
              <a:srgbClr val="ED7D31"/>
            </a:fillRef>
            <a:effectRef idx="0">
              <a:scrgbClr r="0" g="0" b="0"/>
            </a:effectRef>
            <a:fontRef idx="none"/>
          </p:style>
          <p:txBody>
            <a:bodyPr/>
            <a:lstStyle/>
            <a:p>
              <a:pPr eaLnBrk="1" hangingPunct="1">
                <a:defRPr/>
              </a:pPr>
              <a:endParaRPr lang="en-IN"/>
            </a:p>
          </p:txBody>
        </p:sp>
        <p:sp>
          <p:nvSpPr>
            <p:cNvPr id="117" name="Shape 1366">
              <a:extLst>
                <a:ext uri="{FF2B5EF4-FFF2-40B4-BE49-F238E27FC236}">
                  <a16:creationId xmlns:a16="http://schemas.microsoft.com/office/drawing/2014/main" id="{EB2C7913-0C19-4B06-AE94-7F34059E57C0}"/>
                </a:ext>
              </a:extLst>
            </p:cNvPr>
            <p:cNvSpPr/>
            <p:nvPr/>
          </p:nvSpPr>
          <p:spPr>
            <a:xfrm>
              <a:off x="4043959" y="542983"/>
              <a:ext cx="1112518" cy="705764"/>
            </a:xfrm>
            <a:custGeom>
              <a:avLst/>
              <a:gdLst/>
              <a:ahLst/>
              <a:cxnLst/>
              <a:rect l="0" t="0" r="0" b="0"/>
              <a:pathLst>
                <a:path w="1112520" h="705612">
                  <a:moveTo>
                    <a:pt x="0" y="705612"/>
                  </a:moveTo>
                  <a:lnTo>
                    <a:pt x="1112520" y="705612"/>
                  </a:lnTo>
                  <a:lnTo>
                    <a:pt x="1112520" y="0"/>
                  </a:lnTo>
                  <a:lnTo>
                    <a:pt x="0" y="0"/>
                  </a:lnTo>
                  <a:close/>
                </a:path>
              </a:pathLst>
            </a:custGeom>
            <a:ln w="19812" cap="flat">
              <a:miter lim="127000"/>
            </a:ln>
          </p:spPr>
          <p:style>
            <a:lnRef idx="1">
              <a:srgbClr val="FFFFFF"/>
            </a:lnRef>
            <a:fillRef idx="0">
              <a:srgbClr val="000000">
                <a:alpha val="0"/>
              </a:srgbClr>
            </a:fillRef>
            <a:effectRef idx="0">
              <a:scrgbClr r="0" g="0" b="0"/>
            </a:effectRef>
            <a:fontRef idx="none"/>
          </p:style>
          <p:txBody>
            <a:bodyPr/>
            <a:lstStyle/>
            <a:p>
              <a:pPr eaLnBrk="1" hangingPunct="1">
                <a:defRPr/>
              </a:pPr>
              <a:endParaRPr lang="en-IN"/>
            </a:p>
          </p:txBody>
        </p:sp>
        <p:sp>
          <p:nvSpPr>
            <p:cNvPr id="118" name="Shape 19971">
              <a:extLst>
                <a:ext uri="{FF2B5EF4-FFF2-40B4-BE49-F238E27FC236}">
                  <a16:creationId xmlns:a16="http://schemas.microsoft.com/office/drawing/2014/main" id="{34C5BE4B-CB5B-41D4-8168-3B18572FB9EE}"/>
                </a:ext>
              </a:extLst>
            </p:cNvPr>
            <p:cNvSpPr/>
            <p:nvPr/>
          </p:nvSpPr>
          <p:spPr>
            <a:xfrm>
              <a:off x="4318513" y="742190"/>
              <a:ext cx="1101078" cy="659092"/>
            </a:xfrm>
            <a:custGeom>
              <a:avLst/>
              <a:gdLst/>
              <a:ahLst/>
              <a:cxnLst/>
              <a:rect l="0" t="0" r="0" b="0"/>
              <a:pathLst>
                <a:path w="1100328" h="659892">
                  <a:moveTo>
                    <a:pt x="0" y="0"/>
                  </a:moveTo>
                  <a:lnTo>
                    <a:pt x="1100328" y="0"/>
                  </a:lnTo>
                  <a:lnTo>
                    <a:pt x="1100328" y="659892"/>
                  </a:lnTo>
                  <a:lnTo>
                    <a:pt x="0" y="659892"/>
                  </a:lnTo>
                  <a:lnTo>
                    <a:pt x="0" y="0"/>
                  </a:lnTo>
                </a:path>
              </a:pathLst>
            </a:custGeom>
            <a:ln w="0" cap="flat">
              <a:miter lim="127000"/>
            </a:ln>
          </p:spPr>
          <p:style>
            <a:lnRef idx="0">
              <a:srgbClr val="000000"/>
            </a:lnRef>
            <a:fillRef idx="1">
              <a:srgbClr val="5B9BD5"/>
            </a:fillRef>
            <a:effectRef idx="0">
              <a:scrgbClr r="0" g="0" b="0"/>
            </a:effectRef>
            <a:fontRef idx="none"/>
          </p:style>
          <p:txBody>
            <a:bodyPr/>
            <a:lstStyle/>
            <a:p>
              <a:pPr eaLnBrk="1" hangingPunct="1">
                <a:defRPr/>
              </a:pPr>
              <a:endParaRPr lang="en-IN"/>
            </a:p>
          </p:txBody>
        </p:sp>
        <p:sp>
          <p:nvSpPr>
            <p:cNvPr id="119" name="Shape 1368">
              <a:extLst>
                <a:ext uri="{FF2B5EF4-FFF2-40B4-BE49-F238E27FC236}">
                  <a16:creationId xmlns:a16="http://schemas.microsoft.com/office/drawing/2014/main" id="{E72744F3-6889-4FB3-BEFB-4C862A53D06C}"/>
                </a:ext>
              </a:extLst>
            </p:cNvPr>
            <p:cNvSpPr/>
            <p:nvPr/>
          </p:nvSpPr>
          <p:spPr>
            <a:xfrm>
              <a:off x="4318513" y="742190"/>
              <a:ext cx="1101078" cy="659092"/>
            </a:xfrm>
            <a:custGeom>
              <a:avLst/>
              <a:gdLst/>
              <a:ahLst/>
              <a:cxnLst/>
              <a:rect l="0" t="0" r="0" b="0"/>
              <a:pathLst>
                <a:path w="1100328" h="659892">
                  <a:moveTo>
                    <a:pt x="0" y="659892"/>
                  </a:moveTo>
                  <a:lnTo>
                    <a:pt x="1100328" y="659892"/>
                  </a:lnTo>
                  <a:lnTo>
                    <a:pt x="1100328" y="0"/>
                  </a:lnTo>
                  <a:lnTo>
                    <a:pt x="0" y="0"/>
                  </a:lnTo>
                  <a:close/>
                </a:path>
              </a:pathLst>
            </a:custGeom>
            <a:ln w="12192" cap="flat">
              <a:miter lim="127000"/>
            </a:ln>
          </p:spPr>
          <p:style>
            <a:lnRef idx="1">
              <a:srgbClr val="41719C"/>
            </a:lnRef>
            <a:fillRef idx="0">
              <a:srgbClr val="000000">
                <a:alpha val="0"/>
              </a:srgbClr>
            </a:fillRef>
            <a:effectRef idx="0">
              <a:scrgbClr r="0" g="0" b="0"/>
            </a:effectRef>
            <a:fontRef idx="none"/>
          </p:style>
          <p:txBody>
            <a:bodyPr/>
            <a:lstStyle/>
            <a:p>
              <a:pPr eaLnBrk="1" hangingPunct="1">
                <a:defRPr/>
              </a:pPr>
              <a:endParaRPr lang="en-IN"/>
            </a:p>
          </p:txBody>
        </p:sp>
        <p:sp>
          <p:nvSpPr>
            <p:cNvPr id="14384" name="Rectangle 48">
              <a:extLst>
                <a:ext uri="{FF2B5EF4-FFF2-40B4-BE49-F238E27FC236}">
                  <a16:creationId xmlns:a16="http://schemas.microsoft.com/office/drawing/2014/main" id="{8BCA49F7-67B8-452D-A657-17086DA33480}"/>
                </a:ext>
              </a:extLst>
            </p:cNvPr>
            <p:cNvSpPr>
              <a:spLocks noChangeArrowheads="1"/>
            </p:cNvSpPr>
            <p:nvPr/>
          </p:nvSpPr>
          <p:spPr bwMode="auto">
            <a:xfrm>
              <a:off x="4404975" y="770124"/>
              <a:ext cx="921164" cy="58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105000"/>
                </a:lnSpc>
                <a:spcAft>
                  <a:spcPts val="600"/>
                </a:spcAft>
              </a:pPr>
              <a:r>
                <a:rPr lang="en-IN" altLang="en-US" sz="900">
                  <a:solidFill>
                    <a:srgbClr val="000000"/>
                  </a:solidFill>
                  <a:latin typeface="Calibri" panose="020F0502020204030204" pitchFamily="34" charset="0"/>
                  <a:cs typeface="Calibri" panose="020F0502020204030204" pitchFamily="34" charset="0"/>
                </a:rPr>
                <a:t>Dividing into frames</a:t>
              </a:r>
              <a:endParaRPr lang="en-IN" altLang="en-US" sz="900">
                <a:solidFill>
                  <a:srgbClr val="000000"/>
                </a:solidFill>
                <a:latin typeface="Times New Roman" panose="02020603050405020304" pitchFamily="18" charset="0"/>
                <a:cs typeface="Times New Roman" panose="02020603050405020304" pitchFamily="18" charset="0"/>
              </a:endParaRPr>
            </a:p>
            <a:p>
              <a:pPr eaLnBrk="1" hangingPunct="1">
                <a:lnSpc>
                  <a:spcPct val="105000"/>
                </a:lnSpc>
                <a:spcAft>
                  <a:spcPts val="600"/>
                </a:spcAft>
              </a:pPr>
              <a:endParaRPr lang="en-IN" altLang="en-US" sz="900">
                <a:solidFill>
                  <a:srgbClr val="000000"/>
                </a:solidFill>
                <a:latin typeface="Times New Roman" panose="02020603050405020304" pitchFamily="18" charset="0"/>
                <a:cs typeface="Times New Roman" panose="02020603050405020304" pitchFamily="18" charset="0"/>
              </a:endParaRPr>
            </a:p>
          </p:txBody>
        </p:sp>
        <p:sp>
          <p:nvSpPr>
            <p:cNvPr id="14385" name="Rectangle 49">
              <a:extLst>
                <a:ext uri="{FF2B5EF4-FFF2-40B4-BE49-F238E27FC236}">
                  <a16:creationId xmlns:a16="http://schemas.microsoft.com/office/drawing/2014/main" id="{177BA05C-A90A-4021-8DCF-092AABFC8050}"/>
                </a:ext>
              </a:extLst>
            </p:cNvPr>
            <p:cNvSpPr>
              <a:spLocks noChangeArrowheads="1"/>
            </p:cNvSpPr>
            <p:nvPr/>
          </p:nvSpPr>
          <p:spPr bwMode="auto">
            <a:xfrm>
              <a:off x="4489050" y="983516"/>
              <a:ext cx="709696" cy="256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15000"/>
                </a:lnSpc>
              </a:pPr>
              <a:endParaRPr lang="en-IN" altLang="en-US" sz="1200">
                <a:solidFill>
                  <a:srgbClr val="000000"/>
                </a:solidFill>
                <a:latin typeface="Times New Roman" panose="02020603050405020304" pitchFamily="18" charset="0"/>
                <a:cs typeface="Times New Roman" panose="02020603050405020304" pitchFamily="18" charset="0"/>
              </a:endParaRPr>
            </a:p>
          </p:txBody>
        </p:sp>
        <p:sp>
          <p:nvSpPr>
            <p:cNvPr id="14386" name="Rectangle 50">
              <a:extLst>
                <a:ext uri="{FF2B5EF4-FFF2-40B4-BE49-F238E27FC236}">
                  <a16:creationId xmlns:a16="http://schemas.microsoft.com/office/drawing/2014/main" id="{895172FC-47ED-4AF9-A2DF-8F56CFFABDE9}"/>
                </a:ext>
              </a:extLst>
            </p:cNvPr>
            <p:cNvSpPr>
              <a:spLocks noChangeArrowheads="1"/>
            </p:cNvSpPr>
            <p:nvPr/>
          </p:nvSpPr>
          <p:spPr bwMode="auto">
            <a:xfrm>
              <a:off x="5066665" y="1050188"/>
              <a:ext cx="42143"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Calibri" panose="020F0502020204030204" pitchFamily="34" charset="0"/>
                  <a:cs typeface="Calibri" panose="020F0502020204030204" pitchFamily="34" charset="0"/>
                </a:rPr>
                <a:t> </a:t>
              </a:r>
              <a:endParaRPr lang="en-IN" altLang="en-US" sz="1300">
                <a:solidFill>
                  <a:srgbClr val="000000"/>
                </a:solidFill>
                <a:latin typeface="Times New Roman" panose="02020603050405020304" pitchFamily="18" charset="0"/>
                <a:cs typeface="Times New Roman" panose="02020603050405020304" pitchFamily="18" charset="0"/>
              </a:endParaRPr>
            </a:p>
          </p:txBody>
        </p:sp>
        <p:sp>
          <p:nvSpPr>
            <p:cNvPr id="123" name="Shape 19972">
              <a:extLst>
                <a:ext uri="{FF2B5EF4-FFF2-40B4-BE49-F238E27FC236}">
                  <a16:creationId xmlns:a16="http://schemas.microsoft.com/office/drawing/2014/main" id="{132DDC76-14E7-4A0A-8982-E9B7EFE7494A}"/>
                </a:ext>
              </a:extLst>
            </p:cNvPr>
            <p:cNvSpPr/>
            <p:nvPr/>
          </p:nvSpPr>
          <p:spPr>
            <a:xfrm>
              <a:off x="6249482" y="587508"/>
              <a:ext cx="880862" cy="716009"/>
            </a:xfrm>
            <a:custGeom>
              <a:avLst/>
              <a:gdLst/>
              <a:ahLst/>
              <a:cxnLst/>
              <a:rect l="0" t="0" r="0" b="0"/>
              <a:pathLst>
                <a:path w="880872" h="716280">
                  <a:moveTo>
                    <a:pt x="0" y="0"/>
                  </a:moveTo>
                  <a:lnTo>
                    <a:pt x="880872" y="0"/>
                  </a:lnTo>
                  <a:lnTo>
                    <a:pt x="880872" y="716280"/>
                  </a:lnTo>
                  <a:lnTo>
                    <a:pt x="0" y="716280"/>
                  </a:lnTo>
                  <a:lnTo>
                    <a:pt x="0" y="0"/>
                  </a:lnTo>
                </a:path>
              </a:pathLst>
            </a:custGeom>
            <a:ln w="0" cap="flat">
              <a:miter lim="127000"/>
            </a:ln>
          </p:spPr>
          <p:style>
            <a:lnRef idx="0">
              <a:srgbClr val="000000"/>
            </a:lnRef>
            <a:fillRef idx="1">
              <a:srgbClr val="A5A5A5"/>
            </a:fillRef>
            <a:effectRef idx="0">
              <a:scrgbClr r="0" g="0" b="0"/>
            </a:effectRef>
            <a:fontRef idx="none"/>
          </p:style>
          <p:txBody>
            <a:bodyPr anchor="ctr"/>
            <a:lstStyle/>
            <a:p>
              <a:pPr algn="ctr" eaLnBrk="1" hangingPunct="1">
                <a:defRPr/>
              </a:pPr>
              <a:endParaRPr lang="en-IN"/>
            </a:p>
          </p:txBody>
        </p:sp>
        <p:sp>
          <p:nvSpPr>
            <p:cNvPr id="124" name="Shape 1373">
              <a:extLst>
                <a:ext uri="{FF2B5EF4-FFF2-40B4-BE49-F238E27FC236}">
                  <a16:creationId xmlns:a16="http://schemas.microsoft.com/office/drawing/2014/main" id="{475748D3-6644-48CA-972E-650C389CE645}"/>
                </a:ext>
              </a:extLst>
            </p:cNvPr>
            <p:cNvSpPr/>
            <p:nvPr/>
          </p:nvSpPr>
          <p:spPr>
            <a:xfrm>
              <a:off x="6257555" y="575994"/>
              <a:ext cx="880862" cy="716009"/>
            </a:xfrm>
            <a:custGeom>
              <a:avLst/>
              <a:gdLst/>
              <a:ahLst/>
              <a:cxnLst/>
              <a:rect l="0" t="0" r="0" b="0"/>
              <a:pathLst>
                <a:path w="880872" h="716280">
                  <a:moveTo>
                    <a:pt x="880872" y="716280"/>
                  </a:moveTo>
                  <a:lnTo>
                    <a:pt x="0" y="716280"/>
                  </a:lnTo>
                  <a:lnTo>
                    <a:pt x="0" y="0"/>
                  </a:lnTo>
                  <a:lnTo>
                    <a:pt x="880872" y="0"/>
                  </a:lnTo>
                </a:path>
              </a:pathLst>
            </a:custGeom>
            <a:ln w="12192" cap="flat">
              <a:miter lim="127000"/>
            </a:ln>
          </p:spPr>
          <p:style>
            <a:lnRef idx="1">
              <a:srgbClr val="787878"/>
            </a:lnRef>
            <a:fillRef idx="0">
              <a:srgbClr val="000000">
                <a:alpha val="0"/>
              </a:srgbClr>
            </a:fillRef>
            <a:effectRef idx="0">
              <a:scrgbClr r="0" g="0" b="0"/>
            </a:effectRef>
            <a:fontRef idx="none"/>
          </p:style>
          <p:txBody>
            <a:bodyPr/>
            <a:lstStyle/>
            <a:p>
              <a:pPr eaLnBrk="1" hangingPunct="1">
                <a:defRPr/>
              </a:pPr>
              <a:endParaRPr lang="en-IN"/>
            </a:p>
          </p:txBody>
        </p:sp>
        <p:sp>
          <p:nvSpPr>
            <p:cNvPr id="14389" name="Rectangle 53">
              <a:extLst>
                <a:ext uri="{FF2B5EF4-FFF2-40B4-BE49-F238E27FC236}">
                  <a16:creationId xmlns:a16="http://schemas.microsoft.com/office/drawing/2014/main" id="{E259D675-89CC-446C-8C25-54B38A805BFE}"/>
                </a:ext>
              </a:extLst>
            </p:cNvPr>
            <p:cNvSpPr>
              <a:spLocks noChangeArrowheads="1"/>
            </p:cNvSpPr>
            <p:nvPr/>
          </p:nvSpPr>
          <p:spPr bwMode="auto">
            <a:xfrm>
              <a:off x="6317616" y="680056"/>
              <a:ext cx="681588" cy="560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Calibri" panose="020F0502020204030204" pitchFamily="34" charset="0"/>
                  <a:cs typeface="Calibri" panose="020F0502020204030204" pitchFamily="34" charset="0"/>
                </a:rPr>
                <a:t>Camera</a:t>
              </a:r>
              <a:endParaRPr lang="en-IN" altLang="en-US" sz="1300">
                <a:solidFill>
                  <a:srgbClr val="000000"/>
                </a:solidFill>
                <a:latin typeface="Times New Roman" panose="02020603050405020304" pitchFamily="18" charset="0"/>
                <a:cs typeface="Times New Roman" panose="02020603050405020304" pitchFamily="18" charset="0"/>
              </a:endParaRPr>
            </a:p>
          </p:txBody>
        </p:sp>
        <p:sp>
          <p:nvSpPr>
            <p:cNvPr id="14390" name="Rectangle 54">
              <a:extLst>
                <a:ext uri="{FF2B5EF4-FFF2-40B4-BE49-F238E27FC236}">
                  <a16:creationId xmlns:a16="http://schemas.microsoft.com/office/drawing/2014/main" id="{9C10C280-294A-4752-8B07-DA1D2B51B521}"/>
                </a:ext>
              </a:extLst>
            </p:cNvPr>
            <p:cNvSpPr>
              <a:spLocks noChangeArrowheads="1"/>
            </p:cNvSpPr>
            <p:nvPr/>
          </p:nvSpPr>
          <p:spPr bwMode="auto">
            <a:xfrm>
              <a:off x="6957060" y="820064"/>
              <a:ext cx="42144"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Calibri" panose="020F0502020204030204" pitchFamily="34" charset="0"/>
                  <a:cs typeface="Calibri" panose="020F0502020204030204" pitchFamily="34" charset="0"/>
                </a:rPr>
                <a:t> </a:t>
              </a:r>
              <a:endParaRPr lang="en-IN" altLang="en-US" sz="1300">
                <a:solidFill>
                  <a:srgbClr val="000000"/>
                </a:solidFill>
                <a:latin typeface="Times New Roman" panose="02020603050405020304" pitchFamily="18" charset="0"/>
                <a:cs typeface="Times New Roman" panose="02020603050405020304" pitchFamily="18" charset="0"/>
              </a:endParaRPr>
            </a:p>
          </p:txBody>
        </p:sp>
        <p:sp>
          <p:nvSpPr>
            <p:cNvPr id="127" name="Shape 19973">
              <a:extLst>
                <a:ext uri="{FF2B5EF4-FFF2-40B4-BE49-F238E27FC236}">
                  <a16:creationId xmlns:a16="http://schemas.microsoft.com/office/drawing/2014/main" id="{C23FCE81-30B5-4F45-92D7-C7AFB41E60AF}"/>
                </a:ext>
              </a:extLst>
            </p:cNvPr>
            <p:cNvSpPr/>
            <p:nvPr/>
          </p:nvSpPr>
          <p:spPr>
            <a:xfrm>
              <a:off x="8580" y="1846369"/>
              <a:ext cx="980960" cy="1100764"/>
            </a:xfrm>
            <a:custGeom>
              <a:avLst/>
              <a:gdLst/>
              <a:ahLst/>
              <a:cxnLst/>
              <a:rect l="0" t="0" r="0" b="0"/>
              <a:pathLst>
                <a:path w="979932" h="1100328">
                  <a:moveTo>
                    <a:pt x="0" y="0"/>
                  </a:moveTo>
                  <a:lnTo>
                    <a:pt x="979932" y="0"/>
                  </a:lnTo>
                  <a:lnTo>
                    <a:pt x="979932" y="1100328"/>
                  </a:lnTo>
                  <a:lnTo>
                    <a:pt x="0" y="1100328"/>
                  </a:lnTo>
                  <a:lnTo>
                    <a:pt x="0" y="0"/>
                  </a:lnTo>
                </a:path>
              </a:pathLst>
            </a:custGeom>
            <a:ln w="0" cap="flat">
              <a:miter lim="127000"/>
            </a:ln>
          </p:spPr>
          <p:style>
            <a:lnRef idx="0">
              <a:srgbClr val="000000"/>
            </a:lnRef>
            <a:fillRef idx="1">
              <a:srgbClr val="ED7D31"/>
            </a:fillRef>
            <a:effectRef idx="0">
              <a:scrgbClr r="0" g="0" b="0"/>
            </a:effectRef>
            <a:fontRef idx="none"/>
          </p:style>
          <p:txBody>
            <a:bodyPr/>
            <a:lstStyle/>
            <a:p>
              <a:pPr eaLnBrk="1" hangingPunct="1">
                <a:defRPr/>
              </a:pPr>
              <a:endParaRPr lang="en-IN"/>
            </a:p>
          </p:txBody>
        </p:sp>
        <p:sp>
          <p:nvSpPr>
            <p:cNvPr id="128" name="Shape 1377">
              <a:extLst>
                <a:ext uri="{FF2B5EF4-FFF2-40B4-BE49-F238E27FC236}">
                  <a16:creationId xmlns:a16="http://schemas.microsoft.com/office/drawing/2014/main" id="{8A2676AF-1621-49EF-8E0A-C82ECCA36147}"/>
                </a:ext>
              </a:extLst>
            </p:cNvPr>
            <p:cNvSpPr/>
            <p:nvPr/>
          </p:nvSpPr>
          <p:spPr>
            <a:xfrm>
              <a:off x="8580" y="1846369"/>
              <a:ext cx="980960" cy="1100764"/>
            </a:xfrm>
            <a:custGeom>
              <a:avLst/>
              <a:gdLst/>
              <a:ahLst/>
              <a:cxnLst/>
              <a:rect l="0" t="0" r="0" b="0"/>
              <a:pathLst>
                <a:path w="979932" h="1100328">
                  <a:moveTo>
                    <a:pt x="0" y="1100328"/>
                  </a:moveTo>
                  <a:lnTo>
                    <a:pt x="979932" y="1100328"/>
                  </a:lnTo>
                  <a:lnTo>
                    <a:pt x="979932" y="0"/>
                  </a:lnTo>
                  <a:lnTo>
                    <a:pt x="0" y="0"/>
                  </a:lnTo>
                  <a:close/>
                </a:path>
              </a:pathLst>
            </a:custGeom>
            <a:ln w="12192" cap="flat">
              <a:miter lim="127000"/>
            </a:ln>
          </p:spPr>
          <p:style>
            <a:lnRef idx="1">
              <a:srgbClr val="AE5A21"/>
            </a:lnRef>
            <a:fillRef idx="0">
              <a:srgbClr val="000000">
                <a:alpha val="0"/>
              </a:srgbClr>
            </a:fillRef>
            <a:effectRef idx="0">
              <a:scrgbClr r="0" g="0" b="0"/>
            </a:effectRef>
            <a:fontRef idx="none"/>
          </p:style>
          <p:txBody>
            <a:bodyPr/>
            <a:lstStyle/>
            <a:p>
              <a:pPr eaLnBrk="1" hangingPunct="1">
                <a:defRPr/>
              </a:pPr>
              <a:endParaRPr lang="en-IN"/>
            </a:p>
          </p:txBody>
        </p:sp>
        <p:sp>
          <p:nvSpPr>
            <p:cNvPr id="14393" name="Rectangle 57">
              <a:extLst>
                <a:ext uri="{FF2B5EF4-FFF2-40B4-BE49-F238E27FC236}">
                  <a16:creationId xmlns:a16="http://schemas.microsoft.com/office/drawing/2014/main" id="{DD1EDE0B-0395-4696-846A-3721E217A42D}"/>
                </a:ext>
              </a:extLst>
            </p:cNvPr>
            <p:cNvSpPr>
              <a:spLocks noChangeArrowheads="1"/>
            </p:cNvSpPr>
            <p:nvPr/>
          </p:nvSpPr>
          <p:spPr bwMode="auto">
            <a:xfrm>
              <a:off x="140208" y="2095906"/>
              <a:ext cx="1000634"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900">
                  <a:solidFill>
                    <a:srgbClr val="000000"/>
                  </a:solidFill>
                  <a:latin typeface="Calibri" panose="020F0502020204030204" pitchFamily="34" charset="0"/>
                  <a:cs typeface="Calibri" panose="020F0502020204030204" pitchFamily="34" charset="0"/>
                </a:rPr>
                <a:t>Haarcascade </a:t>
              </a:r>
              <a:endParaRPr lang="en-IN" altLang="en-US" sz="900">
                <a:solidFill>
                  <a:srgbClr val="000000"/>
                </a:solidFill>
                <a:latin typeface="Times New Roman" panose="02020603050405020304" pitchFamily="18" charset="0"/>
                <a:cs typeface="Times New Roman" panose="02020603050405020304" pitchFamily="18" charset="0"/>
              </a:endParaRPr>
            </a:p>
          </p:txBody>
        </p:sp>
        <p:sp>
          <p:nvSpPr>
            <p:cNvPr id="14394" name="Rectangle 58">
              <a:extLst>
                <a:ext uri="{FF2B5EF4-FFF2-40B4-BE49-F238E27FC236}">
                  <a16:creationId xmlns:a16="http://schemas.microsoft.com/office/drawing/2014/main" id="{3977FCD5-FB4F-49A1-8E24-8AE0440D2959}"/>
                </a:ext>
              </a:extLst>
            </p:cNvPr>
            <p:cNvSpPr>
              <a:spLocks noChangeArrowheads="1"/>
            </p:cNvSpPr>
            <p:nvPr/>
          </p:nvSpPr>
          <p:spPr bwMode="auto">
            <a:xfrm>
              <a:off x="170688" y="2280310"/>
              <a:ext cx="919516"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900">
                  <a:solidFill>
                    <a:srgbClr val="000000"/>
                  </a:solidFill>
                  <a:latin typeface="Calibri" panose="020F0502020204030204" pitchFamily="34" charset="0"/>
                  <a:cs typeface="Calibri" panose="020F0502020204030204" pitchFamily="34" charset="0"/>
                </a:rPr>
                <a:t>samples for </a:t>
              </a:r>
              <a:endParaRPr lang="en-IN" altLang="en-US" sz="900">
                <a:solidFill>
                  <a:srgbClr val="000000"/>
                </a:solidFill>
                <a:latin typeface="Times New Roman" panose="02020603050405020304" pitchFamily="18" charset="0"/>
                <a:cs typeface="Times New Roman" panose="02020603050405020304" pitchFamily="18" charset="0"/>
              </a:endParaRPr>
            </a:p>
          </p:txBody>
        </p:sp>
        <p:sp>
          <p:nvSpPr>
            <p:cNvPr id="14395" name="Rectangle 59">
              <a:extLst>
                <a:ext uri="{FF2B5EF4-FFF2-40B4-BE49-F238E27FC236}">
                  <a16:creationId xmlns:a16="http://schemas.microsoft.com/office/drawing/2014/main" id="{F573B045-45C8-4AA3-A5E1-0864C0BEC80D}"/>
                </a:ext>
              </a:extLst>
            </p:cNvPr>
            <p:cNvSpPr>
              <a:spLocks noChangeArrowheads="1"/>
            </p:cNvSpPr>
            <p:nvPr/>
          </p:nvSpPr>
          <p:spPr bwMode="auto">
            <a:xfrm>
              <a:off x="111252" y="2467762"/>
              <a:ext cx="1036064"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900">
                  <a:solidFill>
                    <a:srgbClr val="000000"/>
                  </a:solidFill>
                  <a:latin typeface="Calibri" panose="020F0502020204030204" pitchFamily="34" charset="0"/>
                  <a:cs typeface="Calibri" panose="020F0502020204030204" pitchFamily="34" charset="0"/>
                </a:rPr>
                <a:t>eye detection</a:t>
              </a:r>
              <a:endParaRPr lang="en-IN" altLang="en-US" sz="900">
                <a:solidFill>
                  <a:srgbClr val="000000"/>
                </a:solidFill>
                <a:latin typeface="Times New Roman" panose="02020603050405020304" pitchFamily="18" charset="0"/>
                <a:cs typeface="Times New Roman" panose="02020603050405020304" pitchFamily="18" charset="0"/>
              </a:endParaRPr>
            </a:p>
          </p:txBody>
        </p:sp>
        <p:sp>
          <p:nvSpPr>
            <p:cNvPr id="14396" name="Rectangle 60">
              <a:extLst>
                <a:ext uri="{FF2B5EF4-FFF2-40B4-BE49-F238E27FC236}">
                  <a16:creationId xmlns:a16="http://schemas.microsoft.com/office/drawing/2014/main" id="{92798163-1839-483E-8DDF-2B0B58EDD07B}"/>
                </a:ext>
              </a:extLst>
            </p:cNvPr>
            <p:cNvSpPr>
              <a:spLocks noChangeArrowheads="1"/>
            </p:cNvSpPr>
            <p:nvPr/>
          </p:nvSpPr>
          <p:spPr bwMode="auto">
            <a:xfrm>
              <a:off x="890270" y="2467762"/>
              <a:ext cx="42144"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Calibri" panose="020F0502020204030204" pitchFamily="34" charset="0"/>
                  <a:cs typeface="Calibri" panose="020F0502020204030204" pitchFamily="34" charset="0"/>
                </a:rPr>
                <a:t> </a:t>
              </a:r>
              <a:endParaRPr lang="en-IN" altLang="en-US" sz="1300">
                <a:solidFill>
                  <a:srgbClr val="000000"/>
                </a:solidFill>
                <a:latin typeface="Times New Roman" panose="02020603050405020304" pitchFamily="18" charset="0"/>
                <a:cs typeface="Times New Roman" panose="02020603050405020304" pitchFamily="18" charset="0"/>
              </a:endParaRPr>
            </a:p>
          </p:txBody>
        </p:sp>
        <p:sp>
          <p:nvSpPr>
            <p:cNvPr id="133" name="Shape 1382">
              <a:extLst>
                <a:ext uri="{FF2B5EF4-FFF2-40B4-BE49-F238E27FC236}">
                  <a16:creationId xmlns:a16="http://schemas.microsoft.com/office/drawing/2014/main" id="{DED31BE8-57DE-4EA5-86B2-E649B4844B84}"/>
                </a:ext>
              </a:extLst>
            </p:cNvPr>
            <p:cNvSpPr/>
            <p:nvPr/>
          </p:nvSpPr>
          <p:spPr>
            <a:xfrm>
              <a:off x="2808464" y="2321052"/>
              <a:ext cx="969521" cy="163919"/>
            </a:xfrm>
            <a:custGeom>
              <a:avLst/>
              <a:gdLst/>
              <a:ahLst/>
              <a:cxnLst/>
              <a:rect l="0" t="0" r="0" b="0"/>
              <a:pathLst>
                <a:path w="969264" h="164592">
                  <a:moveTo>
                    <a:pt x="886968" y="0"/>
                  </a:moveTo>
                  <a:lnTo>
                    <a:pt x="969264" y="82296"/>
                  </a:lnTo>
                  <a:lnTo>
                    <a:pt x="886968" y="164592"/>
                  </a:lnTo>
                  <a:lnTo>
                    <a:pt x="886968" y="123444"/>
                  </a:lnTo>
                  <a:lnTo>
                    <a:pt x="0" y="123444"/>
                  </a:lnTo>
                  <a:lnTo>
                    <a:pt x="0" y="41148"/>
                  </a:lnTo>
                  <a:lnTo>
                    <a:pt x="886968" y="41148"/>
                  </a:lnTo>
                  <a:lnTo>
                    <a:pt x="886968" y="0"/>
                  </a:lnTo>
                  <a:close/>
                </a:path>
              </a:pathLst>
            </a:custGeom>
            <a:ln w="0" cap="flat">
              <a:miter lim="127000"/>
            </a:ln>
          </p:spPr>
          <p:style>
            <a:lnRef idx="0">
              <a:srgbClr val="000000"/>
            </a:lnRef>
            <a:fillRef idx="1">
              <a:srgbClr val="5B9BD5"/>
            </a:fillRef>
            <a:effectRef idx="0">
              <a:scrgbClr r="0" g="0" b="0"/>
            </a:effectRef>
            <a:fontRef idx="none"/>
          </p:style>
          <p:txBody>
            <a:bodyPr/>
            <a:lstStyle/>
            <a:p>
              <a:pPr eaLnBrk="1" hangingPunct="1">
                <a:defRPr/>
              </a:pPr>
              <a:endParaRPr lang="en-IN"/>
            </a:p>
          </p:txBody>
        </p:sp>
        <p:sp>
          <p:nvSpPr>
            <p:cNvPr id="134" name="Shape 1383">
              <a:extLst>
                <a:ext uri="{FF2B5EF4-FFF2-40B4-BE49-F238E27FC236}">
                  <a16:creationId xmlns:a16="http://schemas.microsoft.com/office/drawing/2014/main" id="{35314BE3-0800-4A05-AB12-D02996C30F98}"/>
                </a:ext>
              </a:extLst>
            </p:cNvPr>
            <p:cNvSpPr/>
            <p:nvPr/>
          </p:nvSpPr>
          <p:spPr>
            <a:xfrm>
              <a:off x="2808464" y="2321052"/>
              <a:ext cx="969521" cy="163919"/>
            </a:xfrm>
            <a:custGeom>
              <a:avLst/>
              <a:gdLst/>
              <a:ahLst/>
              <a:cxnLst/>
              <a:rect l="0" t="0" r="0" b="0"/>
              <a:pathLst>
                <a:path w="969264" h="164592">
                  <a:moveTo>
                    <a:pt x="0" y="41148"/>
                  </a:moveTo>
                  <a:lnTo>
                    <a:pt x="886968" y="41148"/>
                  </a:lnTo>
                  <a:lnTo>
                    <a:pt x="886968" y="0"/>
                  </a:lnTo>
                  <a:lnTo>
                    <a:pt x="969264" y="82296"/>
                  </a:lnTo>
                  <a:lnTo>
                    <a:pt x="886968" y="164592"/>
                  </a:lnTo>
                  <a:lnTo>
                    <a:pt x="886968" y="123444"/>
                  </a:lnTo>
                  <a:lnTo>
                    <a:pt x="0" y="123444"/>
                  </a:lnTo>
                  <a:close/>
                </a:path>
              </a:pathLst>
            </a:custGeom>
            <a:ln w="12192" cap="flat">
              <a:miter lim="127000"/>
            </a:ln>
          </p:spPr>
          <p:style>
            <a:lnRef idx="1">
              <a:srgbClr val="41719C"/>
            </a:lnRef>
            <a:fillRef idx="0">
              <a:srgbClr val="000000">
                <a:alpha val="0"/>
              </a:srgbClr>
            </a:fillRef>
            <a:effectRef idx="0">
              <a:scrgbClr r="0" g="0" b="0"/>
            </a:effectRef>
            <a:fontRef idx="none"/>
          </p:style>
          <p:txBody>
            <a:bodyPr/>
            <a:lstStyle/>
            <a:p>
              <a:pPr eaLnBrk="1" hangingPunct="1">
                <a:defRPr/>
              </a:pPr>
              <a:endParaRPr lang="en-IN"/>
            </a:p>
          </p:txBody>
        </p:sp>
        <p:sp>
          <p:nvSpPr>
            <p:cNvPr id="135" name="Shape 1384">
              <a:extLst>
                <a:ext uri="{FF2B5EF4-FFF2-40B4-BE49-F238E27FC236}">
                  <a16:creationId xmlns:a16="http://schemas.microsoft.com/office/drawing/2014/main" id="{DC43CAEC-6A2A-42D6-9228-818260D5C7F6}"/>
                </a:ext>
              </a:extLst>
            </p:cNvPr>
            <p:cNvSpPr/>
            <p:nvPr/>
          </p:nvSpPr>
          <p:spPr>
            <a:xfrm>
              <a:off x="5442471" y="874236"/>
              <a:ext cx="792204" cy="143429"/>
            </a:xfrm>
            <a:custGeom>
              <a:avLst/>
              <a:gdLst/>
              <a:ahLst/>
              <a:cxnLst/>
              <a:rect l="0" t="0" r="0" b="0"/>
              <a:pathLst>
                <a:path w="792480" h="143256">
                  <a:moveTo>
                    <a:pt x="71628" y="0"/>
                  </a:moveTo>
                  <a:lnTo>
                    <a:pt x="71628" y="35814"/>
                  </a:lnTo>
                  <a:lnTo>
                    <a:pt x="792480" y="35814"/>
                  </a:lnTo>
                  <a:lnTo>
                    <a:pt x="792480" y="107442"/>
                  </a:lnTo>
                  <a:lnTo>
                    <a:pt x="71628" y="107442"/>
                  </a:lnTo>
                  <a:lnTo>
                    <a:pt x="71628" y="143256"/>
                  </a:lnTo>
                  <a:lnTo>
                    <a:pt x="0" y="71628"/>
                  </a:lnTo>
                  <a:lnTo>
                    <a:pt x="71628" y="0"/>
                  </a:lnTo>
                  <a:close/>
                </a:path>
              </a:pathLst>
            </a:custGeom>
            <a:ln w="0" cap="flat">
              <a:miter lim="127000"/>
            </a:ln>
          </p:spPr>
          <p:style>
            <a:lnRef idx="0">
              <a:srgbClr val="000000"/>
            </a:lnRef>
            <a:fillRef idx="1">
              <a:srgbClr val="5B9BD5"/>
            </a:fillRef>
            <a:effectRef idx="0">
              <a:scrgbClr r="0" g="0" b="0"/>
            </a:effectRef>
            <a:fontRef idx="none"/>
          </p:style>
          <p:txBody>
            <a:bodyPr/>
            <a:lstStyle/>
            <a:p>
              <a:pPr eaLnBrk="1" hangingPunct="1">
                <a:defRPr/>
              </a:pPr>
              <a:endParaRPr lang="en-IN"/>
            </a:p>
          </p:txBody>
        </p:sp>
        <p:sp>
          <p:nvSpPr>
            <p:cNvPr id="136" name="Shape 1385">
              <a:extLst>
                <a:ext uri="{FF2B5EF4-FFF2-40B4-BE49-F238E27FC236}">
                  <a16:creationId xmlns:a16="http://schemas.microsoft.com/office/drawing/2014/main" id="{AF0E8EBA-53E1-4A51-949F-9309C50022E4}"/>
                </a:ext>
              </a:extLst>
            </p:cNvPr>
            <p:cNvSpPr/>
            <p:nvPr/>
          </p:nvSpPr>
          <p:spPr>
            <a:xfrm>
              <a:off x="5442471" y="874236"/>
              <a:ext cx="792204" cy="143429"/>
            </a:xfrm>
            <a:custGeom>
              <a:avLst/>
              <a:gdLst/>
              <a:ahLst/>
              <a:cxnLst/>
              <a:rect l="0" t="0" r="0" b="0"/>
              <a:pathLst>
                <a:path w="792480" h="143256">
                  <a:moveTo>
                    <a:pt x="0" y="71628"/>
                  </a:moveTo>
                  <a:lnTo>
                    <a:pt x="71628" y="0"/>
                  </a:lnTo>
                  <a:lnTo>
                    <a:pt x="71628" y="35814"/>
                  </a:lnTo>
                  <a:lnTo>
                    <a:pt x="792480" y="35814"/>
                  </a:lnTo>
                  <a:lnTo>
                    <a:pt x="792480" y="107442"/>
                  </a:lnTo>
                  <a:lnTo>
                    <a:pt x="71628" y="107442"/>
                  </a:lnTo>
                  <a:lnTo>
                    <a:pt x="71628" y="143256"/>
                  </a:lnTo>
                  <a:close/>
                </a:path>
              </a:pathLst>
            </a:custGeom>
            <a:ln w="12192" cap="flat">
              <a:miter lim="127000"/>
            </a:ln>
          </p:spPr>
          <p:style>
            <a:lnRef idx="1">
              <a:srgbClr val="41719C"/>
            </a:lnRef>
            <a:fillRef idx="0">
              <a:srgbClr val="000000">
                <a:alpha val="0"/>
              </a:srgbClr>
            </a:fillRef>
            <a:effectRef idx="0">
              <a:scrgbClr r="0" g="0" b="0"/>
            </a:effectRef>
            <a:fontRef idx="none"/>
          </p:style>
          <p:txBody>
            <a:bodyPr/>
            <a:lstStyle/>
            <a:p>
              <a:pPr eaLnBrk="1" hangingPunct="1">
                <a:defRPr/>
              </a:pPr>
              <a:endParaRPr lang="en-IN"/>
            </a:p>
          </p:txBody>
        </p:sp>
        <p:sp>
          <p:nvSpPr>
            <p:cNvPr id="137" name="Shape 1386">
              <a:extLst>
                <a:ext uri="{FF2B5EF4-FFF2-40B4-BE49-F238E27FC236}">
                  <a16:creationId xmlns:a16="http://schemas.microsoft.com/office/drawing/2014/main" id="{0485558F-58ED-4CA7-B47D-B9E052408298}"/>
                </a:ext>
              </a:extLst>
            </p:cNvPr>
            <p:cNvSpPr/>
            <p:nvPr/>
          </p:nvSpPr>
          <p:spPr>
            <a:xfrm>
              <a:off x="5398142" y="2309668"/>
              <a:ext cx="682096" cy="175303"/>
            </a:xfrm>
            <a:custGeom>
              <a:avLst/>
              <a:gdLst/>
              <a:ahLst/>
              <a:cxnLst/>
              <a:rect l="0" t="0" r="0" b="0"/>
              <a:pathLst>
                <a:path w="682752" h="175260">
                  <a:moveTo>
                    <a:pt x="595122" y="0"/>
                  </a:moveTo>
                  <a:lnTo>
                    <a:pt x="682752" y="87630"/>
                  </a:lnTo>
                  <a:lnTo>
                    <a:pt x="595122" y="175260"/>
                  </a:lnTo>
                  <a:lnTo>
                    <a:pt x="595122" y="131445"/>
                  </a:lnTo>
                  <a:lnTo>
                    <a:pt x="0" y="131445"/>
                  </a:lnTo>
                  <a:lnTo>
                    <a:pt x="0" y="43815"/>
                  </a:lnTo>
                  <a:lnTo>
                    <a:pt x="595122" y="43815"/>
                  </a:lnTo>
                  <a:lnTo>
                    <a:pt x="595122" y="0"/>
                  </a:lnTo>
                  <a:close/>
                </a:path>
              </a:pathLst>
            </a:custGeom>
            <a:ln w="0" cap="flat">
              <a:miter lim="127000"/>
            </a:ln>
          </p:spPr>
          <p:style>
            <a:lnRef idx="0">
              <a:srgbClr val="000000"/>
            </a:lnRef>
            <a:fillRef idx="1">
              <a:srgbClr val="5B9BD5"/>
            </a:fillRef>
            <a:effectRef idx="0">
              <a:scrgbClr r="0" g="0" b="0"/>
            </a:effectRef>
            <a:fontRef idx="none"/>
          </p:style>
          <p:txBody>
            <a:bodyPr/>
            <a:lstStyle/>
            <a:p>
              <a:pPr eaLnBrk="1" hangingPunct="1">
                <a:defRPr/>
              </a:pPr>
              <a:endParaRPr lang="en-IN"/>
            </a:p>
          </p:txBody>
        </p:sp>
        <p:sp>
          <p:nvSpPr>
            <p:cNvPr id="138" name="Shape 1387">
              <a:extLst>
                <a:ext uri="{FF2B5EF4-FFF2-40B4-BE49-F238E27FC236}">
                  <a16:creationId xmlns:a16="http://schemas.microsoft.com/office/drawing/2014/main" id="{2CACB180-6CFB-4C89-878D-57EA563D00E4}"/>
                </a:ext>
              </a:extLst>
            </p:cNvPr>
            <p:cNvSpPr/>
            <p:nvPr/>
          </p:nvSpPr>
          <p:spPr>
            <a:xfrm>
              <a:off x="5398142" y="2309668"/>
              <a:ext cx="682096" cy="175303"/>
            </a:xfrm>
            <a:custGeom>
              <a:avLst/>
              <a:gdLst/>
              <a:ahLst/>
              <a:cxnLst/>
              <a:rect l="0" t="0" r="0" b="0"/>
              <a:pathLst>
                <a:path w="682752" h="175260">
                  <a:moveTo>
                    <a:pt x="0" y="43815"/>
                  </a:moveTo>
                  <a:lnTo>
                    <a:pt x="595122" y="43815"/>
                  </a:lnTo>
                  <a:lnTo>
                    <a:pt x="595122" y="0"/>
                  </a:lnTo>
                  <a:lnTo>
                    <a:pt x="682752" y="87630"/>
                  </a:lnTo>
                  <a:lnTo>
                    <a:pt x="595122" y="175260"/>
                  </a:lnTo>
                  <a:lnTo>
                    <a:pt x="595122" y="131445"/>
                  </a:lnTo>
                  <a:lnTo>
                    <a:pt x="0" y="131445"/>
                  </a:lnTo>
                  <a:close/>
                </a:path>
              </a:pathLst>
            </a:custGeom>
            <a:ln w="12192" cap="flat">
              <a:miter lim="127000"/>
            </a:ln>
          </p:spPr>
          <p:style>
            <a:lnRef idx="1">
              <a:srgbClr val="41719C"/>
            </a:lnRef>
            <a:fillRef idx="0">
              <a:srgbClr val="000000">
                <a:alpha val="0"/>
              </a:srgbClr>
            </a:fillRef>
            <a:effectRef idx="0">
              <a:scrgbClr r="0" g="0" b="0"/>
            </a:effectRef>
            <a:fontRef idx="none"/>
          </p:style>
          <p:txBody>
            <a:bodyPr/>
            <a:lstStyle/>
            <a:p>
              <a:pPr eaLnBrk="1" hangingPunct="1">
                <a:defRPr/>
              </a:pPr>
              <a:endParaRPr lang="en-IN"/>
            </a:p>
          </p:txBody>
        </p:sp>
        <p:sp>
          <p:nvSpPr>
            <p:cNvPr id="139" name="Shape 1388">
              <a:extLst>
                <a:ext uri="{FF2B5EF4-FFF2-40B4-BE49-F238E27FC236}">
                  <a16:creationId xmlns:a16="http://schemas.microsoft.com/office/drawing/2014/main" id="{CB1E9C0E-17E6-4B07-8EC6-233EEB707222}"/>
                </a:ext>
              </a:extLst>
            </p:cNvPr>
            <p:cNvSpPr/>
            <p:nvPr/>
          </p:nvSpPr>
          <p:spPr>
            <a:xfrm>
              <a:off x="2777004" y="908386"/>
              <a:ext cx="935201" cy="141153"/>
            </a:xfrm>
            <a:custGeom>
              <a:avLst/>
              <a:gdLst/>
              <a:ahLst/>
              <a:cxnLst/>
              <a:rect l="0" t="0" r="0" b="0"/>
              <a:pathLst>
                <a:path w="935736" h="141732">
                  <a:moveTo>
                    <a:pt x="70866" y="0"/>
                  </a:moveTo>
                  <a:lnTo>
                    <a:pt x="70866" y="35433"/>
                  </a:lnTo>
                  <a:lnTo>
                    <a:pt x="935736" y="35433"/>
                  </a:lnTo>
                  <a:lnTo>
                    <a:pt x="935736" y="106299"/>
                  </a:lnTo>
                  <a:lnTo>
                    <a:pt x="70866" y="106299"/>
                  </a:lnTo>
                  <a:lnTo>
                    <a:pt x="70866" y="141732"/>
                  </a:lnTo>
                  <a:lnTo>
                    <a:pt x="0" y="70866"/>
                  </a:lnTo>
                  <a:lnTo>
                    <a:pt x="70866" y="0"/>
                  </a:lnTo>
                  <a:close/>
                </a:path>
              </a:pathLst>
            </a:custGeom>
            <a:ln w="0" cap="flat">
              <a:miter lim="127000"/>
            </a:ln>
          </p:spPr>
          <p:style>
            <a:lnRef idx="0">
              <a:srgbClr val="000000"/>
            </a:lnRef>
            <a:fillRef idx="1">
              <a:srgbClr val="5B9BD5"/>
            </a:fillRef>
            <a:effectRef idx="0">
              <a:scrgbClr r="0" g="0" b="0"/>
            </a:effectRef>
            <a:fontRef idx="none"/>
          </p:style>
          <p:txBody>
            <a:bodyPr/>
            <a:lstStyle/>
            <a:p>
              <a:pPr eaLnBrk="1" hangingPunct="1">
                <a:defRPr/>
              </a:pPr>
              <a:endParaRPr lang="en-IN"/>
            </a:p>
          </p:txBody>
        </p:sp>
        <p:sp>
          <p:nvSpPr>
            <p:cNvPr id="140" name="Shape 1389">
              <a:extLst>
                <a:ext uri="{FF2B5EF4-FFF2-40B4-BE49-F238E27FC236}">
                  <a16:creationId xmlns:a16="http://schemas.microsoft.com/office/drawing/2014/main" id="{B134AF61-0107-4EDA-BBAE-8F5AAFF282A0}"/>
                </a:ext>
              </a:extLst>
            </p:cNvPr>
            <p:cNvSpPr/>
            <p:nvPr/>
          </p:nvSpPr>
          <p:spPr>
            <a:xfrm>
              <a:off x="2777004" y="908386"/>
              <a:ext cx="935201" cy="141153"/>
            </a:xfrm>
            <a:custGeom>
              <a:avLst/>
              <a:gdLst/>
              <a:ahLst/>
              <a:cxnLst/>
              <a:rect l="0" t="0" r="0" b="0"/>
              <a:pathLst>
                <a:path w="935736" h="141732">
                  <a:moveTo>
                    <a:pt x="0" y="70866"/>
                  </a:moveTo>
                  <a:lnTo>
                    <a:pt x="70866" y="0"/>
                  </a:lnTo>
                  <a:lnTo>
                    <a:pt x="70866" y="35433"/>
                  </a:lnTo>
                  <a:lnTo>
                    <a:pt x="935736" y="35433"/>
                  </a:lnTo>
                  <a:lnTo>
                    <a:pt x="935736" y="106299"/>
                  </a:lnTo>
                  <a:lnTo>
                    <a:pt x="70866" y="106299"/>
                  </a:lnTo>
                  <a:lnTo>
                    <a:pt x="70866" y="141732"/>
                  </a:lnTo>
                  <a:close/>
                </a:path>
              </a:pathLst>
            </a:custGeom>
            <a:ln w="12192" cap="flat">
              <a:miter lim="127000"/>
            </a:ln>
          </p:spPr>
          <p:style>
            <a:lnRef idx="1">
              <a:srgbClr val="41719C"/>
            </a:lnRef>
            <a:fillRef idx="0">
              <a:srgbClr val="000000">
                <a:alpha val="0"/>
              </a:srgbClr>
            </a:fillRef>
            <a:effectRef idx="0">
              <a:scrgbClr r="0" g="0" b="0"/>
            </a:effectRef>
            <a:fontRef idx="none"/>
          </p:style>
          <p:txBody>
            <a:bodyPr/>
            <a:lstStyle/>
            <a:p>
              <a:pPr eaLnBrk="1" hangingPunct="1">
                <a:defRPr/>
              </a:pPr>
              <a:endParaRPr lang="en-IN"/>
            </a:p>
          </p:txBody>
        </p:sp>
        <p:sp>
          <p:nvSpPr>
            <p:cNvPr id="141" name="Shape 1390">
              <a:extLst>
                <a:ext uri="{FF2B5EF4-FFF2-40B4-BE49-F238E27FC236}">
                  <a16:creationId xmlns:a16="http://schemas.microsoft.com/office/drawing/2014/main" id="{651BCD49-AD1B-48DC-BBFE-10E2C2ADB979}"/>
                </a:ext>
              </a:extLst>
            </p:cNvPr>
            <p:cNvSpPr/>
            <p:nvPr/>
          </p:nvSpPr>
          <p:spPr>
            <a:xfrm>
              <a:off x="2026270" y="1363717"/>
              <a:ext cx="165877" cy="693242"/>
            </a:xfrm>
            <a:custGeom>
              <a:avLst/>
              <a:gdLst/>
              <a:ahLst/>
              <a:cxnLst/>
              <a:rect l="0" t="0" r="0" b="0"/>
              <a:pathLst>
                <a:path w="164592" h="693420">
                  <a:moveTo>
                    <a:pt x="41148" y="0"/>
                  </a:moveTo>
                  <a:lnTo>
                    <a:pt x="123444" y="0"/>
                  </a:lnTo>
                  <a:lnTo>
                    <a:pt x="123444" y="611124"/>
                  </a:lnTo>
                  <a:lnTo>
                    <a:pt x="164592" y="611124"/>
                  </a:lnTo>
                  <a:lnTo>
                    <a:pt x="82296" y="693420"/>
                  </a:lnTo>
                  <a:lnTo>
                    <a:pt x="0" y="611124"/>
                  </a:lnTo>
                  <a:lnTo>
                    <a:pt x="41148" y="611124"/>
                  </a:lnTo>
                  <a:lnTo>
                    <a:pt x="41148" y="0"/>
                  </a:lnTo>
                  <a:close/>
                </a:path>
              </a:pathLst>
            </a:custGeom>
            <a:ln w="0" cap="flat">
              <a:miter lim="127000"/>
            </a:ln>
          </p:spPr>
          <p:style>
            <a:lnRef idx="0">
              <a:srgbClr val="000000"/>
            </a:lnRef>
            <a:fillRef idx="1">
              <a:srgbClr val="5B9BD5"/>
            </a:fillRef>
            <a:effectRef idx="0">
              <a:scrgbClr r="0" g="0" b="0"/>
            </a:effectRef>
            <a:fontRef idx="none"/>
          </p:style>
          <p:txBody>
            <a:bodyPr/>
            <a:lstStyle/>
            <a:p>
              <a:pPr eaLnBrk="1" hangingPunct="1">
                <a:defRPr/>
              </a:pPr>
              <a:endParaRPr lang="en-IN"/>
            </a:p>
          </p:txBody>
        </p:sp>
        <p:sp>
          <p:nvSpPr>
            <p:cNvPr id="142" name="Shape 1391">
              <a:extLst>
                <a:ext uri="{FF2B5EF4-FFF2-40B4-BE49-F238E27FC236}">
                  <a16:creationId xmlns:a16="http://schemas.microsoft.com/office/drawing/2014/main" id="{7F8CD452-7987-406E-8ED1-83B6F70F19C6}"/>
                </a:ext>
              </a:extLst>
            </p:cNvPr>
            <p:cNvSpPr/>
            <p:nvPr/>
          </p:nvSpPr>
          <p:spPr>
            <a:xfrm>
              <a:off x="2026270" y="1363717"/>
              <a:ext cx="165877" cy="693242"/>
            </a:xfrm>
            <a:custGeom>
              <a:avLst/>
              <a:gdLst/>
              <a:ahLst/>
              <a:cxnLst/>
              <a:rect l="0" t="0" r="0" b="0"/>
              <a:pathLst>
                <a:path w="164592" h="693420">
                  <a:moveTo>
                    <a:pt x="0" y="611124"/>
                  </a:moveTo>
                  <a:lnTo>
                    <a:pt x="41148" y="611124"/>
                  </a:lnTo>
                  <a:lnTo>
                    <a:pt x="41148" y="0"/>
                  </a:lnTo>
                  <a:lnTo>
                    <a:pt x="123444" y="0"/>
                  </a:lnTo>
                  <a:lnTo>
                    <a:pt x="123444" y="611124"/>
                  </a:lnTo>
                  <a:lnTo>
                    <a:pt x="164592" y="611124"/>
                  </a:lnTo>
                  <a:lnTo>
                    <a:pt x="82296" y="693420"/>
                  </a:lnTo>
                  <a:close/>
                </a:path>
              </a:pathLst>
            </a:custGeom>
            <a:ln w="12192" cap="flat">
              <a:miter lim="127000"/>
            </a:ln>
          </p:spPr>
          <p:style>
            <a:lnRef idx="1">
              <a:srgbClr val="41719C"/>
            </a:lnRef>
            <a:fillRef idx="0">
              <a:srgbClr val="000000">
                <a:alpha val="0"/>
              </a:srgbClr>
            </a:fillRef>
            <a:effectRef idx="0">
              <a:scrgbClr r="0" g="0" b="0"/>
            </a:effectRef>
            <a:fontRef idx="none"/>
          </p:style>
          <p:txBody>
            <a:bodyPr/>
            <a:lstStyle/>
            <a:p>
              <a:pPr eaLnBrk="1" hangingPunct="1">
                <a:defRPr/>
              </a:pPr>
              <a:endParaRPr lang="en-IN"/>
            </a:p>
          </p:txBody>
        </p:sp>
        <p:sp>
          <p:nvSpPr>
            <p:cNvPr id="143" name="Shape 1392">
              <a:extLst>
                <a:ext uri="{FF2B5EF4-FFF2-40B4-BE49-F238E27FC236}">
                  <a16:creationId xmlns:a16="http://schemas.microsoft.com/office/drawing/2014/main" id="{E0C2D58F-3000-462D-8637-8529BC268859}"/>
                </a:ext>
              </a:extLst>
            </p:cNvPr>
            <p:cNvSpPr/>
            <p:nvPr/>
          </p:nvSpPr>
          <p:spPr>
            <a:xfrm>
              <a:off x="1023859" y="841225"/>
              <a:ext cx="463311" cy="142291"/>
            </a:xfrm>
            <a:custGeom>
              <a:avLst/>
              <a:gdLst/>
              <a:ahLst/>
              <a:cxnLst/>
              <a:rect l="0" t="0" r="0" b="0"/>
              <a:pathLst>
                <a:path w="463296" h="143256">
                  <a:moveTo>
                    <a:pt x="71628" y="0"/>
                  </a:moveTo>
                  <a:lnTo>
                    <a:pt x="71628" y="35814"/>
                  </a:lnTo>
                  <a:lnTo>
                    <a:pt x="391668" y="35814"/>
                  </a:lnTo>
                  <a:lnTo>
                    <a:pt x="391668" y="0"/>
                  </a:lnTo>
                  <a:lnTo>
                    <a:pt x="463296" y="71628"/>
                  </a:lnTo>
                  <a:lnTo>
                    <a:pt x="391668" y="143256"/>
                  </a:lnTo>
                  <a:lnTo>
                    <a:pt x="391668" y="107442"/>
                  </a:lnTo>
                  <a:lnTo>
                    <a:pt x="71628" y="107442"/>
                  </a:lnTo>
                  <a:lnTo>
                    <a:pt x="71628" y="143256"/>
                  </a:lnTo>
                  <a:lnTo>
                    <a:pt x="0" y="71628"/>
                  </a:lnTo>
                  <a:lnTo>
                    <a:pt x="71628" y="0"/>
                  </a:lnTo>
                  <a:close/>
                </a:path>
              </a:pathLst>
            </a:custGeom>
            <a:ln w="0" cap="flat">
              <a:miter lim="127000"/>
            </a:ln>
          </p:spPr>
          <p:style>
            <a:lnRef idx="0">
              <a:srgbClr val="000000"/>
            </a:lnRef>
            <a:fillRef idx="1">
              <a:srgbClr val="5B9BD5"/>
            </a:fillRef>
            <a:effectRef idx="0">
              <a:scrgbClr r="0" g="0" b="0"/>
            </a:effectRef>
            <a:fontRef idx="none"/>
          </p:style>
          <p:txBody>
            <a:bodyPr/>
            <a:lstStyle/>
            <a:p>
              <a:pPr eaLnBrk="1" hangingPunct="1">
                <a:defRPr/>
              </a:pPr>
              <a:endParaRPr lang="en-IN"/>
            </a:p>
          </p:txBody>
        </p:sp>
        <p:sp>
          <p:nvSpPr>
            <p:cNvPr id="144" name="Shape 1393">
              <a:extLst>
                <a:ext uri="{FF2B5EF4-FFF2-40B4-BE49-F238E27FC236}">
                  <a16:creationId xmlns:a16="http://schemas.microsoft.com/office/drawing/2014/main" id="{93609DA3-DD0F-4385-BD23-7F347F0BF126}"/>
                </a:ext>
              </a:extLst>
            </p:cNvPr>
            <p:cNvSpPr/>
            <p:nvPr/>
          </p:nvSpPr>
          <p:spPr>
            <a:xfrm>
              <a:off x="1023859" y="841225"/>
              <a:ext cx="463311" cy="142291"/>
            </a:xfrm>
            <a:custGeom>
              <a:avLst/>
              <a:gdLst/>
              <a:ahLst/>
              <a:cxnLst/>
              <a:rect l="0" t="0" r="0" b="0"/>
              <a:pathLst>
                <a:path w="463296" h="143256">
                  <a:moveTo>
                    <a:pt x="0" y="71628"/>
                  </a:moveTo>
                  <a:lnTo>
                    <a:pt x="71628" y="0"/>
                  </a:lnTo>
                  <a:lnTo>
                    <a:pt x="71628" y="35814"/>
                  </a:lnTo>
                  <a:lnTo>
                    <a:pt x="391668" y="35814"/>
                  </a:lnTo>
                  <a:lnTo>
                    <a:pt x="391668" y="0"/>
                  </a:lnTo>
                  <a:lnTo>
                    <a:pt x="463296" y="71628"/>
                  </a:lnTo>
                  <a:lnTo>
                    <a:pt x="391668" y="143256"/>
                  </a:lnTo>
                  <a:lnTo>
                    <a:pt x="391668" y="107442"/>
                  </a:lnTo>
                  <a:lnTo>
                    <a:pt x="71628" y="107442"/>
                  </a:lnTo>
                  <a:lnTo>
                    <a:pt x="71628" y="143256"/>
                  </a:lnTo>
                  <a:close/>
                </a:path>
              </a:pathLst>
            </a:custGeom>
            <a:ln w="12192" cap="flat">
              <a:miter lim="127000"/>
            </a:ln>
          </p:spPr>
          <p:style>
            <a:lnRef idx="1">
              <a:srgbClr val="41719C"/>
            </a:lnRef>
            <a:fillRef idx="0">
              <a:srgbClr val="000000">
                <a:alpha val="0"/>
              </a:srgbClr>
            </a:fillRef>
            <a:effectRef idx="0">
              <a:scrgbClr r="0" g="0" b="0"/>
            </a:effectRef>
            <a:fontRef idx="none"/>
          </p:style>
          <p:txBody>
            <a:bodyPr/>
            <a:lstStyle/>
            <a:p>
              <a:pPr eaLnBrk="1" hangingPunct="1">
                <a:defRPr/>
              </a:pPr>
              <a:endParaRPr lang="en-IN"/>
            </a:p>
          </p:txBody>
        </p:sp>
        <p:sp>
          <p:nvSpPr>
            <p:cNvPr id="145" name="Shape 1394">
              <a:extLst>
                <a:ext uri="{FF2B5EF4-FFF2-40B4-BE49-F238E27FC236}">
                  <a16:creationId xmlns:a16="http://schemas.microsoft.com/office/drawing/2014/main" id="{C2ED37CB-3120-4531-9E7D-4169C2F864CD}"/>
                </a:ext>
              </a:extLst>
            </p:cNvPr>
            <p:cNvSpPr/>
            <p:nvPr/>
          </p:nvSpPr>
          <p:spPr>
            <a:xfrm>
              <a:off x="1012420" y="2340403"/>
              <a:ext cx="461881" cy="143429"/>
            </a:xfrm>
            <a:custGeom>
              <a:avLst/>
              <a:gdLst/>
              <a:ahLst/>
              <a:cxnLst/>
              <a:rect l="0" t="0" r="0" b="0"/>
              <a:pathLst>
                <a:path w="461772" h="143256">
                  <a:moveTo>
                    <a:pt x="71628" y="0"/>
                  </a:moveTo>
                  <a:lnTo>
                    <a:pt x="71628" y="35814"/>
                  </a:lnTo>
                  <a:lnTo>
                    <a:pt x="390144" y="35814"/>
                  </a:lnTo>
                  <a:lnTo>
                    <a:pt x="390144" y="0"/>
                  </a:lnTo>
                  <a:lnTo>
                    <a:pt x="461772" y="71628"/>
                  </a:lnTo>
                  <a:lnTo>
                    <a:pt x="390144" y="143256"/>
                  </a:lnTo>
                  <a:lnTo>
                    <a:pt x="390144" y="107442"/>
                  </a:lnTo>
                  <a:lnTo>
                    <a:pt x="71628" y="107442"/>
                  </a:lnTo>
                  <a:lnTo>
                    <a:pt x="71628" y="143256"/>
                  </a:lnTo>
                  <a:lnTo>
                    <a:pt x="0" y="71628"/>
                  </a:lnTo>
                  <a:lnTo>
                    <a:pt x="71628" y="0"/>
                  </a:lnTo>
                  <a:close/>
                </a:path>
              </a:pathLst>
            </a:custGeom>
            <a:ln w="0" cap="flat">
              <a:miter lim="127000"/>
            </a:ln>
          </p:spPr>
          <p:style>
            <a:lnRef idx="0">
              <a:srgbClr val="000000"/>
            </a:lnRef>
            <a:fillRef idx="1">
              <a:srgbClr val="5B9BD5"/>
            </a:fillRef>
            <a:effectRef idx="0">
              <a:scrgbClr r="0" g="0" b="0"/>
            </a:effectRef>
            <a:fontRef idx="none"/>
          </p:style>
          <p:txBody>
            <a:bodyPr/>
            <a:lstStyle/>
            <a:p>
              <a:pPr eaLnBrk="1" hangingPunct="1">
                <a:defRPr/>
              </a:pPr>
              <a:endParaRPr lang="en-IN"/>
            </a:p>
          </p:txBody>
        </p:sp>
        <p:sp>
          <p:nvSpPr>
            <p:cNvPr id="146" name="Shape 1395">
              <a:extLst>
                <a:ext uri="{FF2B5EF4-FFF2-40B4-BE49-F238E27FC236}">
                  <a16:creationId xmlns:a16="http://schemas.microsoft.com/office/drawing/2014/main" id="{CA22A989-5C08-4265-B6F5-08069E53A53B}"/>
                </a:ext>
              </a:extLst>
            </p:cNvPr>
            <p:cNvSpPr/>
            <p:nvPr/>
          </p:nvSpPr>
          <p:spPr>
            <a:xfrm>
              <a:off x="1012420" y="2340403"/>
              <a:ext cx="461881" cy="143429"/>
            </a:xfrm>
            <a:custGeom>
              <a:avLst/>
              <a:gdLst/>
              <a:ahLst/>
              <a:cxnLst/>
              <a:rect l="0" t="0" r="0" b="0"/>
              <a:pathLst>
                <a:path w="461772" h="143256">
                  <a:moveTo>
                    <a:pt x="0" y="71628"/>
                  </a:moveTo>
                  <a:lnTo>
                    <a:pt x="71628" y="0"/>
                  </a:lnTo>
                  <a:lnTo>
                    <a:pt x="71628" y="35814"/>
                  </a:lnTo>
                  <a:lnTo>
                    <a:pt x="390144" y="35814"/>
                  </a:lnTo>
                  <a:lnTo>
                    <a:pt x="390144" y="0"/>
                  </a:lnTo>
                  <a:lnTo>
                    <a:pt x="461772" y="71628"/>
                  </a:lnTo>
                  <a:lnTo>
                    <a:pt x="390144" y="143256"/>
                  </a:lnTo>
                  <a:lnTo>
                    <a:pt x="390144" y="107442"/>
                  </a:lnTo>
                  <a:lnTo>
                    <a:pt x="71628" y="107442"/>
                  </a:lnTo>
                  <a:lnTo>
                    <a:pt x="71628" y="143256"/>
                  </a:lnTo>
                  <a:close/>
                </a:path>
              </a:pathLst>
            </a:custGeom>
            <a:ln w="12192" cap="flat">
              <a:miter lim="127000"/>
            </a:ln>
          </p:spPr>
          <p:style>
            <a:lnRef idx="1">
              <a:srgbClr val="41719C"/>
            </a:lnRef>
            <a:fillRef idx="0">
              <a:srgbClr val="000000">
                <a:alpha val="0"/>
              </a:srgbClr>
            </a:fillRef>
            <a:effectRef idx="0">
              <a:scrgbClr r="0" g="0" b="0"/>
            </a:effectRef>
            <a:fontRef idx="none"/>
          </p:style>
          <p:txBody>
            <a:bodyPr/>
            <a:lstStyle/>
            <a:p>
              <a:pPr eaLnBrk="1" hangingPunct="1">
                <a:defRPr/>
              </a:pPr>
              <a:endParaRPr lang="en-IN"/>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5C821777-3A3B-437E-B5C1-FBC7B0F48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5363" name="Rectangle 3">
            <a:extLst>
              <a:ext uri="{FF2B5EF4-FFF2-40B4-BE49-F238E27FC236}">
                <a16:creationId xmlns:a16="http://schemas.microsoft.com/office/drawing/2014/main" id="{EA8CA949-BF44-481E-8EEA-18A073544BD6}"/>
              </a:ext>
            </a:extLst>
          </p:cNvPr>
          <p:cNvSpPr>
            <a:spLocks noChangeArrowheads="1"/>
          </p:cNvSpPr>
          <p:nvPr/>
        </p:nvSpPr>
        <p:spPr bwMode="auto">
          <a:xfrm>
            <a:off x="7872575" y="628651"/>
            <a:ext cx="3643150" cy="349567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norm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defTabSz="914400">
              <a:lnSpc>
                <a:spcPct val="90000"/>
              </a:lnSpc>
              <a:spcBef>
                <a:spcPct val="0"/>
              </a:spcBef>
              <a:spcAft>
                <a:spcPts val="600"/>
              </a:spcAft>
            </a:pPr>
            <a:r>
              <a:rPr lang="en-US" altLang="en-US" sz="4000" b="1" cap="all" dirty="0">
                <a:solidFill>
                  <a:srgbClr val="FFFFFF"/>
                </a:solidFill>
                <a:effectLst>
                  <a:outerShdw blurRad="50800" dist="63500" dir="2700000" algn="tl" rotWithShape="0">
                    <a:srgbClr val="000000">
                      <a:alpha val="48000"/>
                    </a:srgbClr>
                  </a:outerShdw>
                </a:effectLst>
                <a:latin typeface="+mj-lt"/>
                <a:ea typeface="+mj-ea"/>
                <a:cs typeface="+mj-cs"/>
              </a:rPr>
              <a:t>Block Diagram</a:t>
            </a:r>
          </a:p>
        </p:txBody>
      </p:sp>
      <p:sp>
        <p:nvSpPr>
          <p:cNvPr id="75" name="Rectangle 74">
            <a:extLst>
              <a:ext uri="{FF2B5EF4-FFF2-40B4-BE49-F238E27FC236}">
                <a16:creationId xmlns:a16="http://schemas.microsoft.com/office/drawing/2014/main" id="{A31AD40C-CE73-4162-8681-421B8AF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4" name="Picture 3">
            <a:extLst>
              <a:ext uri="{FF2B5EF4-FFF2-40B4-BE49-F238E27FC236}">
                <a16:creationId xmlns:a16="http://schemas.microsoft.com/office/drawing/2014/main" id="{A2221F84-9A99-4F1A-8478-CE80A0C7009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21092" y="1114868"/>
            <a:ext cx="4558841" cy="4628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Rectangle 76">
            <a:extLst>
              <a:ext uri="{FF2B5EF4-FFF2-40B4-BE49-F238E27FC236}">
                <a16:creationId xmlns:a16="http://schemas.microsoft.com/office/drawing/2014/main" id="{707A3B9D-B1BA-4989-A535-1A6D8D402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62" name="Slide Number Placeholder 1">
            <a:extLst>
              <a:ext uri="{FF2B5EF4-FFF2-40B4-BE49-F238E27FC236}">
                <a16:creationId xmlns:a16="http://schemas.microsoft.com/office/drawing/2014/main" id="{09FF8298-4550-435E-839D-917E9056850F}"/>
              </a:ext>
            </a:extLst>
          </p:cNvPr>
          <p:cNvSpPr>
            <a:spLocks noGrp="1"/>
          </p:cNvSpPr>
          <p:nvPr>
            <p:ph type="sldNum" sz="quarter" idx="12"/>
          </p:nvPr>
        </p:nvSpPr>
        <p:spPr bwMode="auto">
          <a:xfrm>
            <a:off x="10514011" y="6309360"/>
            <a:ext cx="753545"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a:spcAft>
                <a:spcPts val="600"/>
              </a:spcAft>
            </a:pPr>
            <a:fld id="{ABCE7536-4B3E-4F06-B8AE-300E7C30C84A}" type="slidenum">
              <a:rPr lang="en-US" altLang="en-US">
                <a:solidFill>
                  <a:srgbClr val="FFFFFF"/>
                </a:solidFill>
                <a:latin typeface="+mn-lt"/>
                <a:cs typeface="+mn-cs"/>
              </a:rPr>
              <a:pPr defTabSz="914400">
                <a:spcAft>
                  <a:spcPts val="600"/>
                </a:spcAft>
              </a:pPr>
              <a:t>8</a:t>
            </a:fld>
            <a:endParaRPr lang="en-US" altLang="en-US">
              <a:solidFill>
                <a:srgbClr val="FFFFFF"/>
              </a:solidFill>
              <a:latin typeface="+mn-lt"/>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6389" name="Rectangle 71">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7" name="Rectangle 3">
            <a:extLst>
              <a:ext uri="{FF2B5EF4-FFF2-40B4-BE49-F238E27FC236}">
                <a16:creationId xmlns:a16="http://schemas.microsoft.com/office/drawing/2014/main" id="{4DC1FC09-4DBC-423B-9F70-E3111C79DE9E}"/>
              </a:ext>
            </a:extLst>
          </p:cNvPr>
          <p:cNvSpPr>
            <a:spLocks noChangeArrowheads="1"/>
          </p:cNvSpPr>
          <p:nvPr/>
        </p:nvSpPr>
        <p:spPr bwMode="auto">
          <a:xfrm>
            <a:off x="913796" y="927100"/>
            <a:ext cx="3418766" cy="46164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defTabSz="914400">
              <a:lnSpc>
                <a:spcPct val="90000"/>
              </a:lnSpc>
              <a:spcBef>
                <a:spcPct val="0"/>
              </a:spcBef>
              <a:spcAft>
                <a:spcPts val="600"/>
              </a:spcAft>
            </a:pPr>
            <a:r>
              <a:rPr lang="en-US" altLang="en-US" sz="3400" b="1" cap="all">
                <a:effectLst>
                  <a:outerShdw blurRad="50800" dist="63500" dir="2700000" algn="tl" rotWithShape="0">
                    <a:srgbClr val="000000">
                      <a:alpha val="48000"/>
                    </a:srgbClr>
                  </a:outerShdw>
                </a:effectLst>
                <a:latin typeface="+mj-lt"/>
                <a:ea typeface="+mj-ea"/>
                <a:cs typeface="+mj-cs"/>
              </a:rPr>
              <a:t>Future scope:- </a:t>
            </a:r>
          </a:p>
        </p:txBody>
      </p:sp>
      <p:cxnSp>
        <p:nvCxnSpPr>
          <p:cNvPr id="16390" name="Straight Connector 73">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19D0A870-390F-4789-B672-C900AA1D14E3}"/>
              </a:ext>
            </a:extLst>
          </p:cNvPr>
          <p:cNvSpPr/>
          <p:nvPr/>
        </p:nvSpPr>
        <p:spPr>
          <a:xfrm>
            <a:off x="4976029" y="971549"/>
            <a:ext cx="6291528" cy="4616450"/>
          </a:xfrm>
          <a:prstGeom prst="rect">
            <a:avLst/>
          </a:prstGeom>
        </p:spPr>
        <p:txBody>
          <a:bodyPr vert="horz" lIns="91440" tIns="45720" rIns="91440" bIns="45720" rtlCol="0" anchor="ctr">
            <a:normAutofit/>
          </a:bodyPr>
          <a:lstStyle/>
          <a:p>
            <a:pPr marL="342900" indent="-228600" defTabSz="914400">
              <a:lnSpc>
                <a:spcPct val="120000"/>
              </a:lnSpc>
              <a:spcAft>
                <a:spcPts val="600"/>
              </a:spcAft>
              <a:buFont typeface="Arial" panose="020B0604020202020204" pitchFamily="34" charset="0"/>
              <a:buChar char="•"/>
              <a:defRPr/>
            </a:pPr>
            <a:r>
              <a:rPr lang="en-US" dirty="0">
                <a:effectLst>
                  <a:outerShdw blurRad="50800" dist="38100" dir="2700000" algn="tl" rotWithShape="0">
                    <a:srgbClr val="000000">
                      <a:alpha val="48000"/>
                    </a:srgbClr>
                  </a:outerShdw>
                </a:effectLst>
              </a:rPr>
              <a:t>This project can be implemented in the form of mobile application to reduce the cost of hardware.</a:t>
            </a:r>
          </a:p>
          <a:p>
            <a:pPr marL="457200" indent="-228600" defTabSz="914400">
              <a:lnSpc>
                <a:spcPct val="120000"/>
              </a:lnSpc>
              <a:spcAft>
                <a:spcPts val="600"/>
              </a:spcAft>
              <a:buFont typeface="Arial" panose="020B0604020202020204" pitchFamily="34" charset="0"/>
              <a:buChar char="•"/>
              <a:defRPr/>
            </a:pPr>
            <a:endParaRPr lang="en-US" dirty="0">
              <a:effectLst>
                <a:outerShdw blurRad="50800" dist="38100" dir="2700000" algn="tl" rotWithShape="0">
                  <a:srgbClr val="000000">
                    <a:alpha val="48000"/>
                  </a:srgbClr>
                </a:outerShdw>
              </a:effectLst>
            </a:endParaRPr>
          </a:p>
          <a:p>
            <a:pPr marL="342900" indent="-228600" defTabSz="914400">
              <a:lnSpc>
                <a:spcPct val="120000"/>
              </a:lnSpc>
              <a:spcAft>
                <a:spcPts val="600"/>
              </a:spcAft>
              <a:buFont typeface="Arial" panose="020B0604020202020204" pitchFamily="34" charset="0"/>
              <a:buChar char="•"/>
              <a:defRPr/>
            </a:pPr>
            <a:r>
              <a:rPr lang="en-US" dirty="0">
                <a:effectLst>
                  <a:outerShdw blurRad="50800" dist="38100" dir="2700000" algn="tl" rotWithShape="0">
                    <a:srgbClr val="000000">
                      <a:alpha val="48000"/>
                    </a:srgbClr>
                  </a:outerShdw>
                </a:effectLst>
              </a:rPr>
              <a:t>This project can be integrated with car, so that automatic speed control can be imparted if the driver is found sleeping.</a:t>
            </a:r>
          </a:p>
          <a:p>
            <a:pPr marL="457200" indent="-228600" defTabSz="914400">
              <a:lnSpc>
                <a:spcPct val="120000"/>
              </a:lnSpc>
              <a:spcAft>
                <a:spcPts val="600"/>
              </a:spcAft>
              <a:buFont typeface="Arial" panose="020B0604020202020204" pitchFamily="34" charset="0"/>
              <a:buChar char="•"/>
              <a:defRPr/>
            </a:pPr>
            <a:endParaRPr lang="en-US" dirty="0">
              <a:effectLst>
                <a:outerShdw blurRad="50800" dist="38100" dir="2700000" algn="tl" rotWithShape="0">
                  <a:srgbClr val="000000">
                    <a:alpha val="48000"/>
                  </a:srgbClr>
                </a:outerShdw>
              </a:effectLst>
            </a:endParaRPr>
          </a:p>
          <a:p>
            <a:pPr marL="342900" indent="-228600" defTabSz="914400">
              <a:lnSpc>
                <a:spcPct val="120000"/>
              </a:lnSpc>
              <a:spcAft>
                <a:spcPts val="600"/>
              </a:spcAft>
              <a:buFont typeface="Arial" panose="020B0604020202020204" pitchFamily="34" charset="0"/>
              <a:buChar char="•"/>
              <a:defRPr/>
            </a:pPr>
            <a:r>
              <a:rPr lang="en-US" dirty="0">
                <a:effectLst>
                  <a:outerShdw blurRad="50800" dist="38100" dir="2700000" algn="tl" rotWithShape="0">
                    <a:srgbClr val="000000">
                      <a:alpha val="48000"/>
                    </a:srgbClr>
                  </a:outerShdw>
                </a:effectLst>
              </a:rPr>
              <a:t>To increase the sensitivity of application, a multimodal system can be developed which not uses only eye feature, but also facial expression, mouth feature and combine all features to make the decision where driver/subject is sleeping or not.</a:t>
            </a:r>
          </a:p>
        </p:txBody>
      </p:sp>
      <p:sp>
        <p:nvSpPr>
          <p:cNvPr id="16386" name="Slide Number Placeholder 1">
            <a:extLst>
              <a:ext uri="{FF2B5EF4-FFF2-40B4-BE49-F238E27FC236}">
                <a16:creationId xmlns:a16="http://schemas.microsoft.com/office/drawing/2014/main" id="{ED6BE695-92C5-4327-93F4-2F920E81475E}"/>
              </a:ext>
            </a:extLst>
          </p:cNvPr>
          <p:cNvSpPr>
            <a:spLocks noGrp="1"/>
          </p:cNvSpPr>
          <p:nvPr>
            <p:ph type="sldNum" sz="quarter" idx="12"/>
          </p:nvPr>
        </p:nvSpPr>
        <p:spPr bwMode="auto">
          <a:xfrm>
            <a:off x="10514011" y="5883275"/>
            <a:ext cx="753545"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Aft>
                <a:spcPts val="600"/>
              </a:spcAft>
            </a:pPr>
            <a:fld id="{A26AEC67-4A9E-492A-98DD-E499DA646D77}" type="slidenum">
              <a:rPr lang="en-US" altLang="en-US" kern="1200" dirty="0">
                <a:solidFill>
                  <a:schemeClr val="tx1">
                    <a:tint val="75000"/>
                  </a:schemeClr>
                </a:solidFill>
                <a:latin typeface="+mn-lt"/>
                <a:ea typeface="+mn-ea"/>
                <a:cs typeface="+mn-cs"/>
              </a:rPr>
              <a:pPr>
                <a:spcAft>
                  <a:spcPts val="600"/>
                </a:spcAft>
              </a:pPr>
              <a:t>9</a:t>
            </a:fld>
            <a:endParaRPr lang="en-US" altLang="en-US" kern="1200" dirty="0">
              <a:solidFill>
                <a:schemeClr val="tx1">
                  <a:tint val="75000"/>
                </a:schemeClr>
              </a:solidFill>
              <a:latin typeface="+mn-lt"/>
              <a:ea typeface="+mn-ea"/>
              <a:cs typeface="+mn-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923</Words>
  <Application>Microsoft Office PowerPoint</Application>
  <PresentationFormat>Widescreen</PresentationFormat>
  <Paragraphs>109</Paragraphs>
  <Slides>14</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Arial</vt:lpstr>
      <vt:lpstr>Consolas</vt:lpstr>
      <vt:lpstr>Corbel</vt:lpstr>
      <vt:lpstr>Wingdings</vt:lpstr>
      <vt:lpstr>Wingdings 2</vt:lpstr>
      <vt:lpstr>Wingdings 3</vt:lpstr>
      <vt:lpstr>Calibri</vt:lpstr>
      <vt:lpstr>Arial Rounded MT Bold</vt:lpstr>
      <vt:lpstr>Times New Roman</vt:lpstr>
      <vt:lpstr>inherit</vt:lpstr>
      <vt:lpstr>Minion W08 Bold</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Mihir Rabade</dc:creator>
  <cp:lastModifiedBy>Mihir Rabade</cp:lastModifiedBy>
  <cp:revision>1</cp:revision>
  <dcterms:created xsi:type="dcterms:W3CDTF">2020-10-15T15:03:03Z</dcterms:created>
  <dcterms:modified xsi:type="dcterms:W3CDTF">2020-10-15T15:03:14Z</dcterms:modified>
</cp:coreProperties>
</file>