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1" r:id="rId1"/>
  </p:sldMasterIdLst>
  <p:notesMasterIdLst>
    <p:notesMasterId r:id="rId17"/>
  </p:notesMasterIdLst>
  <p:sldIdLst>
    <p:sldId id="320" r:id="rId2"/>
    <p:sldId id="321" r:id="rId3"/>
    <p:sldId id="331" r:id="rId4"/>
    <p:sldId id="335" r:id="rId5"/>
    <p:sldId id="323" r:id="rId6"/>
    <p:sldId id="332" r:id="rId7"/>
    <p:sldId id="325" r:id="rId8"/>
    <p:sldId id="336" r:id="rId9"/>
    <p:sldId id="333" r:id="rId10"/>
    <p:sldId id="326" r:id="rId11"/>
    <p:sldId id="334" r:id="rId12"/>
    <p:sldId id="328" r:id="rId13"/>
    <p:sldId id="329" r:id="rId14"/>
    <p:sldId id="327" r:id="rId15"/>
    <p:sldId id="33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9104" autoAdjust="0"/>
  </p:normalViewPr>
  <p:slideViewPr>
    <p:cSldViewPr>
      <p:cViewPr>
        <p:scale>
          <a:sx n="90" d="100"/>
          <a:sy n="90" d="100"/>
        </p:scale>
        <p:origin x="398" y="53"/>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7066F-4175-4F77-B054-F0AFE5A9F8B9}"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IN"/>
        </a:p>
      </dgm:t>
    </dgm:pt>
    <dgm:pt modelId="{D3453A73-D964-451B-BF37-D0DE6E91A7A7}">
      <dgm:prSet phldrT="[Text]" phldr="1"/>
      <dgm:spPr/>
      <dgm:t>
        <a:bodyPr/>
        <a:lstStyle/>
        <a:p>
          <a:endParaRPr lang="en-IN"/>
        </a:p>
      </dgm:t>
    </dgm:pt>
    <dgm:pt modelId="{DBD873EC-AD76-415C-AD09-BA202C800751}" type="parTrans" cxnId="{47DBDE44-D50A-455D-9632-333EE72F0D42}">
      <dgm:prSet/>
      <dgm:spPr/>
      <dgm:t>
        <a:bodyPr/>
        <a:lstStyle/>
        <a:p>
          <a:endParaRPr lang="en-IN"/>
        </a:p>
      </dgm:t>
    </dgm:pt>
    <dgm:pt modelId="{D6D53F31-819D-4C5F-A2A6-0CB49AF9FCB8}" type="sibTrans" cxnId="{47DBDE44-D50A-455D-9632-333EE72F0D42}">
      <dgm:prSet/>
      <dgm:spPr/>
      <dgm:t>
        <a:bodyPr/>
        <a:lstStyle/>
        <a:p>
          <a:endParaRPr lang="en-IN"/>
        </a:p>
      </dgm:t>
    </dgm:pt>
    <dgm:pt modelId="{DE0ADFDB-B11C-4D1D-A18F-EAEE4E8456A5}">
      <dgm:prSet phldrT="[Text]" phldr="1"/>
      <dgm:spPr/>
      <dgm:t>
        <a:bodyPr/>
        <a:lstStyle/>
        <a:p>
          <a:endParaRPr lang="en-IN"/>
        </a:p>
      </dgm:t>
    </dgm:pt>
    <dgm:pt modelId="{36FAAAB0-FF32-432C-8BDE-8848E258EF37}" type="parTrans" cxnId="{BA08A14B-B852-435F-A177-324D1C91B8AA}">
      <dgm:prSet/>
      <dgm:spPr/>
      <dgm:t>
        <a:bodyPr/>
        <a:lstStyle/>
        <a:p>
          <a:endParaRPr lang="en-IN"/>
        </a:p>
      </dgm:t>
    </dgm:pt>
    <dgm:pt modelId="{1D37C556-5BE3-4B28-AE1B-BB87E29192BF}" type="sibTrans" cxnId="{BA08A14B-B852-435F-A177-324D1C91B8AA}">
      <dgm:prSet/>
      <dgm:spPr/>
      <dgm:t>
        <a:bodyPr/>
        <a:lstStyle/>
        <a:p>
          <a:endParaRPr lang="en-IN"/>
        </a:p>
      </dgm:t>
    </dgm:pt>
    <dgm:pt modelId="{71817869-02E3-4216-9143-A8C8C4CF6440}">
      <dgm:prSet phldrT="[Text]" phldr="1"/>
      <dgm:spPr/>
      <dgm:t>
        <a:bodyPr/>
        <a:lstStyle/>
        <a:p>
          <a:endParaRPr lang="en-IN"/>
        </a:p>
      </dgm:t>
    </dgm:pt>
    <dgm:pt modelId="{AB39FD15-43F2-4974-8484-4A9CB240E6BA}" type="parTrans" cxnId="{47C0A277-977E-484C-97A0-54315CFBB8B6}">
      <dgm:prSet/>
      <dgm:spPr/>
      <dgm:t>
        <a:bodyPr/>
        <a:lstStyle/>
        <a:p>
          <a:endParaRPr lang="en-IN"/>
        </a:p>
      </dgm:t>
    </dgm:pt>
    <dgm:pt modelId="{4990E0D6-194B-4321-9AEB-B8CDE53F7247}" type="sibTrans" cxnId="{47C0A277-977E-484C-97A0-54315CFBB8B6}">
      <dgm:prSet/>
      <dgm:spPr/>
      <dgm:t>
        <a:bodyPr/>
        <a:lstStyle/>
        <a:p>
          <a:endParaRPr lang="en-IN"/>
        </a:p>
      </dgm:t>
    </dgm:pt>
    <dgm:pt modelId="{6DC353E8-8F72-4C52-8BE5-1E894DF2C4A7}">
      <dgm:prSet phldrT="[Text]" phldr="1"/>
      <dgm:spPr/>
      <dgm:t>
        <a:bodyPr/>
        <a:lstStyle/>
        <a:p>
          <a:endParaRPr lang="en-IN"/>
        </a:p>
      </dgm:t>
    </dgm:pt>
    <dgm:pt modelId="{6F4B5E35-8CC1-40F1-BD32-FF4C695C1946}" type="parTrans" cxnId="{EF2B9B03-A47D-4A88-B002-110250D5397C}">
      <dgm:prSet/>
      <dgm:spPr/>
      <dgm:t>
        <a:bodyPr/>
        <a:lstStyle/>
        <a:p>
          <a:endParaRPr lang="en-IN"/>
        </a:p>
      </dgm:t>
    </dgm:pt>
    <dgm:pt modelId="{C027359A-FDFD-4320-BAD1-3F83490779FA}" type="sibTrans" cxnId="{EF2B9B03-A47D-4A88-B002-110250D5397C}">
      <dgm:prSet/>
      <dgm:spPr/>
      <dgm:t>
        <a:bodyPr/>
        <a:lstStyle/>
        <a:p>
          <a:endParaRPr lang="en-IN"/>
        </a:p>
      </dgm:t>
    </dgm:pt>
    <dgm:pt modelId="{768A94C2-7073-42F5-80F6-F45C42A9BBA9}">
      <dgm:prSet phldrT="[Text]" phldr="1"/>
      <dgm:spPr/>
      <dgm:t>
        <a:bodyPr/>
        <a:lstStyle/>
        <a:p>
          <a:endParaRPr lang="en-IN"/>
        </a:p>
      </dgm:t>
    </dgm:pt>
    <dgm:pt modelId="{3D1EA6F3-92C2-4B35-825C-8A987110611A}" type="parTrans" cxnId="{062A017C-30A8-4ED4-B627-F9E47ED56729}">
      <dgm:prSet/>
      <dgm:spPr/>
      <dgm:t>
        <a:bodyPr/>
        <a:lstStyle/>
        <a:p>
          <a:endParaRPr lang="en-IN"/>
        </a:p>
      </dgm:t>
    </dgm:pt>
    <dgm:pt modelId="{B02738CC-7737-40C9-A97C-8D953FD78F8E}" type="sibTrans" cxnId="{062A017C-30A8-4ED4-B627-F9E47ED56729}">
      <dgm:prSet/>
      <dgm:spPr/>
      <dgm:t>
        <a:bodyPr/>
        <a:lstStyle/>
        <a:p>
          <a:endParaRPr lang="en-IN"/>
        </a:p>
      </dgm:t>
    </dgm:pt>
    <dgm:pt modelId="{C123ECA7-5318-421F-B113-96FDDAB13F4F}" type="pres">
      <dgm:prSet presAssocID="{B9C7066F-4175-4F77-B054-F0AFE5A9F8B9}" presName="diagram" presStyleCnt="0">
        <dgm:presLayoutVars>
          <dgm:dir/>
          <dgm:resizeHandles val="exact"/>
        </dgm:presLayoutVars>
      </dgm:prSet>
      <dgm:spPr/>
    </dgm:pt>
    <dgm:pt modelId="{60FA8693-784C-40C4-A20A-8D585506C7B0}" type="pres">
      <dgm:prSet presAssocID="{D3453A73-D964-451B-BF37-D0DE6E91A7A7}" presName="node" presStyleLbl="node1" presStyleIdx="0" presStyleCnt="5">
        <dgm:presLayoutVars>
          <dgm:bulletEnabled val="1"/>
        </dgm:presLayoutVars>
      </dgm:prSet>
      <dgm:spPr/>
    </dgm:pt>
    <dgm:pt modelId="{66DBDA79-6BEA-411C-8A15-CE372558E71C}" type="pres">
      <dgm:prSet presAssocID="{D6D53F31-819D-4C5F-A2A6-0CB49AF9FCB8}" presName="sibTrans" presStyleCnt="0"/>
      <dgm:spPr/>
    </dgm:pt>
    <dgm:pt modelId="{36443662-818C-4C9D-870E-7C255D294B44}" type="pres">
      <dgm:prSet presAssocID="{DE0ADFDB-B11C-4D1D-A18F-EAEE4E8456A5}" presName="node" presStyleLbl="node1" presStyleIdx="1" presStyleCnt="5">
        <dgm:presLayoutVars>
          <dgm:bulletEnabled val="1"/>
        </dgm:presLayoutVars>
      </dgm:prSet>
      <dgm:spPr/>
    </dgm:pt>
    <dgm:pt modelId="{CC4E1580-29DD-404E-9D8A-A80B29314091}" type="pres">
      <dgm:prSet presAssocID="{1D37C556-5BE3-4B28-AE1B-BB87E29192BF}" presName="sibTrans" presStyleCnt="0"/>
      <dgm:spPr/>
    </dgm:pt>
    <dgm:pt modelId="{498A7FFB-A6EF-4A8D-B538-608C74DF2A82}" type="pres">
      <dgm:prSet presAssocID="{71817869-02E3-4216-9143-A8C8C4CF6440}" presName="node" presStyleLbl="node1" presStyleIdx="2" presStyleCnt="5">
        <dgm:presLayoutVars>
          <dgm:bulletEnabled val="1"/>
        </dgm:presLayoutVars>
      </dgm:prSet>
      <dgm:spPr/>
    </dgm:pt>
    <dgm:pt modelId="{D6B84F8E-C2BB-4A0A-BA91-999EEBC2CE4A}" type="pres">
      <dgm:prSet presAssocID="{4990E0D6-194B-4321-9AEB-B8CDE53F7247}" presName="sibTrans" presStyleCnt="0"/>
      <dgm:spPr/>
    </dgm:pt>
    <dgm:pt modelId="{CA6C325B-D68E-4719-995D-21DE7226AD67}" type="pres">
      <dgm:prSet presAssocID="{6DC353E8-8F72-4C52-8BE5-1E894DF2C4A7}" presName="node" presStyleLbl="node1" presStyleIdx="3" presStyleCnt="5">
        <dgm:presLayoutVars>
          <dgm:bulletEnabled val="1"/>
        </dgm:presLayoutVars>
      </dgm:prSet>
      <dgm:spPr/>
    </dgm:pt>
    <dgm:pt modelId="{FEA134B6-4F9E-4230-9317-BB4819B6EEF5}" type="pres">
      <dgm:prSet presAssocID="{C027359A-FDFD-4320-BAD1-3F83490779FA}" presName="sibTrans" presStyleCnt="0"/>
      <dgm:spPr/>
    </dgm:pt>
    <dgm:pt modelId="{02D98161-1D99-4F13-9121-D1DDBECE15CB}" type="pres">
      <dgm:prSet presAssocID="{768A94C2-7073-42F5-80F6-F45C42A9BBA9}" presName="node" presStyleLbl="node1" presStyleIdx="4" presStyleCnt="5">
        <dgm:presLayoutVars>
          <dgm:bulletEnabled val="1"/>
        </dgm:presLayoutVars>
      </dgm:prSet>
      <dgm:spPr/>
    </dgm:pt>
  </dgm:ptLst>
  <dgm:cxnLst>
    <dgm:cxn modelId="{EF2B9B03-A47D-4A88-B002-110250D5397C}" srcId="{B9C7066F-4175-4F77-B054-F0AFE5A9F8B9}" destId="{6DC353E8-8F72-4C52-8BE5-1E894DF2C4A7}" srcOrd="3" destOrd="0" parTransId="{6F4B5E35-8CC1-40F1-BD32-FF4C695C1946}" sibTransId="{C027359A-FDFD-4320-BAD1-3F83490779FA}"/>
    <dgm:cxn modelId="{757E4D0D-6A2F-4D3B-8429-09E16E2506C9}" type="presOf" srcId="{768A94C2-7073-42F5-80F6-F45C42A9BBA9}" destId="{02D98161-1D99-4F13-9121-D1DDBECE15CB}" srcOrd="0" destOrd="0" presId="urn:microsoft.com/office/officeart/2005/8/layout/default"/>
    <dgm:cxn modelId="{44AB3B3C-AEC9-4AEE-94F4-D610BF5E4C6B}" type="presOf" srcId="{D3453A73-D964-451B-BF37-D0DE6E91A7A7}" destId="{60FA8693-784C-40C4-A20A-8D585506C7B0}" srcOrd="0" destOrd="0" presId="urn:microsoft.com/office/officeart/2005/8/layout/default"/>
    <dgm:cxn modelId="{1E84F85E-D32D-4480-9D8E-69F53AB9D637}" type="presOf" srcId="{6DC353E8-8F72-4C52-8BE5-1E894DF2C4A7}" destId="{CA6C325B-D68E-4719-995D-21DE7226AD67}" srcOrd="0" destOrd="0" presId="urn:microsoft.com/office/officeart/2005/8/layout/default"/>
    <dgm:cxn modelId="{47DBDE44-D50A-455D-9632-333EE72F0D42}" srcId="{B9C7066F-4175-4F77-B054-F0AFE5A9F8B9}" destId="{D3453A73-D964-451B-BF37-D0DE6E91A7A7}" srcOrd="0" destOrd="0" parTransId="{DBD873EC-AD76-415C-AD09-BA202C800751}" sibTransId="{D6D53F31-819D-4C5F-A2A6-0CB49AF9FCB8}"/>
    <dgm:cxn modelId="{BA08A14B-B852-435F-A177-324D1C91B8AA}" srcId="{B9C7066F-4175-4F77-B054-F0AFE5A9F8B9}" destId="{DE0ADFDB-B11C-4D1D-A18F-EAEE4E8456A5}" srcOrd="1" destOrd="0" parTransId="{36FAAAB0-FF32-432C-8BDE-8848E258EF37}" sibTransId="{1D37C556-5BE3-4B28-AE1B-BB87E29192BF}"/>
    <dgm:cxn modelId="{47C0A277-977E-484C-97A0-54315CFBB8B6}" srcId="{B9C7066F-4175-4F77-B054-F0AFE5A9F8B9}" destId="{71817869-02E3-4216-9143-A8C8C4CF6440}" srcOrd="2" destOrd="0" parTransId="{AB39FD15-43F2-4974-8484-4A9CB240E6BA}" sibTransId="{4990E0D6-194B-4321-9AEB-B8CDE53F7247}"/>
    <dgm:cxn modelId="{062A017C-30A8-4ED4-B627-F9E47ED56729}" srcId="{B9C7066F-4175-4F77-B054-F0AFE5A9F8B9}" destId="{768A94C2-7073-42F5-80F6-F45C42A9BBA9}" srcOrd="4" destOrd="0" parTransId="{3D1EA6F3-92C2-4B35-825C-8A987110611A}" sibTransId="{B02738CC-7737-40C9-A97C-8D953FD78F8E}"/>
    <dgm:cxn modelId="{B78F19A2-756D-431B-974B-A758FCC296FB}" type="presOf" srcId="{71817869-02E3-4216-9143-A8C8C4CF6440}" destId="{498A7FFB-A6EF-4A8D-B538-608C74DF2A82}" srcOrd="0" destOrd="0" presId="urn:microsoft.com/office/officeart/2005/8/layout/default"/>
    <dgm:cxn modelId="{77B248AE-7706-43D4-B633-88CB70755F9E}" type="presOf" srcId="{DE0ADFDB-B11C-4D1D-A18F-EAEE4E8456A5}" destId="{36443662-818C-4C9D-870E-7C255D294B44}" srcOrd="0" destOrd="0" presId="urn:microsoft.com/office/officeart/2005/8/layout/default"/>
    <dgm:cxn modelId="{DDC625D4-9523-425C-A076-C71EF355FFDB}" type="presOf" srcId="{B9C7066F-4175-4F77-B054-F0AFE5A9F8B9}" destId="{C123ECA7-5318-421F-B113-96FDDAB13F4F}" srcOrd="0" destOrd="0" presId="urn:microsoft.com/office/officeart/2005/8/layout/default"/>
    <dgm:cxn modelId="{83A6A1D6-35A0-469F-A841-12B558881B4D}" type="presParOf" srcId="{C123ECA7-5318-421F-B113-96FDDAB13F4F}" destId="{60FA8693-784C-40C4-A20A-8D585506C7B0}" srcOrd="0" destOrd="0" presId="urn:microsoft.com/office/officeart/2005/8/layout/default"/>
    <dgm:cxn modelId="{B63C2E1C-B277-489D-ACD0-D29E6FF05258}" type="presParOf" srcId="{C123ECA7-5318-421F-B113-96FDDAB13F4F}" destId="{66DBDA79-6BEA-411C-8A15-CE372558E71C}" srcOrd="1" destOrd="0" presId="urn:microsoft.com/office/officeart/2005/8/layout/default"/>
    <dgm:cxn modelId="{AC1C5AD7-A424-426E-8357-BE0B420C3F44}" type="presParOf" srcId="{C123ECA7-5318-421F-B113-96FDDAB13F4F}" destId="{36443662-818C-4C9D-870E-7C255D294B44}" srcOrd="2" destOrd="0" presId="urn:microsoft.com/office/officeart/2005/8/layout/default"/>
    <dgm:cxn modelId="{1082C1C2-D0F5-4D66-952C-B3B910F42E75}" type="presParOf" srcId="{C123ECA7-5318-421F-B113-96FDDAB13F4F}" destId="{CC4E1580-29DD-404E-9D8A-A80B29314091}" srcOrd="3" destOrd="0" presId="urn:microsoft.com/office/officeart/2005/8/layout/default"/>
    <dgm:cxn modelId="{254AD19C-B433-45B9-B872-5E007A25A003}" type="presParOf" srcId="{C123ECA7-5318-421F-B113-96FDDAB13F4F}" destId="{498A7FFB-A6EF-4A8D-B538-608C74DF2A82}" srcOrd="4" destOrd="0" presId="urn:microsoft.com/office/officeart/2005/8/layout/default"/>
    <dgm:cxn modelId="{C506BFCC-9B80-45D0-918D-EE80D8039D39}" type="presParOf" srcId="{C123ECA7-5318-421F-B113-96FDDAB13F4F}" destId="{D6B84F8E-C2BB-4A0A-BA91-999EEBC2CE4A}" srcOrd="5" destOrd="0" presId="urn:microsoft.com/office/officeart/2005/8/layout/default"/>
    <dgm:cxn modelId="{F210607C-10AE-4F70-B66C-79A4B0480479}" type="presParOf" srcId="{C123ECA7-5318-421F-B113-96FDDAB13F4F}" destId="{CA6C325B-D68E-4719-995D-21DE7226AD67}" srcOrd="6" destOrd="0" presId="urn:microsoft.com/office/officeart/2005/8/layout/default"/>
    <dgm:cxn modelId="{F6C41494-0753-4220-A47F-094E48D5DC5B}" type="presParOf" srcId="{C123ECA7-5318-421F-B113-96FDDAB13F4F}" destId="{FEA134B6-4F9E-4230-9317-BB4819B6EEF5}" srcOrd="7" destOrd="0" presId="urn:microsoft.com/office/officeart/2005/8/layout/default"/>
    <dgm:cxn modelId="{BC3618AC-352E-4580-AD6B-C4082530720C}" type="presParOf" srcId="{C123ECA7-5318-421F-B113-96FDDAB13F4F}" destId="{02D98161-1D99-4F13-9121-D1DDBECE15CB}"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A8693-784C-40C4-A20A-8D585506C7B0}">
      <dsp:nvSpPr>
        <dsp:cNvPr id="0" name=""/>
        <dsp:cNvSpPr/>
      </dsp:nvSpPr>
      <dsp:spPr>
        <a:xfrm>
          <a:off x="1221978" y="2645"/>
          <a:ext cx="2706687" cy="16240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IN" sz="6400" kern="1200"/>
        </a:p>
      </dsp:txBody>
      <dsp:txXfrm>
        <a:off x="1221978" y="2645"/>
        <a:ext cx="2706687" cy="1624012"/>
      </dsp:txXfrm>
    </dsp:sp>
    <dsp:sp modelId="{36443662-818C-4C9D-870E-7C255D294B44}">
      <dsp:nvSpPr>
        <dsp:cNvPr id="0" name=""/>
        <dsp:cNvSpPr/>
      </dsp:nvSpPr>
      <dsp:spPr>
        <a:xfrm>
          <a:off x="4199334" y="2645"/>
          <a:ext cx="2706687" cy="16240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IN" sz="6400" kern="1200"/>
        </a:p>
      </dsp:txBody>
      <dsp:txXfrm>
        <a:off x="4199334" y="2645"/>
        <a:ext cx="2706687" cy="1624012"/>
      </dsp:txXfrm>
    </dsp:sp>
    <dsp:sp modelId="{498A7FFB-A6EF-4A8D-B538-608C74DF2A82}">
      <dsp:nvSpPr>
        <dsp:cNvPr id="0" name=""/>
        <dsp:cNvSpPr/>
      </dsp:nvSpPr>
      <dsp:spPr>
        <a:xfrm>
          <a:off x="1221978" y="1897327"/>
          <a:ext cx="2706687" cy="16240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IN" sz="6400" kern="1200"/>
        </a:p>
      </dsp:txBody>
      <dsp:txXfrm>
        <a:off x="1221978" y="1897327"/>
        <a:ext cx="2706687" cy="1624012"/>
      </dsp:txXfrm>
    </dsp:sp>
    <dsp:sp modelId="{CA6C325B-D68E-4719-995D-21DE7226AD67}">
      <dsp:nvSpPr>
        <dsp:cNvPr id="0" name=""/>
        <dsp:cNvSpPr/>
      </dsp:nvSpPr>
      <dsp:spPr>
        <a:xfrm>
          <a:off x="4199334" y="1897327"/>
          <a:ext cx="2706687" cy="16240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IN" sz="6400" kern="1200"/>
        </a:p>
      </dsp:txBody>
      <dsp:txXfrm>
        <a:off x="4199334" y="1897327"/>
        <a:ext cx="2706687" cy="1624012"/>
      </dsp:txXfrm>
    </dsp:sp>
    <dsp:sp modelId="{02D98161-1D99-4F13-9121-D1DDBECE15CB}">
      <dsp:nvSpPr>
        <dsp:cNvPr id="0" name=""/>
        <dsp:cNvSpPr/>
      </dsp:nvSpPr>
      <dsp:spPr>
        <a:xfrm>
          <a:off x="2710656" y="3792008"/>
          <a:ext cx="2706687" cy="16240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IN" sz="6400" kern="1200"/>
        </a:p>
      </dsp:txBody>
      <dsp:txXfrm>
        <a:off x="2710656" y="3792008"/>
        <a:ext cx="2706687" cy="16240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8AD7D-7FE6-4366-AB8E-89DC47DEA9C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2C01F478-AFFC-4E0C-AB6F-73850EAABE0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205944C-7D78-4EC0-9A0E-944E59BED08B}" type="datetimeFigureOut">
              <a:rPr lang="en-US"/>
              <a:pPr>
                <a:defRPr/>
              </a:pPr>
              <a:t>10/16/2020</a:t>
            </a:fld>
            <a:endParaRPr lang="en-US"/>
          </a:p>
        </p:txBody>
      </p:sp>
      <p:sp>
        <p:nvSpPr>
          <p:cNvPr id="4" name="Slide Image Placeholder 3">
            <a:extLst>
              <a:ext uri="{FF2B5EF4-FFF2-40B4-BE49-F238E27FC236}">
                <a16:creationId xmlns:a16="http://schemas.microsoft.com/office/drawing/2014/main" id="{ECC476E7-D1D9-4E61-9D81-B65EF143B19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9328B44-6460-49A0-B156-FD25A3EFED7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51D98B6-27B4-4256-964E-8EBD58D6CB3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941721E-EDAA-4CEE-A15D-F614B048F53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6E93B16-A2DA-4BF5-9456-22A1F634A4E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1C6B8686-FF83-407F-8120-51498D8026E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55E0508F-C5D3-41DA-AEBD-A8D8EA58F4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a:extLst>
              <a:ext uri="{FF2B5EF4-FFF2-40B4-BE49-F238E27FC236}">
                <a16:creationId xmlns:a16="http://schemas.microsoft.com/office/drawing/2014/main" id="{09117822-9F70-4D71-85C7-D376BBFA3E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BFE250-9571-426B-8BD3-ECA28000758A}"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269668A-CDC1-43E9-8F72-178D2AE97CA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0671DA96-7ACB-4ED7-B846-EA85DCF9A3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B3951846-5D88-4248-837E-C0522193F8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99D6FB-ED24-4221-B8AF-CD40ACC5FC6C}"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DADE252-C07C-43EB-82FA-E8C68546405B}" type="datetime1">
              <a:rPr lang="en-US" smtClean="0"/>
              <a:pPr>
                <a:defRPr/>
              </a:pPr>
              <a:t>10/16/2020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20612EB-318B-4893-9E93-40212F81BF9A}" type="slidenum">
              <a:rPr lang="en-US" altLang="en-US" smtClean="0"/>
              <a:pPr/>
              <a:t>‹#›</a:t>
            </a:fld>
            <a:endParaRPr lang="en-US" altLang="en-US"/>
          </a:p>
        </p:txBody>
      </p:sp>
    </p:spTree>
    <p:extLst>
      <p:ext uri="{BB962C8B-B14F-4D97-AF65-F5344CB8AC3E}">
        <p14:creationId xmlns:p14="http://schemas.microsoft.com/office/powerpoint/2010/main" val="330776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F8D4A-8B1C-4665-8D23-A19BC4944A18}" type="datetime1">
              <a:rPr lang="en-US" smtClean="0"/>
              <a:pPr>
                <a:defRPr/>
              </a:pPr>
              <a:t>10/16/2020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14992169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F8D4A-8B1C-4665-8D23-A19BC4944A18}" type="datetime1">
              <a:rPr lang="en-US" smtClean="0"/>
              <a:pPr>
                <a:defRPr/>
              </a:pPr>
              <a:t>10/16/2020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79302777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F8D4A-8B1C-4665-8D23-A19BC4944A18}" type="datetime1">
              <a:rPr lang="en-US" smtClean="0"/>
              <a:pPr>
                <a:defRPr/>
              </a:pPr>
              <a:t>10/16/2020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4E09882-B7F5-44D4-A40A-9CB390392B8F}" type="slidenum">
              <a:rPr lang="en-US" altLang="en-US" smtClean="0"/>
              <a:pPr/>
              <a:t>‹#›</a:t>
            </a:fld>
            <a:endParaRPr lang="en-US"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81797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F8D4A-8B1C-4665-8D23-A19BC4944A18}" type="datetime1">
              <a:rPr lang="en-US" smtClean="0"/>
              <a:pPr>
                <a:defRPr/>
              </a:pPr>
              <a:t>10/16/2020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79300557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287F8D4A-8B1C-4665-8D23-A19BC4944A18}" type="datetime1">
              <a:rPr lang="en-US" smtClean="0"/>
              <a:pPr>
                <a:defRPr/>
              </a:pPr>
              <a:t>10/16/2020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134738886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287F8D4A-8B1C-4665-8D23-A19BC4944A18}" type="datetime1">
              <a:rPr lang="en-US" smtClean="0"/>
              <a:pPr>
                <a:defRPr/>
              </a:pPr>
              <a:t>10/16/2020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68628301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2528A18-4209-4CA3-8A4B-CEBF0A7B5E42}" type="datetime1">
              <a:rPr lang="en-US" smtClean="0"/>
              <a:pPr>
                <a:defRPr/>
              </a:pPr>
              <a:t>10/16/2020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279E228-199D-4AEC-A3FD-EEE76C3B4C66}" type="slidenum">
              <a:rPr lang="en-US" altLang="en-US" smtClean="0"/>
              <a:pPr/>
              <a:t>‹#›</a:t>
            </a:fld>
            <a:endParaRPr lang="en-US" altLang="en-US"/>
          </a:p>
        </p:txBody>
      </p:sp>
    </p:spTree>
    <p:extLst>
      <p:ext uri="{BB962C8B-B14F-4D97-AF65-F5344CB8AC3E}">
        <p14:creationId xmlns:p14="http://schemas.microsoft.com/office/powerpoint/2010/main" val="129313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BF769AC-BBF3-49B0-8C90-2E278BB9762D}" type="datetime1">
              <a:rPr lang="en-US" smtClean="0"/>
              <a:pPr>
                <a:defRPr/>
              </a:pPr>
              <a:t>10/16/2020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B8D4A9D-7DE6-4840-AB84-94120A162995}" type="slidenum">
              <a:rPr lang="en-US" altLang="en-US" smtClean="0"/>
              <a:pPr/>
              <a:t>‹#›</a:t>
            </a:fld>
            <a:endParaRPr lang="en-US" altLang="en-US"/>
          </a:p>
        </p:txBody>
      </p:sp>
    </p:spTree>
    <p:extLst>
      <p:ext uri="{BB962C8B-B14F-4D97-AF65-F5344CB8AC3E}">
        <p14:creationId xmlns:p14="http://schemas.microsoft.com/office/powerpoint/2010/main" val="337015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20411D6-64C8-47E8-8CEA-8519A2E90593}" type="datetime1">
              <a:rPr lang="en-US" smtClean="0"/>
              <a:pPr>
                <a:defRPr/>
              </a:pPr>
              <a:t>10/16/2020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A9D67D8-BD61-4718-8E06-CA1220E50A51}" type="slidenum">
              <a:rPr lang="en-US" altLang="en-US" smtClean="0"/>
              <a:pPr/>
              <a:t>‹#›</a:t>
            </a:fld>
            <a:endParaRPr lang="en-US" altLang="en-US"/>
          </a:p>
        </p:txBody>
      </p:sp>
    </p:spTree>
    <p:extLst>
      <p:ext uri="{BB962C8B-B14F-4D97-AF65-F5344CB8AC3E}">
        <p14:creationId xmlns:p14="http://schemas.microsoft.com/office/powerpoint/2010/main" val="232172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54FF879-6FC5-4DE3-8FC9-4520994B6846}" type="datetime1">
              <a:rPr lang="en-US" smtClean="0"/>
              <a:pPr>
                <a:defRPr/>
              </a:pPr>
              <a:t>10/16/2020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E58899F-AE56-4B44-B68E-D8094487C209}" type="slidenum">
              <a:rPr lang="en-US" altLang="en-US" smtClean="0"/>
              <a:pPr/>
              <a:t>‹#›</a:t>
            </a:fld>
            <a:endParaRPr lang="en-US" altLang="en-US"/>
          </a:p>
        </p:txBody>
      </p:sp>
    </p:spTree>
    <p:extLst>
      <p:ext uri="{BB962C8B-B14F-4D97-AF65-F5344CB8AC3E}">
        <p14:creationId xmlns:p14="http://schemas.microsoft.com/office/powerpoint/2010/main" val="336138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18FF741-9C2A-434D-B896-FE173BA8B1E5}" type="datetime1">
              <a:rPr lang="en-US" smtClean="0"/>
              <a:pPr>
                <a:defRPr/>
              </a:pPr>
              <a:t>10/16/2020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E13B69E-AA7F-4F2C-9D0A-75AB5C1C4EAD}" type="slidenum">
              <a:rPr lang="en-US" altLang="en-US" smtClean="0"/>
              <a:pPr/>
              <a:t>‹#›</a:t>
            </a:fld>
            <a:endParaRPr lang="en-US" altLang="en-US"/>
          </a:p>
        </p:txBody>
      </p:sp>
    </p:spTree>
    <p:extLst>
      <p:ext uri="{BB962C8B-B14F-4D97-AF65-F5344CB8AC3E}">
        <p14:creationId xmlns:p14="http://schemas.microsoft.com/office/powerpoint/2010/main" val="409459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DBA3A1A-3AF5-4ED4-896E-1CAEB3468E02}" type="datetime1">
              <a:rPr lang="en-US" smtClean="0"/>
              <a:pPr>
                <a:defRPr/>
              </a:pPr>
              <a:t>10/16/2020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B4E859E-73CC-4064-8D58-B1749EE8418B}" type="slidenum">
              <a:rPr lang="en-US" altLang="en-US" smtClean="0"/>
              <a:pPr/>
              <a:t>‹#›</a:t>
            </a:fld>
            <a:endParaRPr lang="en-US" altLang="en-US"/>
          </a:p>
        </p:txBody>
      </p:sp>
    </p:spTree>
    <p:extLst>
      <p:ext uri="{BB962C8B-B14F-4D97-AF65-F5344CB8AC3E}">
        <p14:creationId xmlns:p14="http://schemas.microsoft.com/office/powerpoint/2010/main" val="311465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9F6A0E47-AB40-4B56-899B-FDA9515EE5A9}" type="datetime1">
              <a:rPr lang="en-US" smtClean="0"/>
              <a:pPr>
                <a:defRPr/>
              </a:pPr>
              <a:t>10/16/2020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8C4614F-06D1-4C25-9B57-262D0DAF745E}" type="slidenum">
              <a:rPr lang="en-US" altLang="en-US" smtClean="0"/>
              <a:pPr/>
              <a:t>‹#›</a:t>
            </a:fld>
            <a:endParaRPr lang="en-US" altLang="en-US"/>
          </a:p>
        </p:txBody>
      </p:sp>
    </p:spTree>
    <p:extLst>
      <p:ext uri="{BB962C8B-B14F-4D97-AF65-F5344CB8AC3E}">
        <p14:creationId xmlns:p14="http://schemas.microsoft.com/office/powerpoint/2010/main" val="318531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9FCB4CE-68D4-415C-BF3F-A5D213845298}" type="datetime1">
              <a:rPr lang="en-US" smtClean="0"/>
              <a:pPr>
                <a:defRPr/>
              </a:pPr>
              <a:t>10/16/2020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6075F8C9-6BD1-46DA-A9EF-517C1A7E78C4}" type="slidenum">
              <a:rPr lang="en-US" altLang="en-US" smtClean="0"/>
              <a:pPr/>
              <a:t>‹#›</a:t>
            </a:fld>
            <a:endParaRPr lang="en-US" altLang="en-US"/>
          </a:p>
        </p:txBody>
      </p:sp>
    </p:spTree>
    <p:extLst>
      <p:ext uri="{BB962C8B-B14F-4D97-AF65-F5344CB8AC3E}">
        <p14:creationId xmlns:p14="http://schemas.microsoft.com/office/powerpoint/2010/main" val="69634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FBB1E12-4BE1-48CC-A0A2-C7D517E92186}" type="datetime1">
              <a:rPr lang="en-US" smtClean="0"/>
              <a:pPr>
                <a:defRPr/>
              </a:pPr>
              <a:t>10/16/2020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806C3E7-912C-44B7-81CA-51F3945379EC}" type="slidenum">
              <a:rPr lang="en-US" altLang="en-US" smtClean="0"/>
              <a:pPr/>
              <a:t>‹#›</a:t>
            </a:fld>
            <a:endParaRPr lang="en-US" altLang="en-US"/>
          </a:p>
        </p:txBody>
      </p:sp>
    </p:spTree>
    <p:extLst>
      <p:ext uri="{BB962C8B-B14F-4D97-AF65-F5344CB8AC3E}">
        <p14:creationId xmlns:p14="http://schemas.microsoft.com/office/powerpoint/2010/main" val="413403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6DBD357-C2D9-4312-B7F7-BE1510DA6CED}" type="datetime1">
              <a:rPr lang="en-US" smtClean="0"/>
              <a:pPr>
                <a:defRPr/>
              </a:pPr>
              <a:t>10/16/2020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6B4D8D-C401-4F69-9013-3D532BF456FE}" type="slidenum">
              <a:rPr lang="en-US" altLang="en-US" smtClean="0"/>
              <a:pPr/>
              <a:t>‹#›</a:t>
            </a:fld>
            <a:endParaRPr lang="en-US" altLang="en-US"/>
          </a:p>
        </p:txBody>
      </p:sp>
    </p:spTree>
    <p:extLst>
      <p:ext uri="{BB962C8B-B14F-4D97-AF65-F5344CB8AC3E}">
        <p14:creationId xmlns:p14="http://schemas.microsoft.com/office/powerpoint/2010/main" val="19028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287F8D4A-8B1C-4665-8D23-A19BC4944A18}" type="datetime1">
              <a:rPr lang="en-US" smtClean="0"/>
              <a:pPr>
                <a:defRPr/>
              </a:pPr>
              <a:t>10/16/2020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E09882-B7F5-44D4-A40A-9CB390392B8F}" type="slidenum">
              <a:rPr lang="en-US" altLang="en-US" smtClean="0"/>
              <a:pPr/>
              <a:t>‹#›</a:t>
            </a:fld>
            <a:endParaRPr lang="en-US" altLang="en-US"/>
          </a:p>
        </p:txBody>
      </p:sp>
    </p:spTree>
    <p:extLst>
      <p:ext uri="{BB962C8B-B14F-4D97-AF65-F5344CB8AC3E}">
        <p14:creationId xmlns:p14="http://schemas.microsoft.com/office/powerpoint/2010/main" val="1297006954"/>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59FA04-D321-45A0-A201-7C22B431D33D}"/>
              </a:ext>
            </a:extLst>
          </p:cNvPr>
          <p:cNvSpPr/>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defRPr/>
            </a:pPr>
            <a:r>
              <a:rPr lang="en-US" sz="3400" b="1" cap="all">
                <a:effectLst>
                  <a:outerShdw blurRad="50800" dist="63500" dir="2700000" algn="tl" rotWithShape="0">
                    <a:srgbClr val="000000">
                      <a:alpha val="48000"/>
                    </a:srgbClr>
                  </a:outerShdw>
                </a:effectLst>
                <a:latin typeface="+mj-lt"/>
                <a:ea typeface="+mj-ea"/>
                <a:cs typeface="+mj-cs"/>
              </a:rPr>
              <a:t>Real Time Driver Drowsiness Detection System</a:t>
            </a:r>
          </a:p>
        </p:txBody>
      </p:sp>
      <p:sp>
        <p:nvSpPr>
          <p:cNvPr id="8197" name="TextBox 1">
            <a:extLst>
              <a:ext uri="{FF2B5EF4-FFF2-40B4-BE49-F238E27FC236}">
                <a16:creationId xmlns:a16="http://schemas.microsoft.com/office/drawing/2014/main" id="{F8273C92-EF62-415C-81FD-580D055F72F3}"/>
              </a:ext>
            </a:extLst>
          </p:cNvPr>
          <p:cNvSpPr txBox="1">
            <a:spLocks noChangeArrowheads="1"/>
          </p:cNvSpPr>
          <p:nvPr/>
        </p:nvSpPr>
        <p:spPr bwMode="auto">
          <a:xfrm>
            <a:off x="913795" y="2096064"/>
            <a:ext cx="6352824" cy="369513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 indent="-228600" defTabSz="914400">
              <a:lnSpc>
                <a:spcPct val="120000"/>
              </a:lnSpc>
              <a:spcAft>
                <a:spcPts val="600"/>
              </a:spcAft>
              <a:buFont typeface="Arial" panose="020B0604020202020204" pitchFamily="34" charset="0"/>
              <a:buChar char="•"/>
            </a:pPr>
            <a:r>
              <a:rPr lang="en-US">
                <a:effectLst>
                  <a:outerShdw blurRad="50800" dist="38100" dir="2700000" algn="tl" rotWithShape="0">
                    <a:srgbClr val="000000">
                      <a:alpha val="48000"/>
                    </a:srgbClr>
                  </a:outerShdw>
                </a:effectLst>
                <a:latin typeface="+mn-lt"/>
                <a:cs typeface="+mn-cs"/>
              </a:rPr>
              <a:t>Group members - </a:t>
            </a:r>
            <a:endParaRPr lang="en-US" altLang="en-US">
              <a:effectLst>
                <a:outerShdw blurRad="50800" dist="38100" dir="2700000" algn="tl" rotWithShape="0">
                  <a:srgbClr val="000000">
                    <a:alpha val="48000"/>
                  </a:srgbClr>
                </a:outerShdw>
              </a:effectLst>
              <a:latin typeface="+mn-lt"/>
              <a:cs typeface="+mn-cs"/>
            </a:endParaRP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Akash Patil</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Amisha</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Devesh Jagtap</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Mihir Rabade</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Pranav Chaudhari</a:t>
            </a:r>
          </a:p>
        </p:txBody>
      </p:sp>
      <p:sp>
        <p:nvSpPr>
          <p:cNvPr id="8194" name="Slide Number Placeholder 1">
            <a:extLst>
              <a:ext uri="{FF2B5EF4-FFF2-40B4-BE49-F238E27FC236}">
                <a16:creationId xmlns:a16="http://schemas.microsoft.com/office/drawing/2014/main" id="{8B51DBCA-71C2-4971-A6F1-B5A5E2DA4BE2}"/>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65B49A59-DD2D-4C6E-9A1A-FC45DA922BBB}" type="slidenum">
              <a:rPr lang="en-US" altLang="en-US">
                <a:solidFill>
                  <a:schemeClr val="tx1">
                    <a:tint val="75000"/>
                  </a:schemeClr>
                </a:solidFill>
                <a:latin typeface="+mn-lt"/>
                <a:cs typeface="+mn-cs"/>
              </a:rPr>
              <a:pPr defTabSz="914400">
                <a:spcAft>
                  <a:spcPts val="600"/>
                </a:spcAft>
              </a:pPr>
              <a:t>1</a:t>
            </a:fld>
            <a:endParaRPr lang="en-US" altLang="en-US">
              <a:solidFill>
                <a:schemeClr val="tx1">
                  <a:tint val="75000"/>
                </a:schemeClr>
              </a:solidFill>
              <a:latin typeface="+mn-lt"/>
              <a:cs typeface="+mn-cs"/>
            </a:endParaRPr>
          </a:p>
        </p:txBody>
      </p:sp>
      <p:pic>
        <p:nvPicPr>
          <p:cNvPr id="192" name="Graphic 191" descr="User">
            <a:extLst>
              <a:ext uri="{FF2B5EF4-FFF2-40B4-BE49-F238E27FC236}">
                <a16:creationId xmlns:a16="http://schemas.microsoft.com/office/drawing/2014/main" id="{866F23F8-7D8E-412F-A6C6-028026B8FF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88035" y="2210935"/>
            <a:ext cx="349318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7" name="Rectangle 3">
            <a:extLst>
              <a:ext uri="{FF2B5EF4-FFF2-40B4-BE49-F238E27FC236}">
                <a16:creationId xmlns:a16="http://schemas.microsoft.com/office/drawing/2014/main" id="{4DC1FC09-4DBC-423B-9F70-E3111C79DE9E}"/>
              </a:ext>
            </a:extLst>
          </p:cNvPr>
          <p:cNvSpPr>
            <a:spLocks noChangeArrowheads="1"/>
          </p:cNvSpPr>
          <p:nvPr/>
        </p:nvSpPr>
        <p:spPr bwMode="auto">
          <a:xfrm>
            <a:off x="913796" y="927100"/>
            <a:ext cx="3418766" cy="46164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3400" b="1" cap="all" dirty="0">
                <a:effectLst>
                  <a:outerShdw blurRad="50800" dist="63500" dir="2700000" algn="tl" rotWithShape="0">
                    <a:srgbClr val="000000">
                      <a:alpha val="48000"/>
                    </a:srgbClr>
                  </a:outerShdw>
                </a:effectLst>
                <a:latin typeface="+mj-lt"/>
                <a:ea typeface="+mj-ea"/>
                <a:cs typeface="+mj-cs"/>
              </a:rPr>
              <a:t>Future scope </a:t>
            </a:r>
          </a:p>
        </p:txBody>
      </p:sp>
      <p:cxnSp>
        <p:nvCxnSpPr>
          <p:cNvPr id="74" name="Straight Connector 73">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9D0A870-390F-4789-B672-C900AA1D14E3}"/>
              </a:ext>
            </a:extLst>
          </p:cNvPr>
          <p:cNvSpPr/>
          <p:nvPr/>
        </p:nvSpPr>
        <p:spPr>
          <a:xfrm>
            <a:off x="4976029" y="971549"/>
            <a:ext cx="6291528" cy="4616450"/>
          </a:xfrm>
          <a:prstGeom prst="rect">
            <a:avLst/>
          </a:prstGeom>
        </p:spPr>
        <p:txBody>
          <a:bodyPr vert="horz" lIns="91440" tIns="45720" rIns="91440" bIns="45720" rtlCol="0" anchor="ctr">
            <a:normAutofit/>
          </a:bodyPr>
          <a:lstStyle/>
          <a:p>
            <a:pPr marL="342900" indent="-228600" defTabSz="914400">
              <a:lnSpc>
                <a:spcPct val="120000"/>
              </a:lnSpc>
              <a:spcAft>
                <a:spcPts val="600"/>
              </a:spcAft>
              <a:buFont typeface="Arial" panose="020B0604020202020204" pitchFamily="34" charset="0"/>
              <a:buChar char="•"/>
              <a:defRPr/>
            </a:pPr>
            <a:r>
              <a:rPr lang="en-US" dirty="0">
                <a:effectLst>
                  <a:outerShdw blurRad="50800" dist="38100" dir="2700000" algn="tl" rotWithShape="0">
                    <a:srgbClr val="000000">
                      <a:alpha val="48000"/>
                    </a:srgbClr>
                  </a:outerShdw>
                </a:effectLst>
              </a:rPr>
              <a:t>This project can be implemented in the form of mobile application to reduce the cost of hardware.</a:t>
            </a:r>
          </a:p>
          <a:p>
            <a:pPr marL="457200" indent="-228600" defTabSz="914400">
              <a:lnSpc>
                <a:spcPct val="120000"/>
              </a:lnSpc>
              <a:spcAft>
                <a:spcPts val="600"/>
              </a:spcAft>
              <a:buFont typeface="Arial" panose="020B0604020202020204" pitchFamily="34" charset="0"/>
              <a:buChar char="•"/>
              <a:defRPr/>
            </a:pPr>
            <a:endParaRPr lang="en-US" dirty="0">
              <a:effectLst>
                <a:outerShdw blurRad="50800" dist="38100" dir="2700000" algn="tl" rotWithShape="0">
                  <a:srgbClr val="000000">
                    <a:alpha val="48000"/>
                  </a:srgbClr>
                </a:outerShdw>
              </a:effectLst>
            </a:endParaRPr>
          </a:p>
          <a:p>
            <a:pPr marL="342900" indent="-228600" defTabSz="914400">
              <a:lnSpc>
                <a:spcPct val="120000"/>
              </a:lnSpc>
              <a:spcAft>
                <a:spcPts val="600"/>
              </a:spcAft>
              <a:buFont typeface="Arial" panose="020B0604020202020204" pitchFamily="34" charset="0"/>
              <a:buChar char="•"/>
              <a:defRPr/>
            </a:pPr>
            <a:r>
              <a:rPr lang="en-US" dirty="0">
                <a:effectLst>
                  <a:outerShdw blurRad="50800" dist="38100" dir="2700000" algn="tl" rotWithShape="0">
                    <a:srgbClr val="000000">
                      <a:alpha val="48000"/>
                    </a:srgbClr>
                  </a:outerShdw>
                </a:effectLst>
              </a:rPr>
              <a:t>This project can be integrated with car, so that automatic speed control can be imparted if the driver is found sleeping.</a:t>
            </a:r>
          </a:p>
          <a:p>
            <a:pPr marL="457200" indent="-228600" defTabSz="914400">
              <a:lnSpc>
                <a:spcPct val="120000"/>
              </a:lnSpc>
              <a:spcAft>
                <a:spcPts val="600"/>
              </a:spcAft>
              <a:buFont typeface="Arial" panose="020B0604020202020204" pitchFamily="34" charset="0"/>
              <a:buChar char="•"/>
              <a:defRPr/>
            </a:pPr>
            <a:endParaRPr lang="en-US" dirty="0">
              <a:effectLst>
                <a:outerShdw blurRad="50800" dist="38100" dir="2700000" algn="tl" rotWithShape="0">
                  <a:srgbClr val="000000">
                    <a:alpha val="48000"/>
                  </a:srgbClr>
                </a:outerShdw>
              </a:effectLst>
            </a:endParaRPr>
          </a:p>
          <a:p>
            <a:pPr marL="342900" indent="-228600" defTabSz="914400">
              <a:lnSpc>
                <a:spcPct val="120000"/>
              </a:lnSpc>
              <a:spcAft>
                <a:spcPts val="600"/>
              </a:spcAft>
              <a:buFont typeface="Arial" panose="020B0604020202020204" pitchFamily="34" charset="0"/>
              <a:buChar char="•"/>
              <a:defRPr/>
            </a:pPr>
            <a:r>
              <a:rPr lang="en-US" dirty="0">
                <a:effectLst>
                  <a:outerShdw blurRad="50800" dist="38100" dir="2700000" algn="tl" rotWithShape="0">
                    <a:srgbClr val="000000">
                      <a:alpha val="48000"/>
                    </a:srgbClr>
                  </a:outerShdw>
                </a:effectLst>
              </a:rPr>
              <a:t>To increase the sensitivity of application, a multimodal system can be developed which not uses only eye feature, but also facial expression, mouth feature and combine all features to make the decision where driver/subject is sleeping or not.</a:t>
            </a:r>
          </a:p>
        </p:txBody>
      </p:sp>
      <p:sp>
        <p:nvSpPr>
          <p:cNvPr id="16386" name="Slide Number Placeholder 1">
            <a:extLst>
              <a:ext uri="{FF2B5EF4-FFF2-40B4-BE49-F238E27FC236}">
                <a16:creationId xmlns:a16="http://schemas.microsoft.com/office/drawing/2014/main" id="{ED6BE695-92C5-4327-93F4-2F920E81475E}"/>
              </a:ext>
            </a:extLst>
          </p:cNvPr>
          <p:cNvSpPr>
            <a:spLocks noGrp="1"/>
          </p:cNvSpPr>
          <p:nvPr>
            <p:ph type="sldNum" sz="quarter" idx="12"/>
          </p:nvPr>
        </p:nvSpPr>
        <p:spPr bwMode="auto">
          <a:xfrm>
            <a:off x="10514011"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A26AEC67-4A9E-492A-98DD-E499DA646D77}" type="slidenum">
              <a:rPr lang="en-US" altLang="en-US" kern="1200" dirty="0">
                <a:solidFill>
                  <a:schemeClr val="tx1">
                    <a:tint val="75000"/>
                  </a:schemeClr>
                </a:solidFill>
                <a:latin typeface="+mn-lt"/>
                <a:ea typeface="+mn-ea"/>
                <a:cs typeface="+mn-cs"/>
              </a:rPr>
              <a:pPr>
                <a:spcAft>
                  <a:spcPts val="600"/>
                </a:spcAft>
              </a:pPr>
              <a:t>10</a:t>
            </a:fld>
            <a:endParaRPr lang="en-US" altLang="en-US" kern="1200" dirty="0">
              <a:solidFill>
                <a:schemeClr val="tx1">
                  <a:tint val="75000"/>
                </a:schemeClr>
              </a:solidFill>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411" name="Rectangle 3">
            <a:extLst>
              <a:ext uri="{FF2B5EF4-FFF2-40B4-BE49-F238E27FC236}">
                <a16:creationId xmlns:a16="http://schemas.microsoft.com/office/drawing/2014/main" id="{C48AAEDD-D007-409E-A1F5-D464495967D5}"/>
              </a:ext>
            </a:extLst>
          </p:cNvPr>
          <p:cNvSpPr>
            <a:spLocks noChangeArrowheads="1"/>
          </p:cNvSpPr>
          <p:nvPr/>
        </p:nvSpPr>
        <p:spPr bwMode="auto">
          <a:xfrm>
            <a:off x="7859488" y="609600"/>
            <a:ext cx="3408068" cy="1326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2800" b="1" cap="all">
                <a:solidFill>
                  <a:srgbClr val="FFFFFF"/>
                </a:solidFill>
                <a:effectLst>
                  <a:outerShdw blurRad="50800" dist="63500" dir="2700000" algn="tl" rotWithShape="0">
                    <a:srgbClr val="000000">
                      <a:alpha val="48000"/>
                    </a:srgbClr>
                  </a:outerShdw>
                </a:effectLst>
                <a:latin typeface="+mj-lt"/>
                <a:ea typeface="+mj-ea"/>
                <a:cs typeface="+mj-cs"/>
              </a:rPr>
              <a:t>Future scope </a:t>
            </a:r>
          </a:p>
        </p:txBody>
      </p:sp>
      <p:sp>
        <p:nvSpPr>
          <p:cNvPr id="76" name="Rectangle 75">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3" name="Picture 3">
            <a:extLst>
              <a:ext uri="{FF2B5EF4-FFF2-40B4-BE49-F238E27FC236}">
                <a16:creationId xmlns:a16="http://schemas.microsoft.com/office/drawing/2014/main" id="{0A3A9994-BB1F-475F-BD5C-D616C3E081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7490" y="1754893"/>
            <a:ext cx="5926045" cy="33482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77">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55FFA04-A8EB-4E9E-88F7-7EF36BF3041D}"/>
              </a:ext>
            </a:extLst>
          </p:cNvPr>
          <p:cNvSpPr/>
          <p:nvPr/>
        </p:nvSpPr>
        <p:spPr>
          <a:xfrm>
            <a:off x="7859487" y="2096064"/>
            <a:ext cx="3408070" cy="3962120"/>
          </a:xfrm>
          <a:prstGeom prst="rect">
            <a:avLst/>
          </a:prstGeom>
        </p:spPr>
        <p:txBody>
          <a:bodyPr vert="horz" lIns="91440" tIns="45720" rIns="91440" bIns="45720" rtlCol="0">
            <a:normAutofit/>
          </a:bodyPr>
          <a:lstStyle/>
          <a:p>
            <a:pPr marL="342900" indent="-228600" defTabSz="914400">
              <a:lnSpc>
                <a:spcPct val="120000"/>
              </a:lnSpc>
              <a:spcAft>
                <a:spcPts val="600"/>
              </a:spcAft>
              <a:buFont typeface="Arial" panose="020B0604020202020204" pitchFamily="34" charset="0"/>
              <a:buChar char="•"/>
              <a:defRPr/>
            </a:pPr>
            <a:r>
              <a:rPr lang="en-US" sz="1600">
                <a:solidFill>
                  <a:srgbClr val="FFFFFF"/>
                </a:solidFill>
                <a:effectLst>
                  <a:outerShdw blurRad="50800" dist="38100" dir="2700000" algn="tl" rotWithShape="0">
                    <a:srgbClr val="000000">
                      <a:alpha val="48000"/>
                    </a:srgbClr>
                  </a:outerShdw>
                </a:effectLst>
              </a:rPr>
              <a:t>This project can be implemented in the form of mobile application to reduce the cost of hardware.</a:t>
            </a:r>
          </a:p>
          <a:p>
            <a:pPr marL="457200" indent="-228600" defTabSz="914400">
              <a:lnSpc>
                <a:spcPct val="120000"/>
              </a:lnSpc>
              <a:spcAft>
                <a:spcPts val="600"/>
              </a:spcAft>
              <a:buFont typeface="Arial" panose="020B0604020202020204" pitchFamily="34" charset="0"/>
              <a:buChar char="•"/>
              <a:defRPr/>
            </a:pPr>
            <a:endParaRPr lang="en-US" sz="1600">
              <a:solidFill>
                <a:srgbClr val="FFFFFF"/>
              </a:solidFill>
              <a:effectLst>
                <a:outerShdw blurRad="50800" dist="38100" dir="2700000" algn="tl" rotWithShape="0">
                  <a:srgbClr val="000000">
                    <a:alpha val="48000"/>
                  </a:srgbClr>
                </a:outerShdw>
              </a:effectLst>
            </a:endParaRPr>
          </a:p>
          <a:p>
            <a:pPr marL="457200" indent="-228600" defTabSz="914400">
              <a:lnSpc>
                <a:spcPct val="120000"/>
              </a:lnSpc>
              <a:spcAft>
                <a:spcPts val="600"/>
              </a:spcAft>
              <a:buFont typeface="Arial" panose="020B0604020202020204" pitchFamily="34" charset="0"/>
              <a:buChar char="•"/>
              <a:defRPr/>
            </a:pPr>
            <a:endParaRPr lang="en-US" sz="1600">
              <a:solidFill>
                <a:srgbClr val="FFFFFF"/>
              </a:solidFill>
              <a:effectLst>
                <a:outerShdw blurRad="50800" dist="38100" dir="2700000" algn="tl" rotWithShape="0">
                  <a:srgbClr val="000000">
                    <a:alpha val="48000"/>
                  </a:srgbClr>
                </a:outerShdw>
              </a:effectLst>
            </a:endParaRPr>
          </a:p>
        </p:txBody>
      </p:sp>
      <p:sp>
        <p:nvSpPr>
          <p:cNvPr id="17410" name="Slide Number Placeholder 1">
            <a:extLst>
              <a:ext uri="{FF2B5EF4-FFF2-40B4-BE49-F238E27FC236}">
                <a16:creationId xmlns:a16="http://schemas.microsoft.com/office/drawing/2014/main" id="{5C28373C-C8C4-48AB-8A07-5241E09799DB}"/>
              </a:ext>
            </a:extLst>
          </p:cNvPr>
          <p:cNvSpPr>
            <a:spLocks noGrp="1"/>
          </p:cNvSpPr>
          <p:nvPr>
            <p:ph type="sldNum" sz="quarter" idx="12"/>
          </p:nvPr>
        </p:nvSpPr>
        <p:spPr bwMode="auto">
          <a:xfrm>
            <a:off x="10514011" y="6309360"/>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F1B546A7-68DC-456F-9DD2-5671E7021087}" type="slidenum">
              <a:rPr lang="en-US" altLang="en-US">
                <a:solidFill>
                  <a:srgbClr val="FFFFFF"/>
                </a:solidFill>
                <a:latin typeface="+mn-lt"/>
                <a:cs typeface="+mn-cs"/>
              </a:rPr>
              <a:pPr defTabSz="914400">
                <a:spcAft>
                  <a:spcPts val="600"/>
                </a:spcAft>
              </a:pPr>
              <a:t>11</a:t>
            </a:fld>
            <a:endParaRPr lang="en-US" altLang="en-US">
              <a:solidFill>
                <a:srgbClr val="FFFFFF"/>
              </a:solidFill>
              <a:latin typeface="+mn-lt"/>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7FB63-53A4-4E9F-8939-6F36EA1287FB}"/>
              </a:ext>
            </a:extLst>
          </p:cNvPr>
          <p:cNvSpPr>
            <a:spLocks noGrp="1"/>
          </p:cNvSpPr>
          <p:nvPr>
            <p:ph type="title"/>
          </p:nvPr>
        </p:nvSpPr>
        <p:spPr>
          <a:xfrm>
            <a:off x="913795" y="609600"/>
            <a:ext cx="10353761" cy="1326321"/>
          </a:xfrm>
        </p:spPr>
        <p:txBody>
          <a:bodyPr>
            <a:normAutofit/>
          </a:bodyPr>
          <a:lstStyle/>
          <a:p>
            <a:r>
              <a:rPr lang="en-IN" altLang="en-US" b="1" dirty="0"/>
              <a:t>Applications</a:t>
            </a:r>
            <a:br>
              <a:rPr lang="en-US" altLang="en-US" b="1" dirty="0"/>
            </a:br>
            <a:endParaRPr lang="en-IN" dirty="0"/>
          </a:p>
        </p:txBody>
      </p:sp>
      <p:sp>
        <p:nvSpPr>
          <p:cNvPr id="75" name="Rectangle 74">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84F9BE-4966-4DC9-85ED-DED49CF2BC6A}"/>
              </a:ext>
            </a:extLst>
          </p:cNvPr>
          <p:cNvSpPr>
            <a:spLocks noGrp="1"/>
          </p:cNvSpPr>
          <p:nvPr>
            <p:ph idx="1"/>
          </p:nvPr>
        </p:nvSpPr>
        <p:spPr>
          <a:xfrm>
            <a:off x="1466850" y="2463800"/>
            <a:ext cx="9247652" cy="3327400"/>
          </a:xfrm>
        </p:spPr>
        <p:txBody>
          <a:bodyPr>
            <a:normAutofit/>
          </a:bodyPr>
          <a:lstStyle/>
          <a:p>
            <a:pPr eaLnBrk="1" hangingPunct="1">
              <a:buFont typeface="Arial" panose="020B0604020202020204" pitchFamily="34" charset="0"/>
              <a:buChar char="•"/>
            </a:pPr>
            <a:r>
              <a:rPr lang="en-IN" altLang="en-US" dirty="0"/>
              <a:t>This project can be used in every vehicle currently on road to ensure the safety  and reduce the chances of an accident due to drowsiness or distraction  of driver.</a:t>
            </a:r>
          </a:p>
          <a:p>
            <a:pPr eaLnBrk="1" hangingPunct="1">
              <a:buFont typeface="Wingdings" panose="05000000000000000000" pitchFamily="2" charset="2"/>
              <a:buChar char="§"/>
            </a:pPr>
            <a:endParaRPr lang="en-IN" altLang="en-US" dirty="0"/>
          </a:p>
          <a:p>
            <a:pPr eaLnBrk="1" hangingPunct="1">
              <a:buFont typeface="Arial" panose="020B0604020202020204" pitchFamily="34" charset="0"/>
              <a:buChar char="•"/>
            </a:pPr>
            <a:r>
              <a:rPr lang="en-US" altLang="en-US" dirty="0"/>
              <a:t>Among these night driving is also a major reason for car accidents. Apart from the potholes and non-functional street lights, continuous driving for several hours makes commuting during night riskier. </a:t>
            </a:r>
            <a:endParaRPr lang="en-IN" altLang="en-US" dirty="0"/>
          </a:p>
          <a:p>
            <a:endParaRPr lang="en-IN" dirty="0"/>
          </a:p>
        </p:txBody>
      </p:sp>
      <p:sp>
        <p:nvSpPr>
          <p:cNvPr id="18434" name="Slide Number Placeholder 1">
            <a:extLst>
              <a:ext uri="{FF2B5EF4-FFF2-40B4-BE49-F238E27FC236}">
                <a16:creationId xmlns:a16="http://schemas.microsoft.com/office/drawing/2014/main" id="{62273010-3CA7-404B-9716-3AF3AB2259B5}"/>
              </a:ext>
            </a:extLst>
          </p:cNvPr>
          <p:cNvSpPr>
            <a:spLocks noGrp="1"/>
          </p:cNvSpPr>
          <p:nvPr>
            <p:ph type="sldNum" sz="quarter" idx="12"/>
          </p:nvPr>
        </p:nvSpPr>
        <p:spPr bwMode="auto">
          <a:xfrm>
            <a:off x="10008375"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07DA1BAB-6D31-4D01-A08A-0672DAF12770}" type="slidenum">
              <a:rPr lang="en-US" altLang="en-US">
                <a:latin typeface="Calibri" panose="020F0502020204030204" pitchFamily="34" charset="0"/>
              </a:rPr>
              <a:pPr>
                <a:spcAft>
                  <a:spcPts val="600"/>
                </a:spcAft>
              </a:pPr>
              <a:t>12</a:t>
            </a:fld>
            <a:endParaRPr lang="en-US" altLang="en-US">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FBB6-46DB-4D1C-A84F-B43207F88B12}"/>
              </a:ext>
            </a:extLst>
          </p:cNvPr>
          <p:cNvSpPr>
            <a:spLocks noGrp="1"/>
          </p:cNvSpPr>
          <p:nvPr>
            <p:ph type="title"/>
          </p:nvPr>
        </p:nvSpPr>
        <p:spPr>
          <a:xfrm>
            <a:off x="4927472" y="609600"/>
            <a:ext cx="6340084" cy="1326321"/>
          </a:xfrm>
        </p:spPr>
        <p:txBody>
          <a:bodyPr vert="horz" lIns="91440" tIns="45720" rIns="91440" bIns="45720" rtlCol="0" anchor="ctr">
            <a:normAutofit/>
          </a:bodyPr>
          <a:lstStyle/>
          <a:p>
            <a:r>
              <a:rPr lang="en-US" altLang="en-US" sz="3400"/>
              <a:t>Conclusion:-</a:t>
            </a:r>
            <a:br>
              <a:rPr lang="en-US" altLang="en-US" sz="3400"/>
            </a:br>
            <a:endParaRPr lang="en-US" sz="3400"/>
          </a:p>
        </p:txBody>
      </p:sp>
      <p:pic>
        <p:nvPicPr>
          <p:cNvPr id="7" name="Picture 5">
            <a:extLst>
              <a:ext uri="{FF2B5EF4-FFF2-40B4-BE49-F238E27FC236}">
                <a16:creationId xmlns:a16="http://schemas.microsoft.com/office/drawing/2014/main" id="{AF71DD53-8F26-4AB7-9B4E-AD606B9A990C}"/>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8453" r="28452"/>
          <a:stretch/>
        </p:blipFill>
        <p:spPr bwMode="auto">
          <a:xfrm>
            <a:off x="20" y="10"/>
            <a:ext cx="4635987"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a:extLst>
              <a:ext uri="{FF2B5EF4-FFF2-40B4-BE49-F238E27FC236}">
                <a16:creationId xmlns:a16="http://schemas.microsoft.com/office/drawing/2014/main" id="{38DC00B0-F5B7-4961-AA86-A3E7022C4DDB}"/>
              </a:ext>
            </a:extLst>
          </p:cNvPr>
          <p:cNvSpPr>
            <a:spLocks noGrp="1"/>
          </p:cNvSpPr>
          <p:nvPr>
            <p:ph type="body" sz="half" idx="2"/>
          </p:nvPr>
        </p:nvSpPr>
        <p:spPr>
          <a:xfrm>
            <a:off x="4927471" y="2096064"/>
            <a:ext cx="6340085" cy="3695136"/>
          </a:xfrm>
        </p:spPr>
        <p:txBody>
          <a:bodyPr vert="horz" lIns="91440" tIns="45720" rIns="91440" bIns="45720" rtlCol="0">
            <a:normAutofit/>
          </a:bodyPr>
          <a:lstStyle/>
          <a:p>
            <a:pPr indent="-228600" algn="l">
              <a:buFont typeface="Arial" panose="020B0604020202020204" pitchFamily="34" charset="0"/>
              <a:buChar char="•"/>
            </a:pPr>
            <a:r>
              <a:rPr lang="en-US" altLang="en-US"/>
              <a:t>A method for image-based drowsiness detection in real-time driving surveillance videos is proposed. It is a four-step method that first detects the face of the driver in the image from among several detected faces. Secondly, it extracts the eyes from the detected faces. In the third step, the curvature of the eyelids is detected.Finally, the eyes are classified as closed or open based on the curvature of the eyelids by calculating the EAR.</a:t>
            </a:r>
          </a:p>
          <a:p>
            <a:pPr indent="-228600" algn="l">
              <a:buFont typeface="Arial" panose="020B0604020202020204" pitchFamily="34" charset="0"/>
              <a:buChar char="•"/>
            </a:pPr>
            <a:endParaRPr lang="en-US"/>
          </a:p>
        </p:txBody>
      </p:sp>
      <p:cxnSp>
        <p:nvCxnSpPr>
          <p:cNvPr id="71" name="Straight Connector 70">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19458" name="Slide Number Placeholder 1">
            <a:extLst>
              <a:ext uri="{FF2B5EF4-FFF2-40B4-BE49-F238E27FC236}">
                <a16:creationId xmlns:a16="http://schemas.microsoft.com/office/drawing/2014/main" id="{4CB2DB1C-A65D-44C2-B7F7-4C9D9ECEBB0D}"/>
              </a:ext>
            </a:extLst>
          </p:cNvPr>
          <p:cNvSpPr>
            <a:spLocks noGrp="1"/>
          </p:cNvSpPr>
          <p:nvPr>
            <p:ph type="sldNum" sz="quarter" idx="12"/>
          </p:nvPr>
        </p:nvSpPr>
        <p:spPr bwMode="auto">
          <a:xfrm>
            <a:off x="10514011" y="6309360"/>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5BEA0ED0-2FE0-46C7-8A1B-920BFDD410D6}" type="slidenum">
              <a:rPr lang="en-US" altLang="en-US">
                <a:solidFill>
                  <a:schemeClr val="tx1">
                    <a:tint val="75000"/>
                  </a:schemeClr>
                </a:solidFill>
                <a:latin typeface="+mn-lt"/>
                <a:cs typeface="+mn-cs"/>
              </a:rPr>
              <a:pPr defTabSz="914400">
                <a:spcAft>
                  <a:spcPts val="600"/>
                </a:spcAft>
              </a:pPr>
              <a:t>13</a:t>
            </a:fld>
            <a:endParaRPr lang="en-US" altLang="en-US">
              <a:solidFill>
                <a:schemeClr val="tx1">
                  <a:tint val="75000"/>
                </a:schemeClr>
              </a:solidFill>
              <a:latin typeface="+mn-lt"/>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BFF30-6913-42BC-92EB-8C8A2D28DE03}"/>
              </a:ext>
            </a:extLst>
          </p:cNvPr>
          <p:cNvSpPr>
            <a:spLocks noGrp="1"/>
          </p:cNvSpPr>
          <p:nvPr>
            <p:ph type="title"/>
          </p:nvPr>
        </p:nvSpPr>
        <p:spPr>
          <a:xfrm>
            <a:off x="913795" y="609600"/>
            <a:ext cx="10353761" cy="1326321"/>
          </a:xfrm>
        </p:spPr>
        <p:txBody>
          <a:bodyPr>
            <a:normAutofit/>
          </a:bodyPr>
          <a:lstStyle/>
          <a:p>
            <a:r>
              <a:rPr lang="en-US" altLang="en-US" b="1"/>
              <a:t>References:-</a:t>
            </a:r>
            <a:br>
              <a:rPr lang="en-US" altLang="en-US" b="1"/>
            </a:br>
            <a:endParaRPr lang="en-IN" dirty="0"/>
          </a:p>
        </p:txBody>
      </p:sp>
      <p:sp>
        <p:nvSpPr>
          <p:cNvPr id="73" name="Rectangle 72">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7D8C7D-91F7-442F-BBC1-04885F56848B}"/>
              </a:ext>
            </a:extLst>
          </p:cNvPr>
          <p:cNvSpPr>
            <a:spLocks noGrp="1"/>
          </p:cNvSpPr>
          <p:nvPr>
            <p:ph idx="1"/>
          </p:nvPr>
        </p:nvSpPr>
        <p:spPr>
          <a:xfrm>
            <a:off x="1466850" y="2463800"/>
            <a:ext cx="9247652" cy="4089400"/>
          </a:xfrm>
        </p:spPr>
        <p:txBody>
          <a:bodyPr>
            <a:normAutofit fontScale="92500" lnSpcReduction="10000"/>
          </a:bodyPr>
          <a:lstStyle/>
          <a:p>
            <a:pPr eaLnBrk="1" hangingPunct="1">
              <a:lnSpc>
                <a:spcPct val="110000"/>
              </a:lnSpc>
            </a:pPr>
            <a:r>
              <a:rPr lang="en-IN" altLang="en-US" sz="1400" dirty="0"/>
              <a:t>[1] Miaou, “Study of Vehicle Scrap page Rates,” Oak Ridge National Laboratory, Oak Ridge, TN,, </a:t>
            </a:r>
            <a:r>
              <a:rPr lang="en-IN" altLang="en-US" sz="1400" dirty="0" err="1"/>
              <a:t>S.P.,April</a:t>
            </a:r>
            <a:r>
              <a:rPr lang="en-IN" altLang="en-US" sz="1400" dirty="0"/>
              <a:t> 2012.</a:t>
            </a:r>
          </a:p>
          <a:p>
            <a:pPr eaLnBrk="1" hangingPunct="1">
              <a:lnSpc>
                <a:spcPct val="110000"/>
              </a:lnSpc>
            </a:pPr>
            <a:endParaRPr lang="en-IN" altLang="en-US" sz="1400" dirty="0"/>
          </a:p>
          <a:p>
            <a:pPr eaLnBrk="1" hangingPunct="1">
              <a:lnSpc>
                <a:spcPct val="110000"/>
              </a:lnSpc>
            </a:pPr>
            <a:r>
              <a:rPr lang="en-IN" altLang="en-US" sz="1400" dirty="0"/>
              <a:t>[2] </a:t>
            </a:r>
            <a:r>
              <a:rPr lang="en-IN" altLang="en-US" sz="1400" dirty="0" err="1"/>
              <a:t>Wreggit</a:t>
            </a:r>
            <a:r>
              <a:rPr lang="en-IN" altLang="en-US" sz="1400" dirty="0"/>
              <a:t>, S. S., Kim, C. L., and </a:t>
            </a:r>
            <a:r>
              <a:rPr lang="en-IN" altLang="en-US" sz="1400" dirty="0" err="1"/>
              <a:t>Wierwille</a:t>
            </a:r>
            <a:r>
              <a:rPr lang="en-IN" altLang="en-US" sz="1400" dirty="0"/>
              <a:t>, W. W., Fourth Semi-Annual Research Report”, Research on Vehicle-Based Driver Status Performance Monitoring”, Blacksburg, VA: Virginia Polytechnic Institute and State University, ISE Department, January 2013.</a:t>
            </a:r>
          </a:p>
          <a:p>
            <a:pPr eaLnBrk="1" hangingPunct="1">
              <a:lnSpc>
                <a:spcPct val="110000"/>
              </a:lnSpc>
            </a:pPr>
            <a:endParaRPr lang="en-IN" altLang="en-US" sz="1400" dirty="0"/>
          </a:p>
          <a:p>
            <a:pPr eaLnBrk="1" hangingPunct="1">
              <a:lnSpc>
                <a:spcPct val="110000"/>
              </a:lnSpc>
            </a:pPr>
            <a:r>
              <a:rPr lang="en-IN" altLang="en-US" sz="1400" dirty="0"/>
              <a:t>[3] Bill Fleming, “New Automotive Electronics Technologies”, International Conference on Pattern Recognition, pp. 484- 488,December 2012.</a:t>
            </a:r>
          </a:p>
          <a:p>
            <a:pPr eaLnBrk="1" hangingPunct="1">
              <a:lnSpc>
                <a:spcPct val="110000"/>
              </a:lnSpc>
            </a:pPr>
            <a:endParaRPr lang="en-IN" altLang="en-US" sz="1400" dirty="0"/>
          </a:p>
          <a:p>
            <a:pPr eaLnBrk="1" hangingPunct="1">
              <a:lnSpc>
                <a:spcPct val="110000"/>
              </a:lnSpc>
            </a:pPr>
            <a:r>
              <a:rPr lang="en-IN" altLang="en-US" sz="1400" dirty="0"/>
              <a:t>[4] Ann Williamson and Tim </a:t>
            </a:r>
            <a:r>
              <a:rPr lang="en-IN" altLang="en-US" sz="1400" dirty="0" err="1"/>
              <a:t>Chamberlain,“Review</a:t>
            </a:r>
            <a:r>
              <a:rPr lang="en-IN" altLang="en-US" sz="1400" dirty="0"/>
              <a:t> of on-road driver fatigue monitoring devices”, NSW Injury Risk Management Research Centre, University of New South Wales, , July 2013.</a:t>
            </a:r>
          </a:p>
          <a:p>
            <a:pPr eaLnBrk="1" hangingPunct="1">
              <a:lnSpc>
                <a:spcPct val="110000"/>
              </a:lnSpc>
            </a:pPr>
            <a:endParaRPr lang="en-IN" altLang="en-US" sz="1400" dirty="0"/>
          </a:p>
          <a:p>
            <a:pPr eaLnBrk="1" hangingPunct="1">
              <a:lnSpc>
                <a:spcPct val="110000"/>
              </a:lnSpc>
            </a:pPr>
            <a:r>
              <a:rPr lang="en-IN" altLang="en-US" sz="1400" dirty="0"/>
              <a:t>[5] E. </a:t>
            </a:r>
            <a:r>
              <a:rPr lang="en-IN" altLang="en-US" sz="1400" dirty="0" err="1"/>
              <a:t>Rogado</a:t>
            </a:r>
            <a:r>
              <a:rPr lang="en-IN" altLang="en-US" sz="1400" dirty="0"/>
              <a:t>, J.L. García, R. Barea, L.M. </a:t>
            </a:r>
            <a:r>
              <a:rPr lang="en-IN" altLang="en-US" sz="1400" dirty="0" err="1"/>
              <a:t>Bergasa</a:t>
            </a:r>
            <a:r>
              <a:rPr lang="en-IN" altLang="en-US" sz="1400" dirty="0"/>
              <a:t>, Member IEEE and E. López, February, 2013, “Driver Fatigue Detection System”, Proceedings of the IEEE International Conference on Robotics and </a:t>
            </a:r>
            <a:r>
              <a:rPr lang="en-IN" altLang="en-US" sz="1400" dirty="0" err="1"/>
              <a:t>Biometics</a:t>
            </a:r>
            <a:r>
              <a:rPr lang="en-IN" altLang="en-US" sz="1400" dirty="0"/>
              <a:t>, Bangkok, Thailand.</a:t>
            </a:r>
          </a:p>
          <a:p>
            <a:pPr>
              <a:lnSpc>
                <a:spcPct val="110000"/>
              </a:lnSpc>
            </a:pPr>
            <a:endParaRPr lang="en-IN" sz="1400" dirty="0"/>
          </a:p>
        </p:txBody>
      </p:sp>
      <p:sp>
        <p:nvSpPr>
          <p:cNvPr id="20482" name="Slide Number Placeholder 1">
            <a:extLst>
              <a:ext uri="{FF2B5EF4-FFF2-40B4-BE49-F238E27FC236}">
                <a16:creationId xmlns:a16="http://schemas.microsoft.com/office/drawing/2014/main" id="{14D3F6D2-88AC-42EC-B6AA-F5D9610564C7}"/>
              </a:ext>
            </a:extLst>
          </p:cNvPr>
          <p:cNvSpPr>
            <a:spLocks noGrp="1"/>
          </p:cNvSpPr>
          <p:nvPr>
            <p:ph type="sldNum" sz="quarter" idx="12"/>
          </p:nvPr>
        </p:nvSpPr>
        <p:spPr bwMode="auto">
          <a:xfrm>
            <a:off x="10008375"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47D6FBBE-B90C-493C-A5D2-7F4F2561C96D}" type="slidenum">
              <a:rPr lang="en-US" altLang="en-US">
                <a:latin typeface="Calibri" panose="020F0502020204030204" pitchFamily="34" charset="0"/>
              </a:rPr>
              <a:pPr>
                <a:spcAft>
                  <a:spcPts val="600"/>
                </a:spcAft>
              </a:pPr>
              <a:t>14</a:t>
            </a:fld>
            <a:endParaRPr lang="en-US" altLang="en-US">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1507" name="Rectangle 3">
            <a:extLst>
              <a:ext uri="{FF2B5EF4-FFF2-40B4-BE49-F238E27FC236}">
                <a16:creationId xmlns:a16="http://schemas.microsoft.com/office/drawing/2014/main" id="{CE454B6D-C156-43C6-B842-7D84C2285B37}"/>
              </a:ext>
            </a:extLst>
          </p:cNvPr>
          <p:cNvSpPr>
            <a:spLocks noChangeArrowheads="1"/>
          </p:cNvSpPr>
          <p:nvPr/>
        </p:nvSpPr>
        <p:spPr bwMode="auto">
          <a:xfrm>
            <a:off x="913794" y="643467"/>
            <a:ext cx="9600217" cy="35858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lnSpc>
                <a:spcPct val="90000"/>
              </a:lnSpc>
              <a:spcBef>
                <a:spcPct val="0"/>
              </a:spcBef>
              <a:spcAft>
                <a:spcPts val="600"/>
              </a:spcAft>
            </a:pPr>
            <a:r>
              <a:rPr lang="en-US" altLang="en-US" sz="7200" b="1" cap="all" dirty="0">
                <a:effectLst>
                  <a:outerShdw blurRad="50800" dist="63500" dir="2700000" algn="tl" rotWithShape="0">
                    <a:srgbClr val="000000">
                      <a:alpha val="48000"/>
                    </a:srgbClr>
                  </a:outerShdw>
                </a:effectLst>
                <a:latin typeface="+mj-lt"/>
                <a:ea typeface="+mj-ea"/>
                <a:cs typeface="+mj-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0" name="Rectangle 3">
            <a:extLst>
              <a:ext uri="{FF2B5EF4-FFF2-40B4-BE49-F238E27FC236}">
                <a16:creationId xmlns:a16="http://schemas.microsoft.com/office/drawing/2014/main" id="{85FD0365-D5FD-404F-9153-9A3292AD83EE}"/>
              </a:ext>
            </a:extLst>
          </p:cNvPr>
          <p:cNvSpPr>
            <a:spLocks noChangeArrowheads="1"/>
          </p:cNvSpPr>
          <p:nvPr/>
        </p:nvSpPr>
        <p:spPr bwMode="auto">
          <a:xfrm>
            <a:off x="913795" y="609600"/>
            <a:ext cx="10353761" cy="1326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3400" b="1" cap="all" dirty="0">
                <a:effectLst>
                  <a:outerShdw blurRad="50800" dist="63500" dir="2700000" algn="tl" rotWithShape="0">
                    <a:srgbClr val="000000">
                      <a:alpha val="48000"/>
                    </a:srgbClr>
                  </a:outerShdw>
                </a:effectLst>
                <a:latin typeface="+mj-lt"/>
                <a:ea typeface="+mj-ea"/>
                <a:cs typeface="+mj-cs"/>
              </a:rPr>
              <a:t>Aim</a:t>
            </a:r>
          </a:p>
        </p:txBody>
      </p:sp>
      <p:sp>
        <p:nvSpPr>
          <p:cNvPr id="75" name="Rectangle 74">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9219" name="Rectangle 2">
            <a:extLst>
              <a:ext uri="{FF2B5EF4-FFF2-40B4-BE49-F238E27FC236}">
                <a16:creationId xmlns:a16="http://schemas.microsoft.com/office/drawing/2014/main" id="{9C4D1081-DF55-40E1-8F17-4D9B28511B30}"/>
              </a:ext>
            </a:extLst>
          </p:cNvPr>
          <p:cNvSpPr>
            <a:spLocks noChangeArrowheads="1"/>
          </p:cNvSpPr>
          <p:nvPr/>
        </p:nvSpPr>
        <p:spPr bwMode="auto">
          <a:xfrm>
            <a:off x="1466850" y="2463800"/>
            <a:ext cx="9247652" cy="33274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This project is aimed according to the specified algorithm and give towards developing a prototype of drowsiness detection system.</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This system is a real time system which captures image continuously and measures the state of the eyes warning if required.</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Though there are several methods for measuring the drowsiness but this approach is completely non-intrusive which does not affect the driver in any way, hence giving the exact condition of the driver. </a:t>
            </a:r>
          </a:p>
          <a:p>
            <a:pPr indent="-228600" defTabSz="914400">
              <a:lnSpc>
                <a:spcPct val="120000"/>
              </a:lnSpc>
              <a:spcAft>
                <a:spcPts val="600"/>
              </a:spcAft>
              <a:buFont typeface="Arial" panose="020B0604020202020204" pitchFamily="34" charset="0"/>
              <a:buChar char="•"/>
            </a:pPr>
            <a:r>
              <a:rPr lang="en-US" altLang="en-US">
                <a:effectLst>
                  <a:outerShdw blurRad="50800" dist="38100" dir="2700000" algn="tl" rotWithShape="0">
                    <a:srgbClr val="000000">
                      <a:alpha val="48000"/>
                    </a:srgbClr>
                  </a:outerShdw>
                </a:effectLst>
                <a:latin typeface="+mn-lt"/>
                <a:cs typeface="+mn-cs"/>
              </a:rPr>
              <a:t>For detection of drowsiness the per closure value of eye is considered. So when the closure of eye exceeds a certain amount then the driver is identified to be sleepy.</a:t>
            </a:r>
          </a:p>
        </p:txBody>
      </p:sp>
      <p:sp>
        <p:nvSpPr>
          <p:cNvPr id="9218" name="Slide Number Placeholder 1">
            <a:extLst>
              <a:ext uri="{FF2B5EF4-FFF2-40B4-BE49-F238E27FC236}">
                <a16:creationId xmlns:a16="http://schemas.microsoft.com/office/drawing/2014/main" id="{8B53BA68-2DF3-4C71-93EA-1079C28519CD}"/>
              </a:ext>
            </a:extLst>
          </p:cNvPr>
          <p:cNvSpPr>
            <a:spLocks noGrp="1"/>
          </p:cNvSpPr>
          <p:nvPr>
            <p:ph type="sldNum" sz="quarter" idx="12"/>
          </p:nvPr>
        </p:nvSpPr>
        <p:spPr bwMode="auto">
          <a:xfrm>
            <a:off x="10008375"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C168AD95-DFB5-4C61-A571-6A8AAB2AD26A}" type="slidenum">
              <a:rPr lang="en-US" altLang="en-US" kern="1200" dirty="0">
                <a:solidFill>
                  <a:schemeClr val="tx1">
                    <a:tint val="75000"/>
                  </a:schemeClr>
                </a:solidFill>
                <a:latin typeface="+mn-lt"/>
                <a:ea typeface="+mn-ea"/>
                <a:cs typeface="+mn-cs"/>
              </a:rPr>
              <a:pPr>
                <a:spcAft>
                  <a:spcPts val="600"/>
                </a:spcAft>
              </a:pPr>
              <a:t>2</a:t>
            </a:fld>
            <a:endParaRPr lang="en-US" altLang="en-US" kern="1200" dirty="0">
              <a:solidFill>
                <a:schemeClr val="tx1">
                  <a:tint val="75000"/>
                </a:schemeClr>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252CF7-352B-49E6-B066-501EA7355D7D}"/>
              </a:ext>
            </a:extLst>
          </p:cNvPr>
          <p:cNvPicPr>
            <a:picLocks noChangeAspect="1"/>
          </p:cNvPicPr>
          <p:nvPr/>
        </p:nvPicPr>
        <p:blipFill rotWithShape="1">
          <a:blip r:embed="rId3">
            <a:alphaModFix amt="35000"/>
          </a:blip>
          <a:srcRect t="7084" b="20357"/>
          <a:stretch/>
        </p:blipFill>
        <p:spPr>
          <a:xfrm>
            <a:off x="20" y="2030"/>
            <a:ext cx="12191980" cy="6855970"/>
          </a:xfrm>
          <a:prstGeom prst="rect">
            <a:avLst/>
          </a:prstGeom>
        </p:spPr>
      </p:pic>
      <p:sp>
        <p:nvSpPr>
          <p:cNvPr id="74" name="Rectangle 73">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093E5D40-2AF8-4DEE-92C4-6B4F07B43677}"/>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ltLang="en-US" sz="3400"/>
              <a:t>Introduction</a:t>
            </a:r>
            <a:br>
              <a:rPr lang="en-US" altLang="en-US" sz="3400"/>
            </a:br>
            <a:endParaRPr lang="en-US" sz="3400"/>
          </a:p>
        </p:txBody>
      </p:sp>
      <p:sp>
        <p:nvSpPr>
          <p:cNvPr id="3" name="Content Placeholder 2">
            <a:extLst>
              <a:ext uri="{FF2B5EF4-FFF2-40B4-BE49-F238E27FC236}">
                <a16:creationId xmlns:a16="http://schemas.microsoft.com/office/drawing/2014/main" id="{37B717A3-68BB-47C4-BC96-2700C625C3CD}"/>
              </a:ext>
            </a:extLst>
          </p:cNvPr>
          <p:cNvSpPr>
            <a:spLocks noGrp="1"/>
          </p:cNvSpPr>
          <p:nvPr>
            <p:ph idx="1"/>
          </p:nvPr>
        </p:nvSpPr>
        <p:spPr>
          <a:xfrm>
            <a:off x="913795" y="2096064"/>
            <a:ext cx="10353762" cy="3695136"/>
          </a:xfrm>
        </p:spPr>
        <p:txBody>
          <a:bodyPr vert="horz" lIns="91440" tIns="45720" rIns="91440" bIns="45720" rtlCol="0">
            <a:normAutofit/>
          </a:bodyPr>
          <a:lstStyle/>
          <a:p>
            <a:pPr>
              <a:lnSpc>
                <a:spcPct val="110000"/>
              </a:lnSpc>
              <a:spcAft>
                <a:spcPts val="600"/>
              </a:spcAft>
              <a:defRPr/>
            </a:pPr>
            <a:r>
              <a:rPr lang="en-US" altLang="en-US" sz="1900"/>
              <a:t>Car accident is the major cause of death in which around 1.3 million people die every year. Majority of these accidents are caused because of distraction or the drowsiness of driver.</a:t>
            </a:r>
          </a:p>
          <a:p>
            <a:pPr>
              <a:lnSpc>
                <a:spcPct val="110000"/>
              </a:lnSpc>
              <a:spcAft>
                <a:spcPts val="600"/>
              </a:spcAft>
              <a:defRPr/>
            </a:pPr>
            <a:r>
              <a:rPr lang="en-US" altLang="en-US" sz="1900"/>
              <a:t>Construction of high-speed highway roads had diminished the margin of error for the driver.</a:t>
            </a:r>
          </a:p>
          <a:p>
            <a:pPr>
              <a:lnSpc>
                <a:spcPct val="110000"/>
              </a:lnSpc>
              <a:spcAft>
                <a:spcPts val="600"/>
              </a:spcAft>
              <a:defRPr/>
            </a:pPr>
            <a:r>
              <a:rPr lang="en-US" altLang="en-US" sz="1900"/>
              <a:t>The countless number of people drives for long distance every day and night on the highway.</a:t>
            </a:r>
          </a:p>
          <a:p>
            <a:pPr>
              <a:lnSpc>
                <a:spcPct val="110000"/>
              </a:lnSpc>
              <a:spcAft>
                <a:spcPts val="600"/>
              </a:spcAft>
              <a:defRPr/>
            </a:pPr>
            <a:r>
              <a:rPr lang="en-US" altLang="en-US" sz="1900"/>
              <a:t>Lack of sleep or distractions like the phone call, talking with the passenger, etc may lead to an accident. </a:t>
            </a:r>
          </a:p>
          <a:p>
            <a:pPr>
              <a:lnSpc>
                <a:spcPct val="110000"/>
              </a:lnSpc>
            </a:pPr>
            <a:endParaRPr lang="en-US" sz="1900"/>
          </a:p>
        </p:txBody>
      </p:sp>
      <p:sp>
        <p:nvSpPr>
          <p:cNvPr id="7171" name="Rectangle 2">
            <a:extLst>
              <a:ext uri="{FF2B5EF4-FFF2-40B4-BE49-F238E27FC236}">
                <a16:creationId xmlns:a16="http://schemas.microsoft.com/office/drawing/2014/main" id="{85E40748-62C4-4855-A2D7-D088DFFA39BC}"/>
              </a:ext>
            </a:extLst>
          </p:cNvPr>
          <p:cNvSpPr>
            <a:spLocks noChangeArrowheads="1"/>
          </p:cNvSpPr>
          <p:nvPr/>
        </p:nvSpPr>
        <p:spPr bwMode="auto">
          <a:xfrm>
            <a:off x="1981200" y="4800600"/>
            <a:ext cx="4945063" cy="1625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90000"/>
              </a:lnSpc>
              <a:spcAft>
                <a:spcPts val="600"/>
              </a:spcAft>
              <a:defRPr/>
            </a:pPr>
            <a:endParaRPr lang="en-US" altLang="en-US" sz="4400" b="1" dirty="0">
              <a:solidFill>
                <a:srgbClr val="FFFFFF"/>
              </a:solidFill>
              <a:latin typeface="+mj-lt"/>
              <a:ea typeface="+mj-ea"/>
              <a:cs typeface="+mj-cs"/>
            </a:endParaRPr>
          </a:p>
        </p:txBody>
      </p:sp>
      <p:sp>
        <p:nvSpPr>
          <p:cNvPr id="7173" name="Rectangle 4">
            <a:extLst>
              <a:ext uri="{FF2B5EF4-FFF2-40B4-BE49-F238E27FC236}">
                <a16:creationId xmlns:a16="http://schemas.microsoft.com/office/drawing/2014/main" id="{05CCCA8A-36D3-46AC-85AC-E4E1FA4F3DFE}"/>
              </a:ext>
            </a:extLst>
          </p:cNvPr>
          <p:cNvSpPr>
            <a:spLocks noChangeArrowheads="1"/>
          </p:cNvSpPr>
          <p:nvPr/>
        </p:nvSpPr>
        <p:spPr bwMode="auto">
          <a:xfrm>
            <a:off x="7378700" y="400844"/>
            <a:ext cx="2959098" cy="60253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eaLnBrk="1" hangingPunct="1">
              <a:lnSpc>
                <a:spcPct val="90000"/>
              </a:lnSpc>
              <a:spcAft>
                <a:spcPts val="600"/>
              </a:spcAft>
              <a:buFont typeface="Arial" panose="020B0604020202020204" pitchFamily="34" charset="0"/>
              <a:buChar char="•"/>
              <a:defRPr/>
            </a:pPr>
            <a:endParaRPr lang="en-US" altLang="en-US" dirty="0">
              <a:solidFill>
                <a:srgbClr val="FFFFFF"/>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5D40-2AF8-4DEE-92C4-6B4F07B43677}"/>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ltLang="en-US" sz="3400"/>
              <a:t>Introduction</a:t>
            </a:r>
            <a:br>
              <a:rPr lang="en-US" altLang="en-US" sz="3400"/>
            </a:br>
            <a:endParaRPr lang="en-US" sz="3400"/>
          </a:p>
        </p:txBody>
      </p:sp>
      <p:sp>
        <p:nvSpPr>
          <p:cNvPr id="3" name="Content Placeholder 2">
            <a:extLst>
              <a:ext uri="{FF2B5EF4-FFF2-40B4-BE49-F238E27FC236}">
                <a16:creationId xmlns:a16="http://schemas.microsoft.com/office/drawing/2014/main" id="{37B717A3-68BB-47C4-BC96-2700C625C3CD}"/>
              </a:ext>
            </a:extLst>
          </p:cNvPr>
          <p:cNvSpPr>
            <a:spLocks noGrp="1"/>
          </p:cNvSpPr>
          <p:nvPr>
            <p:ph idx="1"/>
          </p:nvPr>
        </p:nvSpPr>
        <p:spPr>
          <a:xfrm>
            <a:off x="913795" y="2096064"/>
            <a:ext cx="6352824" cy="3695136"/>
          </a:xfrm>
        </p:spPr>
        <p:txBody>
          <a:bodyPr vert="horz" lIns="91440" tIns="45720" rIns="91440" bIns="45720" rtlCol="0">
            <a:normAutofit/>
          </a:bodyPr>
          <a:lstStyle/>
          <a:p>
            <a:pPr>
              <a:spcAft>
                <a:spcPts val="600"/>
              </a:spcAft>
              <a:defRPr/>
            </a:pPr>
            <a:r>
              <a:rPr lang="en-US" altLang="en-US" sz="1900" dirty="0"/>
              <a:t> To prevent such accidents we propose a system which alerts the driver if the driver gets distracted or feels drowsy. </a:t>
            </a:r>
            <a:endParaRPr lang="en-US" altLang="en-US" sz="1900"/>
          </a:p>
          <a:p>
            <a:pPr>
              <a:spcAft>
                <a:spcPts val="600"/>
              </a:spcAft>
              <a:defRPr/>
            </a:pPr>
            <a:r>
              <a:rPr lang="en-US" altLang="en-US" sz="1900" dirty="0"/>
              <a:t>Facial landmarks detection is used with help of image processing of images of the face captured using the camera, for detection of distraction or drowsiness. </a:t>
            </a:r>
            <a:endParaRPr lang="en-US" altLang="en-US" sz="1900"/>
          </a:p>
          <a:p>
            <a:pPr>
              <a:spcAft>
                <a:spcPts val="600"/>
              </a:spcAft>
              <a:defRPr/>
            </a:pPr>
            <a:r>
              <a:rPr lang="en-US" altLang="en-US" sz="1900" dirty="0"/>
              <a:t>This whole system is deployed on portable hardware which can be easily installed in the car for use.</a:t>
            </a:r>
            <a:endParaRPr lang="en-US" altLang="en-US" sz="1900"/>
          </a:p>
          <a:p>
            <a:pPr>
              <a:spcAft>
                <a:spcPts val="600"/>
              </a:spcAft>
              <a:defRPr/>
            </a:pPr>
            <a:endParaRPr lang="en-US" altLang="en-US" sz="1900"/>
          </a:p>
        </p:txBody>
      </p:sp>
      <p:pic>
        <p:nvPicPr>
          <p:cNvPr id="4" name="Picture 3">
            <a:extLst>
              <a:ext uri="{FF2B5EF4-FFF2-40B4-BE49-F238E27FC236}">
                <a16:creationId xmlns:a16="http://schemas.microsoft.com/office/drawing/2014/main" id="{85E5C23C-25D4-4345-9D1B-803C57E62824}"/>
              </a:ext>
            </a:extLst>
          </p:cNvPr>
          <p:cNvPicPr>
            <a:picLocks noChangeAspect="1"/>
          </p:cNvPicPr>
          <p:nvPr/>
        </p:nvPicPr>
        <p:blipFill rotWithShape="1">
          <a:blip r:embed="rId3">
            <a:extLst>
              <a:ext uri="{28A0092B-C50C-407E-A947-70E740481C1C}">
                <a14:useLocalDpi xmlns:a14="http://schemas.microsoft.com/office/drawing/2010/main" val="0"/>
              </a:ext>
            </a:extLst>
          </a:blip>
          <a:srcRect l="4458" r="-4" b="-4"/>
          <a:stretch/>
        </p:blipFill>
        <p:spPr>
          <a:xfrm>
            <a:off x="7765895" y="2210935"/>
            <a:ext cx="333746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7171" name="Rectangle 2">
            <a:extLst>
              <a:ext uri="{FF2B5EF4-FFF2-40B4-BE49-F238E27FC236}">
                <a16:creationId xmlns:a16="http://schemas.microsoft.com/office/drawing/2014/main" id="{85E40748-62C4-4855-A2D7-D088DFFA39BC}"/>
              </a:ext>
            </a:extLst>
          </p:cNvPr>
          <p:cNvSpPr>
            <a:spLocks noChangeArrowheads="1"/>
          </p:cNvSpPr>
          <p:nvPr/>
        </p:nvSpPr>
        <p:spPr bwMode="auto">
          <a:xfrm>
            <a:off x="1981200" y="4800600"/>
            <a:ext cx="4945063" cy="1625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lnSpc>
                <a:spcPct val="90000"/>
              </a:lnSpc>
              <a:spcAft>
                <a:spcPts val="600"/>
              </a:spcAft>
              <a:defRPr/>
            </a:pPr>
            <a:endParaRPr lang="en-US" altLang="en-US" sz="4400" b="1" dirty="0">
              <a:solidFill>
                <a:srgbClr val="FFFFFF"/>
              </a:solidFill>
              <a:latin typeface="+mj-lt"/>
              <a:ea typeface="+mj-ea"/>
              <a:cs typeface="+mj-cs"/>
            </a:endParaRPr>
          </a:p>
        </p:txBody>
      </p:sp>
      <p:sp>
        <p:nvSpPr>
          <p:cNvPr id="7173" name="Rectangle 4">
            <a:extLst>
              <a:ext uri="{FF2B5EF4-FFF2-40B4-BE49-F238E27FC236}">
                <a16:creationId xmlns:a16="http://schemas.microsoft.com/office/drawing/2014/main" id="{05CCCA8A-36D3-46AC-85AC-E4E1FA4F3DFE}"/>
              </a:ext>
            </a:extLst>
          </p:cNvPr>
          <p:cNvSpPr>
            <a:spLocks noChangeArrowheads="1"/>
          </p:cNvSpPr>
          <p:nvPr/>
        </p:nvSpPr>
        <p:spPr bwMode="auto">
          <a:xfrm>
            <a:off x="7378700" y="400844"/>
            <a:ext cx="2959098" cy="60253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eaLnBrk="1" hangingPunct="1">
              <a:lnSpc>
                <a:spcPct val="90000"/>
              </a:lnSpc>
              <a:spcAft>
                <a:spcPts val="600"/>
              </a:spcAft>
              <a:buFont typeface="Arial" panose="020B0604020202020204" pitchFamily="34" charset="0"/>
              <a:buChar char="•"/>
              <a:defRPr/>
            </a:pPr>
            <a:endParaRPr lang="en-US" altLang="en-US" dirty="0">
              <a:solidFill>
                <a:srgbClr val="FFFFFF"/>
              </a:solidFill>
              <a:latin typeface="+mn-lt"/>
              <a:cs typeface="+mn-cs"/>
            </a:endParaRPr>
          </a:p>
        </p:txBody>
      </p:sp>
    </p:spTree>
    <p:extLst>
      <p:ext uri="{BB962C8B-B14F-4D97-AF65-F5344CB8AC3E}">
        <p14:creationId xmlns:p14="http://schemas.microsoft.com/office/powerpoint/2010/main" val="5115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F1D30-B678-4CD3-B3DA-4204686F51B3}"/>
              </a:ext>
            </a:extLst>
          </p:cNvPr>
          <p:cNvSpPr>
            <a:spLocks noGrp="1"/>
          </p:cNvSpPr>
          <p:nvPr>
            <p:ph type="title"/>
          </p:nvPr>
        </p:nvSpPr>
        <p:spPr>
          <a:xfrm>
            <a:off x="6435091" y="609600"/>
            <a:ext cx="4832465" cy="1326321"/>
          </a:xfrm>
        </p:spPr>
        <p:txBody>
          <a:bodyPr vert="horz" lIns="91440" tIns="45720" rIns="91440" bIns="45720" rtlCol="0" anchor="ctr">
            <a:normAutofit/>
          </a:bodyPr>
          <a:lstStyle/>
          <a:p>
            <a:r>
              <a:rPr lang="en-US" altLang="en-US">
                <a:solidFill>
                  <a:srgbClr val="FFFFFF"/>
                </a:solidFill>
              </a:rPr>
              <a:t>Implementation</a:t>
            </a:r>
            <a:br>
              <a:rPr lang="en-US" altLang="en-US">
                <a:solidFill>
                  <a:srgbClr val="FFFFFF"/>
                </a:solidFill>
              </a:rPr>
            </a:br>
            <a:endParaRPr lang="en-US">
              <a:solidFill>
                <a:srgbClr val="FFFFFF"/>
              </a:solidFill>
            </a:endParaRPr>
          </a:p>
        </p:txBody>
      </p:sp>
      <p:sp>
        <p:nvSpPr>
          <p:cNvPr id="137" name="Rectangle 136">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525B570-CDF6-42DC-980A-28C277CD5ECC}"/>
              </a:ext>
            </a:extLst>
          </p:cNvPr>
          <p:cNvPicPr>
            <a:picLocks noGrp="1" noChangeAspect="1"/>
          </p:cNvPicPr>
          <p:nvPr>
            <p:ph sz="half" idx="2"/>
          </p:nvPr>
        </p:nvPicPr>
        <p:blipFill>
          <a:blip r:embed="rId2"/>
          <a:stretch>
            <a:fillRect/>
          </a:stretch>
        </p:blipFill>
        <p:spPr>
          <a:xfrm>
            <a:off x="1141857" y="1637690"/>
            <a:ext cx="4450460" cy="3582620"/>
          </a:xfrm>
          <a:prstGeom prst="rect">
            <a:avLst/>
          </a:prstGeom>
        </p:spPr>
      </p:pic>
      <p:sp>
        <p:nvSpPr>
          <p:cNvPr id="139" name="Rectangle 138">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476B06-0B3F-4846-90BD-51B9CE72406E}"/>
              </a:ext>
            </a:extLst>
          </p:cNvPr>
          <p:cNvSpPr>
            <a:spLocks noGrp="1"/>
          </p:cNvSpPr>
          <p:nvPr>
            <p:ph sz="half" idx="1"/>
          </p:nvPr>
        </p:nvSpPr>
        <p:spPr>
          <a:xfrm>
            <a:off x="6435091" y="2096064"/>
            <a:ext cx="4832465" cy="3962120"/>
          </a:xfrm>
        </p:spPr>
        <p:txBody>
          <a:bodyPr vert="horz" lIns="91440" tIns="45720" rIns="91440" bIns="45720" rtlCol="0">
            <a:normAutofit/>
          </a:bodyPr>
          <a:lstStyle/>
          <a:p>
            <a:pPr marL="0" indent="0">
              <a:buNone/>
            </a:pPr>
            <a:r>
              <a:rPr lang="en-US" altLang="en-US" dirty="0">
                <a:solidFill>
                  <a:srgbClr val="FFFFFF"/>
                </a:solidFill>
              </a:rPr>
              <a:t>To perform image processing, OpenCV and </a:t>
            </a:r>
            <a:r>
              <a:rPr lang="en-US" altLang="en-US" dirty="0" err="1">
                <a:solidFill>
                  <a:srgbClr val="FFFFFF"/>
                </a:solidFill>
              </a:rPr>
              <a:t>DLib</a:t>
            </a:r>
            <a:r>
              <a:rPr lang="en-US" altLang="en-US" dirty="0">
                <a:solidFill>
                  <a:srgbClr val="FFFFFF"/>
                </a:solidFill>
              </a:rPr>
              <a:t> open source libraries are used. Python is used as a language to implement the idea. Web camera is used to continuously track the facial landmark and movement of eyes of the driver. </a:t>
            </a:r>
          </a:p>
          <a:p>
            <a:endParaRPr lang="en-US" altLang="en-US" dirty="0">
              <a:solidFill>
                <a:srgbClr val="FFFFFF"/>
              </a:solidFill>
            </a:endParaRPr>
          </a:p>
          <a:p>
            <a:endParaRPr lang="en-US" dirty="0">
              <a:solidFill>
                <a:srgbClr val="FFFFFF"/>
              </a:solidFill>
            </a:endParaRPr>
          </a:p>
        </p:txBody>
      </p:sp>
      <p:sp>
        <p:nvSpPr>
          <p:cNvPr id="12290" name="Slide Number Placeholder 1">
            <a:extLst>
              <a:ext uri="{FF2B5EF4-FFF2-40B4-BE49-F238E27FC236}">
                <a16:creationId xmlns:a16="http://schemas.microsoft.com/office/drawing/2014/main" id="{63910563-FA30-427A-BF78-ACAD836DB06B}"/>
              </a:ext>
            </a:extLst>
          </p:cNvPr>
          <p:cNvSpPr>
            <a:spLocks noGrp="1"/>
          </p:cNvSpPr>
          <p:nvPr>
            <p:ph type="sldNum" sz="quarter" idx="12"/>
          </p:nvPr>
        </p:nvSpPr>
        <p:spPr bwMode="auto">
          <a:xfrm>
            <a:off x="10514011" y="6309360"/>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7B53AFC9-74D3-47BF-A22C-7B24060BF291}" type="slidenum">
              <a:rPr lang="en-US" altLang="en-US">
                <a:solidFill>
                  <a:srgbClr val="FFFFFF"/>
                </a:solidFill>
                <a:latin typeface="+mn-lt"/>
                <a:cs typeface="+mn-cs"/>
              </a:rPr>
              <a:pPr defTabSz="914400">
                <a:spcAft>
                  <a:spcPts val="600"/>
                </a:spcAft>
              </a:pPr>
              <a:t>5</a:t>
            </a:fld>
            <a:endParaRPr lang="en-US" altLang="en-US">
              <a:solidFill>
                <a:srgbClr val="FFFFFF"/>
              </a:solidFill>
              <a:latin typeface="+mn-lt"/>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FFE456-BC07-4E98-9ADF-D08D949FCFB1}"/>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altLang="en-US"/>
              <a:t>Implementation</a:t>
            </a:r>
            <a:endParaRPr lang="en-US"/>
          </a:p>
        </p:txBody>
      </p:sp>
      <p:sp>
        <p:nvSpPr>
          <p:cNvPr id="13" name="Content Placeholder 12">
            <a:extLst>
              <a:ext uri="{FF2B5EF4-FFF2-40B4-BE49-F238E27FC236}">
                <a16:creationId xmlns:a16="http://schemas.microsoft.com/office/drawing/2014/main" id="{DE2762BB-0713-497E-A566-B0D76612123B}"/>
              </a:ext>
            </a:extLst>
          </p:cNvPr>
          <p:cNvSpPr>
            <a:spLocks noGrp="1"/>
          </p:cNvSpPr>
          <p:nvPr>
            <p:ph sz="half" idx="1"/>
          </p:nvPr>
        </p:nvSpPr>
        <p:spPr>
          <a:xfrm>
            <a:off x="913795" y="2096064"/>
            <a:ext cx="6352824" cy="3695136"/>
          </a:xfrm>
        </p:spPr>
        <p:txBody>
          <a:bodyPr vert="horz" lIns="91440" tIns="45720" rIns="91440" bIns="45720" rtlCol="0">
            <a:normAutofit fontScale="70000" lnSpcReduction="20000"/>
          </a:bodyPr>
          <a:lstStyle/>
          <a:p>
            <a:pPr marL="342900">
              <a:lnSpc>
                <a:spcPct val="110000"/>
              </a:lnSpc>
              <a:defRPr/>
            </a:pPr>
            <a:r>
              <a:rPr lang="en-US" altLang="en-US" sz="3200" dirty="0"/>
              <a:t>This project mainly targets the landmarks of lips and eyes of the driver. </a:t>
            </a:r>
          </a:p>
          <a:p>
            <a:pPr marL="342900">
              <a:lnSpc>
                <a:spcPct val="110000"/>
              </a:lnSpc>
              <a:defRPr/>
            </a:pPr>
            <a:r>
              <a:rPr lang="en-US" altLang="en-US" sz="3200" dirty="0"/>
              <a:t>For detection of drowsiness, landmarks of eyes are tracked continuously. Images are captured using the camera.</a:t>
            </a:r>
          </a:p>
          <a:p>
            <a:pPr marL="342900">
              <a:lnSpc>
                <a:spcPct val="110000"/>
              </a:lnSpc>
              <a:defRPr/>
            </a:pPr>
            <a:r>
              <a:rPr lang="en-US" altLang="en-US" sz="3200" dirty="0"/>
              <a:t>If eyes of drivers are closed for a threshold period of time then it is considered that driver is feeling sleepy and corresponding audio alarm is used to make the driver aware</a:t>
            </a:r>
            <a:r>
              <a:rPr lang="en-US" altLang="en-US" sz="1100" dirty="0"/>
              <a:t>					</a:t>
            </a:r>
          </a:p>
          <a:p>
            <a:pPr>
              <a:lnSpc>
                <a:spcPct val="110000"/>
              </a:lnSpc>
              <a:defRPr/>
            </a:pPr>
            <a:endParaRPr lang="en-US" altLang="en-US" sz="1100" dirty="0"/>
          </a:p>
          <a:p>
            <a:pPr>
              <a:lnSpc>
                <a:spcPct val="110000"/>
              </a:lnSpc>
            </a:pPr>
            <a:endParaRPr lang="en-US" sz="1100" dirty="0"/>
          </a:p>
        </p:txBody>
      </p:sp>
      <p:sp>
        <p:nvSpPr>
          <p:cNvPr id="75" name="Rectangle 74">
            <a:extLst>
              <a:ext uri="{FF2B5EF4-FFF2-40B4-BE49-F238E27FC236}">
                <a16:creationId xmlns:a16="http://schemas.microsoft.com/office/drawing/2014/main" id="{C24F8008-E57F-41F3-A647-6AD26AC6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2210935"/>
            <a:ext cx="3511778" cy="349318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Picture 2">
            <a:extLst>
              <a:ext uri="{FF2B5EF4-FFF2-40B4-BE49-F238E27FC236}">
                <a16:creationId xmlns:a16="http://schemas.microsoft.com/office/drawing/2014/main" id="{1B120398-6070-4733-AD7E-16A3F80983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5374" y="2727062"/>
            <a:ext cx="3217333" cy="723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a:extLst>
              <a:ext uri="{FF2B5EF4-FFF2-40B4-BE49-F238E27FC236}">
                <a16:creationId xmlns:a16="http://schemas.microsoft.com/office/drawing/2014/main" id="{274A3C77-EEF8-4D4D-867A-9672277C7A23}"/>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8088313" y="3990032"/>
            <a:ext cx="2671457" cy="1576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Slide Number Placeholder 1">
            <a:extLst>
              <a:ext uri="{FF2B5EF4-FFF2-40B4-BE49-F238E27FC236}">
                <a16:creationId xmlns:a16="http://schemas.microsoft.com/office/drawing/2014/main" id="{1CCF3DB8-E835-453C-9F51-D00602F9067C}"/>
              </a:ext>
            </a:extLst>
          </p:cNvPr>
          <p:cNvSpPr>
            <a:spLocks noGrp="1"/>
          </p:cNvSpPr>
          <p:nvPr>
            <p:ph type="sldNum" sz="quarter" idx="12"/>
          </p:nvPr>
        </p:nvSpPr>
        <p:spPr bwMode="auto">
          <a:xfrm>
            <a:off x="10514011" y="5883275"/>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fld id="{E25ABB3B-734A-46A1-B2AF-24E66B4EA66B}" type="slidenum">
              <a:rPr lang="en-US" altLang="en-US">
                <a:solidFill>
                  <a:schemeClr val="tx1">
                    <a:tint val="75000"/>
                  </a:schemeClr>
                </a:solidFill>
                <a:latin typeface="+mn-lt"/>
                <a:cs typeface="+mn-cs"/>
              </a:rPr>
              <a:pPr>
                <a:spcAft>
                  <a:spcPts val="600"/>
                </a:spcAft>
              </a:pPr>
              <a:t>6</a:t>
            </a:fld>
            <a:endParaRPr lang="en-US" altLang="en-US">
              <a:solidFill>
                <a:schemeClr val="tx1">
                  <a:tint val="75000"/>
                </a:schemeClr>
              </a:solidFill>
              <a:latin typeface="+mn-lt"/>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6D04D054-96CB-438B-A974-F24F0CED42DA}"/>
              </a:ext>
            </a:extLst>
          </p:cNvPr>
          <p:cNvSpPr>
            <a:spLocks noChangeArrowheads="1"/>
          </p:cNvSpPr>
          <p:nvPr/>
        </p:nvSpPr>
        <p:spPr bwMode="auto">
          <a:xfrm>
            <a:off x="913795" y="609600"/>
            <a:ext cx="10353761" cy="1326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3400" b="1" cap="all" dirty="0">
                <a:effectLst>
                  <a:outerShdw blurRad="50800" dist="63500" dir="2700000" algn="tl" rotWithShape="0">
                    <a:srgbClr val="000000">
                      <a:alpha val="48000"/>
                    </a:srgbClr>
                  </a:outerShdw>
                </a:effectLst>
                <a:latin typeface="+mj-lt"/>
                <a:ea typeface="+mj-ea"/>
                <a:cs typeface="+mj-cs"/>
              </a:rPr>
              <a:t>Block Diagram</a:t>
            </a:r>
          </a:p>
        </p:txBody>
      </p:sp>
      <p:sp>
        <p:nvSpPr>
          <p:cNvPr id="14338" name="Slide Number Placeholder 1">
            <a:extLst>
              <a:ext uri="{FF2B5EF4-FFF2-40B4-BE49-F238E27FC236}">
                <a16:creationId xmlns:a16="http://schemas.microsoft.com/office/drawing/2014/main" id="{D3C0C14A-9CE3-4A61-B4B0-639254A9A70F}"/>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D9485F5C-82F6-4AAA-8F04-108739C61FFE}" type="slidenum">
              <a:rPr lang="en-US" altLang="en-US">
                <a:solidFill>
                  <a:schemeClr val="tx1">
                    <a:tint val="75000"/>
                  </a:schemeClr>
                </a:solidFill>
                <a:latin typeface="+mn-lt"/>
                <a:cs typeface="+mn-cs"/>
              </a:rPr>
              <a:pPr defTabSz="914400">
                <a:spcAft>
                  <a:spcPts val="600"/>
                </a:spcAft>
              </a:pPr>
              <a:t>7</a:t>
            </a:fld>
            <a:endParaRPr lang="en-US" altLang="en-US">
              <a:solidFill>
                <a:schemeClr val="tx1">
                  <a:tint val="75000"/>
                </a:schemeClr>
              </a:solidFill>
              <a:latin typeface="+mn-lt"/>
              <a:cs typeface="+mn-cs"/>
            </a:endParaRPr>
          </a:p>
        </p:txBody>
      </p:sp>
      <p:grpSp>
        <p:nvGrpSpPr>
          <p:cNvPr id="14340" name="Group 4">
            <a:extLst>
              <a:ext uri="{FF2B5EF4-FFF2-40B4-BE49-F238E27FC236}">
                <a16:creationId xmlns:a16="http://schemas.microsoft.com/office/drawing/2014/main" id="{D4ADF5DB-23C5-4636-B81D-990DE1811327}"/>
              </a:ext>
            </a:extLst>
          </p:cNvPr>
          <p:cNvGrpSpPr>
            <a:grpSpLocks/>
          </p:cNvGrpSpPr>
          <p:nvPr/>
        </p:nvGrpSpPr>
        <p:grpSpPr bwMode="auto">
          <a:xfrm>
            <a:off x="2197569" y="2275740"/>
            <a:ext cx="6151573" cy="3305815"/>
            <a:chOff x="-104237" y="0"/>
            <a:chExt cx="7251085" cy="3101945"/>
          </a:xfrm>
        </p:grpSpPr>
        <p:sp>
          <p:nvSpPr>
            <p:cNvPr id="14341" name="Rectangle 5">
              <a:extLst>
                <a:ext uri="{FF2B5EF4-FFF2-40B4-BE49-F238E27FC236}">
                  <a16:creationId xmlns:a16="http://schemas.microsoft.com/office/drawing/2014/main" id="{12AB0CA3-7F6E-4AEB-8BB5-A059CD5D36C9}"/>
                </a:ext>
              </a:extLst>
            </p:cNvPr>
            <p:cNvSpPr>
              <a:spLocks noChangeArrowheads="1"/>
            </p:cNvSpPr>
            <p:nvPr/>
          </p:nvSpPr>
          <p:spPr bwMode="auto">
            <a:xfrm>
              <a:off x="518465" y="0"/>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2" name="Rectangle 6">
              <a:extLst>
                <a:ext uri="{FF2B5EF4-FFF2-40B4-BE49-F238E27FC236}">
                  <a16:creationId xmlns:a16="http://schemas.microsoft.com/office/drawing/2014/main" id="{4D5B846C-9700-4EBD-87CC-A313EF109A1A}"/>
                </a:ext>
              </a:extLst>
            </p:cNvPr>
            <p:cNvSpPr>
              <a:spLocks noChangeArrowheads="1"/>
            </p:cNvSpPr>
            <p:nvPr/>
          </p:nvSpPr>
          <p:spPr bwMode="auto">
            <a:xfrm>
              <a:off x="518465" y="22707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3" name="Rectangle 7">
              <a:extLst>
                <a:ext uri="{FF2B5EF4-FFF2-40B4-BE49-F238E27FC236}">
                  <a16:creationId xmlns:a16="http://schemas.microsoft.com/office/drawing/2014/main" id="{63F26B93-DFFC-45A8-AD68-B51675EF62CE}"/>
                </a:ext>
              </a:extLst>
            </p:cNvPr>
            <p:cNvSpPr>
              <a:spLocks noChangeArrowheads="1"/>
            </p:cNvSpPr>
            <p:nvPr/>
          </p:nvSpPr>
          <p:spPr bwMode="auto">
            <a:xfrm>
              <a:off x="556565" y="45567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4" name="Rectangle 8">
              <a:extLst>
                <a:ext uri="{FF2B5EF4-FFF2-40B4-BE49-F238E27FC236}">
                  <a16:creationId xmlns:a16="http://schemas.microsoft.com/office/drawing/2014/main" id="{6AE7EC1A-788A-47C6-ADF5-C611FC5C4B4B}"/>
                </a:ext>
              </a:extLst>
            </p:cNvPr>
            <p:cNvSpPr>
              <a:spLocks noChangeArrowheads="1"/>
            </p:cNvSpPr>
            <p:nvPr/>
          </p:nvSpPr>
          <p:spPr bwMode="auto">
            <a:xfrm>
              <a:off x="518465" y="84277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5" name="Rectangle 9">
              <a:extLst>
                <a:ext uri="{FF2B5EF4-FFF2-40B4-BE49-F238E27FC236}">
                  <a16:creationId xmlns:a16="http://schemas.microsoft.com/office/drawing/2014/main" id="{58DA8096-7022-4895-9774-ACEEA972C4AC}"/>
                </a:ext>
              </a:extLst>
            </p:cNvPr>
            <p:cNvSpPr>
              <a:spLocks noChangeArrowheads="1"/>
            </p:cNvSpPr>
            <p:nvPr/>
          </p:nvSpPr>
          <p:spPr bwMode="auto">
            <a:xfrm>
              <a:off x="518465" y="113385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6" name="Rectangle 10">
              <a:extLst>
                <a:ext uri="{FF2B5EF4-FFF2-40B4-BE49-F238E27FC236}">
                  <a16:creationId xmlns:a16="http://schemas.microsoft.com/office/drawing/2014/main" id="{00C407FE-46A7-47B7-AB4B-BF665B2F6D30}"/>
                </a:ext>
              </a:extLst>
            </p:cNvPr>
            <p:cNvSpPr>
              <a:spLocks noChangeArrowheads="1"/>
            </p:cNvSpPr>
            <p:nvPr/>
          </p:nvSpPr>
          <p:spPr bwMode="auto">
            <a:xfrm>
              <a:off x="518465" y="142341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7" name="Rectangle 11">
              <a:extLst>
                <a:ext uri="{FF2B5EF4-FFF2-40B4-BE49-F238E27FC236}">
                  <a16:creationId xmlns:a16="http://schemas.microsoft.com/office/drawing/2014/main" id="{3A251E36-C2B5-4729-AD9E-C146106EAB30}"/>
                </a:ext>
              </a:extLst>
            </p:cNvPr>
            <p:cNvSpPr>
              <a:spLocks noChangeArrowheads="1"/>
            </p:cNvSpPr>
            <p:nvPr/>
          </p:nvSpPr>
          <p:spPr bwMode="auto">
            <a:xfrm>
              <a:off x="518465" y="1714754"/>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8" name="Rectangle 12">
              <a:extLst>
                <a:ext uri="{FF2B5EF4-FFF2-40B4-BE49-F238E27FC236}">
                  <a16:creationId xmlns:a16="http://schemas.microsoft.com/office/drawing/2014/main" id="{33470FCE-FD72-4E82-BBE7-E3B4ED5DB9D7}"/>
                </a:ext>
              </a:extLst>
            </p:cNvPr>
            <p:cNvSpPr>
              <a:spLocks noChangeArrowheads="1"/>
            </p:cNvSpPr>
            <p:nvPr/>
          </p:nvSpPr>
          <p:spPr bwMode="auto">
            <a:xfrm>
              <a:off x="518465" y="2005838"/>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9" name="Rectangle 13">
              <a:extLst>
                <a:ext uri="{FF2B5EF4-FFF2-40B4-BE49-F238E27FC236}">
                  <a16:creationId xmlns:a16="http://schemas.microsoft.com/office/drawing/2014/main" id="{F3ACE774-7371-4FEA-B44A-C6973A627D6B}"/>
                </a:ext>
              </a:extLst>
            </p:cNvPr>
            <p:cNvSpPr>
              <a:spLocks noChangeArrowheads="1"/>
            </p:cNvSpPr>
            <p:nvPr/>
          </p:nvSpPr>
          <p:spPr bwMode="auto">
            <a:xfrm>
              <a:off x="518465" y="229692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50" name="Rectangle 14">
              <a:extLst>
                <a:ext uri="{FF2B5EF4-FFF2-40B4-BE49-F238E27FC236}">
                  <a16:creationId xmlns:a16="http://schemas.microsoft.com/office/drawing/2014/main" id="{54C5365C-7A1F-4496-BE30-FB64BA375302}"/>
                </a:ext>
              </a:extLst>
            </p:cNvPr>
            <p:cNvSpPr>
              <a:spLocks noChangeArrowheads="1"/>
            </p:cNvSpPr>
            <p:nvPr/>
          </p:nvSpPr>
          <p:spPr bwMode="auto">
            <a:xfrm>
              <a:off x="518465" y="258648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51" name="Rectangle 15">
              <a:extLst>
                <a:ext uri="{FF2B5EF4-FFF2-40B4-BE49-F238E27FC236}">
                  <a16:creationId xmlns:a16="http://schemas.microsoft.com/office/drawing/2014/main" id="{C2D35243-F4B9-4649-85B1-89C7D92A2CBB}"/>
                </a:ext>
              </a:extLst>
            </p:cNvPr>
            <p:cNvSpPr>
              <a:spLocks noChangeArrowheads="1"/>
            </p:cNvSpPr>
            <p:nvPr/>
          </p:nvSpPr>
          <p:spPr bwMode="auto">
            <a:xfrm>
              <a:off x="518465" y="2877566"/>
              <a:ext cx="50673" cy="22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88" name="Shape 19964">
              <a:extLst>
                <a:ext uri="{FF2B5EF4-FFF2-40B4-BE49-F238E27FC236}">
                  <a16:creationId xmlns:a16="http://schemas.microsoft.com/office/drawing/2014/main" id="{D6893801-5595-4C08-87E3-B916F2542AEA}"/>
                </a:ext>
              </a:extLst>
            </p:cNvPr>
            <p:cNvSpPr/>
            <p:nvPr/>
          </p:nvSpPr>
          <p:spPr>
            <a:xfrm>
              <a:off x="0" y="508833"/>
              <a:ext cx="979531" cy="1099625"/>
            </a:xfrm>
            <a:custGeom>
              <a:avLst/>
              <a:gdLst/>
              <a:ahLst/>
              <a:cxnLst/>
              <a:rect l="0" t="0" r="0" b="0"/>
              <a:pathLst>
                <a:path w="979932" h="1100328">
                  <a:moveTo>
                    <a:pt x="0" y="0"/>
                  </a:moveTo>
                  <a:lnTo>
                    <a:pt x="979932" y="0"/>
                  </a:lnTo>
                  <a:lnTo>
                    <a:pt x="979932" y="1100328"/>
                  </a:lnTo>
                  <a:lnTo>
                    <a:pt x="0" y="1100328"/>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89" name="Shape 1338">
              <a:extLst>
                <a:ext uri="{FF2B5EF4-FFF2-40B4-BE49-F238E27FC236}">
                  <a16:creationId xmlns:a16="http://schemas.microsoft.com/office/drawing/2014/main" id="{94202AD4-236C-42AE-A1A1-9679660E1EDE}"/>
                </a:ext>
              </a:extLst>
            </p:cNvPr>
            <p:cNvSpPr/>
            <p:nvPr/>
          </p:nvSpPr>
          <p:spPr>
            <a:xfrm>
              <a:off x="0" y="508833"/>
              <a:ext cx="979531" cy="1099625"/>
            </a:xfrm>
            <a:custGeom>
              <a:avLst/>
              <a:gdLst/>
              <a:ahLst/>
              <a:cxnLst/>
              <a:rect l="0" t="0" r="0" b="0"/>
              <a:pathLst>
                <a:path w="979932" h="1100328">
                  <a:moveTo>
                    <a:pt x="0" y="1100328"/>
                  </a:moveTo>
                  <a:lnTo>
                    <a:pt x="979932" y="1100328"/>
                  </a:lnTo>
                  <a:lnTo>
                    <a:pt x="979932" y="0"/>
                  </a:lnTo>
                  <a:lnTo>
                    <a:pt x="0" y="0"/>
                  </a:lnTo>
                  <a:close/>
                </a:path>
              </a:pathLst>
            </a:custGeom>
            <a:ln w="12192" cap="flat">
              <a:miter lim="127000"/>
            </a:ln>
          </p:spPr>
          <p:style>
            <a:lnRef idx="1">
              <a:srgbClr val="AE5A21"/>
            </a:lnRef>
            <a:fillRef idx="0">
              <a:srgbClr val="000000">
                <a:alpha val="0"/>
              </a:srgbClr>
            </a:fillRef>
            <a:effectRef idx="0">
              <a:scrgbClr r="0" g="0" b="0"/>
            </a:effectRef>
            <a:fontRef idx="none"/>
          </p:style>
          <p:txBody>
            <a:bodyPr/>
            <a:lstStyle/>
            <a:p>
              <a:pPr eaLnBrk="1" hangingPunct="1">
                <a:defRPr/>
              </a:pPr>
              <a:endParaRPr lang="en-IN"/>
            </a:p>
          </p:txBody>
        </p:sp>
        <p:sp>
          <p:nvSpPr>
            <p:cNvPr id="14354" name="Rectangle 18">
              <a:extLst>
                <a:ext uri="{FF2B5EF4-FFF2-40B4-BE49-F238E27FC236}">
                  <a16:creationId xmlns:a16="http://schemas.microsoft.com/office/drawing/2014/main" id="{F2B9A784-1764-43A9-9484-60C536CA75FE}"/>
                </a:ext>
              </a:extLst>
            </p:cNvPr>
            <p:cNvSpPr>
              <a:spLocks noChangeArrowheads="1"/>
            </p:cNvSpPr>
            <p:nvPr/>
          </p:nvSpPr>
          <p:spPr bwMode="auto">
            <a:xfrm>
              <a:off x="111253" y="583070"/>
              <a:ext cx="806465" cy="91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lnSpcReduction="10000"/>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dirty="0" err="1">
                  <a:solidFill>
                    <a:srgbClr val="000000"/>
                  </a:solidFill>
                  <a:latin typeface="Calibri" panose="020F0502020204030204" pitchFamily="34" charset="0"/>
                  <a:cs typeface="Calibri" panose="020F0502020204030204" pitchFamily="34" charset="0"/>
                </a:rPr>
                <a:t>Haarcascade</a:t>
              </a:r>
              <a:r>
                <a:rPr lang="en-IN" altLang="en-US" sz="900" dirty="0">
                  <a:solidFill>
                    <a:srgbClr val="000000"/>
                  </a:solidFill>
                  <a:latin typeface="Calibri" panose="020F0502020204030204" pitchFamily="34" charset="0"/>
                  <a:cs typeface="Calibri" panose="020F0502020204030204" pitchFamily="34" charset="0"/>
                </a:rPr>
                <a:t> </a:t>
              </a:r>
            </a:p>
            <a:p>
              <a:pPr>
                <a:lnSpc>
                  <a:spcPct val="105000"/>
                </a:lnSpc>
                <a:spcAft>
                  <a:spcPts val="600"/>
                </a:spcAft>
              </a:pPr>
              <a:r>
                <a:rPr lang="en-IN" altLang="en-US" sz="900" dirty="0">
                  <a:solidFill>
                    <a:srgbClr val="000000"/>
                  </a:solidFill>
                  <a:latin typeface="Calibri" panose="020F0502020204030204" pitchFamily="34" charset="0"/>
                  <a:cs typeface="Calibri" panose="020F0502020204030204" pitchFamily="34" charset="0"/>
                </a:rPr>
                <a:t>Samples for face detection</a:t>
              </a:r>
              <a:endParaRPr lang="en-IN" altLang="en-US" sz="900" dirty="0">
                <a:solidFill>
                  <a:srgbClr val="000000"/>
                </a:solidFill>
                <a:latin typeface="Times New Roman" panose="02020603050405020304" pitchFamily="18" charset="0"/>
                <a:cs typeface="Times New Roman" panose="02020603050405020304" pitchFamily="18" charset="0"/>
              </a:endParaRPr>
            </a:p>
            <a:p>
              <a:pPr>
                <a:lnSpc>
                  <a:spcPct val="105000"/>
                </a:lnSpc>
                <a:spcAft>
                  <a:spcPts val="600"/>
                </a:spcAft>
              </a:pPr>
              <a:endParaRPr lang="en-IN" altLang="en-US" sz="900" dirty="0">
                <a:solidFill>
                  <a:srgbClr val="000000"/>
                </a:solidFill>
                <a:latin typeface="Times New Roman" panose="02020603050405020304" pitchFamily="18" charset="0"/>
                <a:cs typeface="Times New Roman" panose="02020603050405020304" pitchFamily="18" charset="0"/>
              </a:endParaRPr>
            </a:p>
            <a:p>
              <a:pPr eaLnBrk="1" hangingPunct="1">
                <a:lnSpc>
                  <a:spcPct val="105000"/>
                </a:lnSpc>
                <a:spcAft>
                  <a:spcPts val="600"/>
                </a:spcAft>
              </a:pPr>
              <a:endParaRPr lang="en-IN" altLang="en-US" sz="900" dirty="0">
                <a:solidFill>
                  <a:srgbClr val="000000"/>
                </a:solidFill>
                <a:latin typeface="Times New Roman" panose="02020603050405020304" pitchFamily="18" charset="0"/>
                <a:cs typeface="Times New Roman" panose="02020603050405020304" pitchFamily="18" charset="0"/>
              </a:endParaRPr>
            </a:p>
            <a:p>
              <a:pPr eaLnBrk="1" hangingPunct="1">
                <a:lnSpc>
                  <a:spcPct val="105000"/>
                </a:lnSpc>
                <a:spcAft>
                  <a:spcPts val="600"/>
                </a:spcAft>
              </a:pPr>
              <a:endParaRPr lang="en-IN" altLang="en-US" sz="900" dirty="0">
                <a:solidFill>
                  <a:srgbClr val="000000"/>
                </a:solidFill>
                <a:latin typeface="Times New Roman" panose="02020603050405020304" pitchFamily="18" charset="0"/>
                <a:cs typeface="Times New Roman" panose="02020603050405020304" pitchFamily="18" charset="0"/>
              </a:endParaRPr>
            </a:p>
          </p:txBody>
        </p:sp>
        <p:sp>
          <p:nvSpPr>
            <p:cNvPr id="14355" name="Rectangle 19">
              <a:extLst>
                <a:ext uri="{FF2B5EF4-FFF2-40B4-BE49-F238E27FC236}">
                  <a16:creationId xmlns:a16="http://schemas.microsoft.com/office/drawing/2014/main" id="{AD201456-2191-41C9-83CF-7748C1AC9FBC}"/>
                </a:ext>
              </a:extLst>
            </p:cNvPr>
            <p:cNvSpPr>
              <a:spLocks noChangeArrowheads="1"/>
            </p:cNvSpPr>
            <p:nvPr/>
          </p:nvSpPr>
          <p:spPr bwMode="auto">
            <a:xfrm>
              <a:off x="-104237" y="796521"/>
              <a:ext cx="91951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endParaRPr lang="en-IN" altLang="en-US" sz="1000" dirty="0">
                <a:solidFill>
                  <a:srgbClr val="000000"/>
                </a:solidFill>
                <a:latin typeface="Times New Roman" panose="02020603050405020304" pitchFamily="18" charset="0"/>
                <a:cs typeface="Times New Roman" panose="02020603050405020304" pitchFamily="18" charset="0"/>
              </a:endParaRPr>
            </a:p>
          </p:txBody>
        </p:sp>
        <p:sp>
          <p:nvSpPr>
            <p:cNvPr id="14356" name="Rectangle 20">
              <a:extLst>
                <a:ext uri="{FF2B5EF4-FFF2-40B4-BE49-F238E27FC236}">
                  <a16:creationId xmlns:a16="http://schemas.microsoft.com/office/drawing/2014/main" id="{90876743-5A71-4CB1-B20D-9387F5DD0DEB}"/>
                </a:ext>
              </a:extLst>
            </p:cNvPr>
            <p:cNvSpPr>
              <a:spLocks noChangeArrowheads="1"/>
            </p:cNvSpPr>
            <p:nvPr/>
          </p:nvSpPr>
          <p:spPr bwMode="auto">
            <a:xfrm>
              <a:off x="370637" y="1033424"/>
              <a:ext cx="36008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endParaRPr lang="en-IN" altLang="en-US" sz="500" dirty="0">
                <a:solidFill>
                  <a:srgbClr val="000000"/>
                </a:solidFill>
                <a:latin typeface="Times New Roman" panose="02020603050405020304" pitchFamily="18" charset="0"/>
                <a:cs typeface="Times New Roman" panose="02020603050405020304" pitchFamily="18" charset="0"/>
              </a:endParaRPr>
            </a:p>
          </p:txBody>
        </p:sp>
        <p:sp>
          <p:nvSpPr>
            <p:cNvPr id="14357" name="Rectangle 21">
              <a:extLst>
                <a:ext uri="{FF2B5EF4-FFF2-40B4-BE49-F238E27FC236}">
                  <a16:creationId xmlns:a16="http://schemas.microsoft.com/office/drawing/2014/main" id="{EEFD0727-1EF6-41A7-82D9-FBC23C5F6F33}"/>
                </a:ext>
              </a:extLst>
            </p:cNvPr>
            <p:cNvSpPr>
              <a:spLocks noChangeArrowheads="1"/>
            </p:cNvSpPr>
            <p:nvPr/>
          </p:nvSpPr>
          <p:spPr bwMode="auto">
            <a:xfrm>
              <a:off x="87713" y="1251296"/>
              <a:ext cx="725767" cy="63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endParaRPr lang="en-IN" altLang="en-US" sz="1300" dirty="0">
                <a:solidFill>
                  <a:srgbClr val="000000"/>
                </a:solidFill>
                <a:latin typeface="Times New Roman" panose="02020603050405020304" pitchFamily="18" charset="0"/>
                <a:cs typeface="Times New Roman" panose="02020603050405020304" pitchFamily="18" charset="0"/>
              </a:endParaRPr>
            </a:p>
          </p:txBody>
        </p:sp>
        <p:sp>
          <p:nvSpPr>
            <p:cNvPr id="14358" name="Rectangle 22">
              <a:extLst>
                <a:ext uri="{FF2B5EF4-FFF2-40B4-BE49-F238E27FC236}">
                  <a16:creationId xmlns:a16="http://schemas.microsoft.com/office/drawing/2014/main" id="{BADB6CDC-3791-4EAE-9EF9-B1847731A668}"/>
                </a:ext>
              </a:extLst>
            </p:cNvPr>
            <p:cNvSpPr>
              <a:spLocks noChangeArrowheads="1"/>
            </p:cNvSpPr>
            <p:nvPr/>
          </p:nvSpPr>
          <p:spPr bwMode="auto">
            <a:xfrm>
              <a:off x="762254" y="1219352"/>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95" name="Shape 19965">
              <a:extLst>
                <a:ext uri="{FF2B5EF4-FFF2-40B4-BE49-F238E27FC236}">
                  <a16:creationId xmlns:a16="http://schemas.microsoft.com/office/drawing/2014/main" id="{9C173018-01AA-4DA8-ABFC-0A28FCB7B93F}"/>
                </a:ext>
              </a:extLst>
            </p:cNvPr>
            <p:cNvSpPr/>
            <p:nvPr/>
          </p:nvSpPr>
          <p:spPr>
            <a:xfrm>
              <a:off x="6144438" y="2085548"/>
              <a:ext cx="1002410" cy="659092"/>
            </a:xfrm>
            <a:custGeom>
              <a:avLst/>
              <a:gdLst/>
              <a:ahLst/>
              <a:cxnLst/>
              <a:rect l="0" t="0" r="0" b="0"/>
              <a:pathLst>
                <a:path w="1002792" h="659892">
                  <a:moveTo>
                    <a:pt x="0" y="0"/>
                  </a:moveTo>
                  <a:lnTo>
                    <a:pt x="1002792" y="0"/>
                  </a:lnTo>
                  <a:lnTo>
                    <a:pt x="1002792" y="659892"/>
                  </a:lnTo>
                  <a:lnTo>
                    <a:pt x="0" y="659892"/>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dirty="0"/>
            </a:p>
          </p:txBody>
        </p:sp>
        <p:sp>
          <p:nvSpPr>
            <p:cNvPr id="96" name="Shape 1345">
              <a:extLst>
                <a:ext uri="{FF2B5EF4-FFF2-40B4-BE49-F238E27FC236}">
                  <a16:creationId xmlns:a16="http://schemas.microsoft.com/office/drawing/2014/main" id="{03E1B8AB-0D9A-44F0-AFFB-A1A56198616E}"/>
                </a:ext>
              </a:extLst>
            </p:cNvPr>
            <p:cNvSpPr/>
            <p:nvPr/>
          </p:nvSpPr>
          <p:spPr>
            <a:xfrm>
              <a:off x="6136008" y="2074034"/>
              <a:ext cx="1002409" cy="659092"/>
            </a:xfrm>
            <a:custGeom>
              <a:avLst/>
              <a:gdLst/>
              <a:ahLst/>
              <a:cxnLst/>
              <a:rect l="0" t="0" r="0" b="0"/>
              <a:pathLst>
                <a:path w="1002792" h="659892">
                  <a:moveTo>
                    <a:pt x="1002792" y="659892"/>
                  </a:moveTo>
                  <a:lnTo>
                    <a:pt x="0" y="659892"/>
                  </a:lnTo>
                  <a:lnTo>
                    <a:pt x="0" y="0"/>
                  </a:lnTo>
                  <a:lnTo>
                    <a:pt x="1002792" y="0"/>
                  </a:lnTo>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61" name="Rectangle 25">
              <a:extLst>
                <a:ext uri="{FF2B5EF4-FFF2-40B4-BE49-F238E27FC236}">
                  <a16:creationId xmlns:a16="http://schemas.microsoft.com/office/drawing/2014/main" id="{9B6E2B08-82C7-453B-B328-436B43F96855}"/>
                </a:ext>
              </a:extLst>
            </p:cNvPr>
            <p:cNvSpPr>
              <a:spLocks noChangeArrowheads="1"/>
            </p:cNvSpPr>
            <p:nvPr/>
          </p:nvSpPr>
          <p:spPr bwMode="auto">
            <a:xfrm>
              <a:off x="6142481" y="2186858"/>
              <a:ext cx="839407" cy="29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500" dirty="0">
                  <a:solidFill>
                    <a:srgbClr val="000000"/>
                  </a:solidFill>
                  <a:latin typeface="Calibri" panose="020F0502020204030204" pitchFamily="34" charset="0"/>
                  <a:cs typeface="Calibri" panose="020F0502020204030204" pitchFamily="34" charset="0"/>
                </a:rPr>
                <a:t>Alarm</a:t>
              </a:r>
              <a:endParaRPr lang="en-IN" altLang="en-US" sz="500" dirty="0">
                <a:solidFill>
                  <a:srgbClr val="000000"/>
                </a:solidFill>
                <a:latin typeface="Times New Roman" panose="02020603050405020304" pitchFamily="18" charset="0"/>
                <a:cs typeface="Times New Roman" panose="02020603050405020304" pitchFamily="18" charset="0"/>
              </a:endParaRPr>
            </a:p>
          </p:txBody>
        </p:sp>
        <p:sp>
          <p:nvSpPr>
            <p:cNvPr id="14362" name="Rectangle 26">
              <a:extLst>
                <a:ext uri="{FF2B5EF4-FFF2-40B4-BE49-F238E27FC236}">
                  <a16:creationId xmlns:a16="http://schemas.microsoft.com/office/drawing/2014/main" id="{ACC9410A-86E2-4793-9170-63C6B621877A}"/>
                </a:ext>
              </a:extLst>
            </p:cNvPr>
            <p:cNvSpPr>
              <a:spLocks noChangeArrowheads="1"/>
            </p:cNvSpPr>
            <p:nvPr/>
          </p:nvSpPr>
          <p:spPr bwMode="auto">
            <a:xfrm>
              <a:off x="6868414" y="229097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99" name="Shape 19966">
              <a:extLst>
                <a:ext uri="{FF2B5EF4-FFF2-40B4-BE49-F238E27FC236}">
                  <a16:creationId xmlns:a16="http://schemas.microsoft.com/office/drawing/2014/main" id="{07F7F927-9B7F-4384-B73E-FCDEA8F0C8D2}"/>
                </a:ext>
              </a:extLst>
            </p:cNvPr>
            <p:cNvSpPr/>
            <p:nvPr/>
          </p:nvSpPr>
          <p:spPr>
            <a:xfrm>
              <a:off x="3822314" y="2101354"/>
              <a:ext cx="1521490" cy="680720"/>
            </a:xfrm>
            <a:custGeom>
              <a:avLst/>
              <a:gdLst/>
              <a:ahLst/>
              <a:cxnLst/>
              <a:rect l="0" t="0" r="0" b="0"/>
              <a:pathLst>
                <a:path w="1520952" h="681228">
                  <a:moveTo>
                    <a:pt x="0" y="0"/>
                  </a:moveTo>
                  <a:lnTo>
                    <a:pt x="1520952" y="0"/>
                  </a:lnTo>
                  <a:lnTo>
                    <a:pt x="1520952" y="681228"/>
                  </a:lnTo>
                  <a:lnTo>
                    <a:pt x="0" y="681228"/>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00" name="Shape 1349">
              <a:extLst>
                <a:ext uri="{FF2B5EF4-FFF2-40B4-BE49-F238E27FC236}">
                  <a16:creationId xmlns:a16="http://schemas.microsoft.com/office/drawing/2014/main" id="{B11F6636-1FFC-4CE6-9870-75283CA2BBC3}"/>
                </a:ext>
              </a:extLst>
            </p:cNvPr>
            <p:cNvSpPr/>
            <p:nvPr/>
          </p:nvSpPr>
          <p:spPr>
            <a:xfrm>
              <a:off x="3822314" y="2101354"/>
              <a:ext cx="1521490" cy="680720"/>
            </a:xfrm>
            <a:custGeom>
              <a:avLst/>
              <a:gdLst/>
              <a:ahLst/>
              <a:cxnLst/>
              <a:rect l="0" t="0" r="0" b="0"/>
              <a:pathLst>
                <a:path w="1520952" h="681228">
                  <a:moveTo>
                    <a:pt x="0" y="681228"/>
                  </a:moveTo>
                  <a:lnTo>
                    <a:pt x="1520952" y="681228"/>
                  </a:lnTo>
                  <a:lnTo>
                    <a:pt x="1520952"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65" name="Rectangle 29">
              <a:extLst>
                <a:ext uri="{FF2B5EF4-FFF2-40B4-BE49-F238E27FC236}">
                  <a16:creationId xmlns:a16="http://schemas.microsoft.com/office/drawing/2014/main" id="{17E75FD1-24CA-4972-B8AB-704D5A47B39C}"/>
                </a:ext>
              </a:extLst>
            </p:cNvPr>
            <p:cNvSpPr>
              <a:spLocks noChangeArrowheads="1"/>
            </p:cNvSpPr>
            <p:nvPr/>
          </p:nvSpPr>
          <p:spPr bwMode="auto">
            <a:xfrm>
              <a:off x="3964813" y="2329078"/>
              <a:ext cx="1646029"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Drowsiness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66" name="Rectangle 30">
              <a:extLst>
                <a:ext uri="{FF2B5EF4-FFF2-40B4-BE49-F238E27FC236}">
                  <a16:creationId xmlns:a16="http://schemas.microsoft.com/office/drawing/2014/main" id="{0F95313B-4A1A-468D-9909-D5FEA1531E66}"/>
                </a:ext>
              </a:extLst>
            </p:cNvPr>
            <p:cNvSpPr>
              <a:spLocks noChangeArrowheads="1"/>
            </p:cNvSpPr>
            <p:nvPr/>
          </p:nvSpPr>
          <p:spPr bwMode="auto">
            <a:xfrm>
              <a:off x="5200777" y="2329078"/>
              <a:ext cx="4214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03" name="Shape 19967">
              <a:extLst>
                <a:ext uri="{FF2B5EF4-FFF2-40B4-BE49-F238E27FC236}">
                  <a16:creationId xmlns:a16="http://schemas.microsoft.com/office/drawing/2014/main" id="{75D4D21D-37A7-478F-9B9D-6F6292D600AC}"/>
                </a:ext>
              </a:extLst>
            </p:cNvPr>
            <p:cNvSpPr/>
            <p:nvPr/>
          </p:nvSpPr>
          <p:spPr>
            <a:xfrm>
              <a:off x="1498610" y="2116153"/>
              <a:ext cx="1242646" cy="716008"/>
            </a:xfrm>
            <a:custGeom>
              <a:avLst/>
              <a:gdLst/>
              <a:ahLst/>
              <a:cxnLst/>
              <a:rect l="0" t="0" r="0" b="0"/>
              <a:pathLst>
                <a:path w="1243584" h="716280">
                  <a:moveTo>
                    <a:pt x="0" y="0"/>
                  </a:moveTo>
                  <a:lnTo>
                    <a:pt x="1243584" y="0"/>
                  </a:lnTo>
                  <a:lnTo>
                    <a:pt x="1243584" y="716280"/>
                  </a:lnTo>
                  <a:lnTo>
                    <a:pt x="0" y="716280"/>
                  </a:lnTo>
                  <a:lnTo>
                    <a:pt x="0" y="0"/>
                  </a:lnTo>
                </a:path>
              </a:pathLst>
            </a:custGeom>
            <a:ln w="0" cap="flat">
              <a:miter lim="127000"/>
            </a:ln>
          </p:spPr>
          <p:style>
            <a:lnRef idx="0">
              <a:srgbClr val="000000"/>
            </a:lnRef>
            <a:fillRef idx="1">
              <a:srgbClr val="FFC000"/>
            </a:fillRef>
            <a:effectRef idx="0">
              <a:scrgbClr r="0" g="0" b="0"/>
            </a:effectRef>
            <a:fontRef idx="none"/>
          </p:style>
          <p:txBody>
            <a:bodyPr/>
            <a:lstStyle/>
            <a:p>
              <a:pPr eaLnBrk="1" hangingPunct="1">
                <a:defRPr/>
              </a:pPr>
              <a:endParaRPr lang="en-IN"/>
            </a:p>
          </p:txBody>
        </p:sp>
        <p:sp>
          <p:nvSpPr>
            <p:cNvPr id="104" name="Shape 1353">
              <a:extLst>
                <a:ext uri="{FF2B5EF4-FFF2-40B4-BE49-F238E27FC236}">
                  <a16:creationId xmlns:a16="http://schemas.microsoft.com/office/drawing/2014/main" id="{0651F534-366D-46B9-BC90-6C98132FE452}"/>
                </a:ext>
              </a:extLst>
            </p:cNvPr>
            <p:cNvSpPr/>
            <p:nvPr/>
          </p:nvSpPr>
          <p:spPr>
            <a:xfrm>
              <a:off x="1498610" y="2116153"/>
              <a:ext cx="1242646" cy="716008"/>
            </a:xfrm>
            <a:custGeom>
              <a:avLst/>
              <a:gdLst/>
              <a:ahLst/>
              <a:cxnLst/>
              <a:rect l="0" t="0" r="0" b="0"/>
              <a:pathLst>
                <a:path w="1243584" h="716280">
                  <a:moveTo>
                    <a:pt x="0" y="716280"/>
                  </a:moveTo>
                  <a:lnTo>
                    <a:pt x="1243584" y="716280"/>
                  </a:lnTo>
                  <a:lnTo>
                    <a:pt x="1243584" y="0"/>
                  </a:lnTo>
                  <a:lnTo>
                    <a:pt x="0" y="0"/>
                  </a:lnTo>
                  <a:close/>
                </a:path>
              </a:pathLst>
            </a:custGeom>
            <a:ln w="12192" cap="flat">
              <a:miter lim="127000"/>
            </a:ln>
          </p:spPr>
          <p:style>
            <a:lnRef idx="1">
              <a:srgbClr val="BC8C00"/>
            </a:lnRef>
            <a:fillRef idx="0">
              <a:srgbClr val="000000">
                <a:alpha val="0"/>
              </a:srgbClr>
            </a:fillRef>
            <a:effectRef idx="0">
              <a:scrgbClr r="0" g="0" b="0"/>
            </a:effectRef>
            <a:fontRef idx="none"/>
          </p:style>
          <p:txBody>
            <a:bodyPr/>
            <a:lstStyle/>
            <a:p>
              <a:pPr eaLnBrk="1" hangingPunct="1">
                <a:defRPr/>
              </a:pPr>
              <a:endParaRPr lang="en-IN"/>
            </a:p>
          </p:txBody>
        </p:sp>
        <p:sp>
          <p:nvSpPr>
            <p:cNvPr id="14369" name="Rectangle 33">
              <a:extLst>
                <a:ext uri="{FF2B5EF4-FFF2-40B4-BE49-F238E27FC236}">
                  <a16:creationId xmlns:a16="http://schemas.microsoft.com/office/drawing/2014/main" id="{492863CA-8E37-4896-99E6-2097E991028A}"/>
                </a:ext>
              </a:extLst>
            </p:cNvPr>
            <p:cNvSpPr>
              <a:spLocks noChangeArrowheads="1"/>
            </p:cNvSpPr>
            <p:nvPr/>
          </p:nvSpPr>
          <p:spPr bwMode="auto">
            <a:xfrm>
              <a:off x="1595882" y="2359558"/>
              <a:ext cx="12727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70" name="Rectangle 34">
              <a:extLst>
                <a:ext uri="{FF2B5EF4-FFF2-40B4-BE49-F238E27FC236}">
                  <a16:creationId xmlns:a16="http://schemas.microsoft.com/office/drawing/2014/main" id="{56D3DEB5-7A81-4EB4-B60A-8492BAB97CD5}"/>
                </a:ext>
              </a:extLst>
            </p:cNvPr>
            <p:cNvSpPr>
              <a:spLocks noChangeArrowheads="1"/>
            </p:cNvSpPr>
            <p:nvPr/>
          </p:nvSpPr>
          <p:spPr bwMode="auto">
            <a:xfrm>
              <a:off x="1691894" y="2359558"/>
              <a:ext cx="1033640"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Eye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71" name="Rectangle 35">
              <a:extLst>
                <a:ext uri="{FF2B5EF4-FFF2-40B4-BE49-F238E27FC236}">
                  <a16:creationId xmlns:a16="http://schemas.microsoft.com/office/drawing/2014/main" id="{5963BE0D-C95B-4413-B261-045E6033F3D6}"/>
                </a:ext>
              </a:extLst>
            </p:cNvPr>
            <p:cNvSpPr>
              <a:spLocks noChangeArrowheads="1"/>
            </p:cNvSpPr>
            <p:nvPr/>
          </p:nvSpPr>
          <p:spPr bwMode="auto">
            <a:xfrm>
              <a:off x="2469515" y="235955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pic>
          <p:nvPicPr>
            <p:cNvPr id="14372" name="Picture 36">
              <a:extLst>
                <a:ext uri="{FF2B5EF4-FFF2-40B4-BE49-F238E27FC236}">
                  <a16:creationId xmlns:a16="http://schemas.microsoft.com/office/drawing/2014/main" id="{EB70161D-57D1-4E0E-87FE-ADB84B633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616" y="220243"/>
              <a:ext cx="11842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Shape 1358">
              <a:extLst>
                <a:ext uri="{FF2B5EF4-FFF2-40B4-BE49-F238E27FC236}">
                  <a16:creationId xmlns:a16="http://schemas.microsoft.com/office/drawing/2014/main" id="{3715EB51-ACD0-4BBD-9E8D-5418BFB745F0}"/>
                </a:ext>
              </a:extLst>
            </p:cNvPr>
            <p:cNvSpPr/>
            <p:nvPr/>
          </p:nvSpPr>
          <p:spPr>
            <a:xfrm>
              <a:off x="3536320" y="221974"/>
              <a:ext cx="1178296" cy="770648"/>
            </a:xfrm>
            <a:custGeom>
              <a:avLst/>
              <a:gdLst/>
              <a:ahLst/>
              <a:cxnLst/>
              <a:rect l="0" t="0" r="0" b="0"/>
              <a:pathLst>
                <a:path w="1179576" h="771144">
                  <a:moveTo>
                    <a:pt x="0" y="771144"/>
                  </a:moveTo>
                  <a:lnTo>
                    <a:pt x="1179576" y="771144"/>
                  </a:lnTo>
                  <a:lnTo>
                    <a:pt x="1179576" y="0"/>
                  </a:lnTo>
                  <a:lnTo>
                    <a:pt x="0" y="0"/>
                  </a:lnTo>
                  <a:close/>
                </a:path>
              </a:pathLst>
            </a:custGeom>
            <a:ln w="6096" cap="flat">
              <a:miter lim="127000"/>
            </a:ln>
          </p:spPr>
          <p:style>
            <a:lnRef idx="1">
              <a:srgbClr val="70AD47"/>
            </a:lnRef>
            <a:fillRef idx="0">
              <a:srgbClr val="000000">
                <a:alpha val="0"/>
              </a:srgbClr>
            </a:fillRef>
            <a:effectRef idx="0">
              <a:scrgbClr r="0" g="0" b="0"/>
            </a:effectRef>
            <a:fontRef idx="none"/>
          </p:style>
          <p:txBody>
            <a:bodyPr/>
            <a:lstStyle/>
            <a:p>
              <a:pPr eaLnBrk="1" hangingPunct="1">
                <a:defRPr/>
              </a:pPr>
              <a:endParaRPr lang="en-IN"/>
            </a:p>
          </p:txBody>
        </p:sp>
        <p:sp>
          <p:nvSpPr>
            <p:cNvPr id="110" name="Shape 19968">
              <a:extLst>
                <a:ext uri="{FF2B5EF4-FFF2-40B4-BE49-F238E27FC236}">
                  <a16:creationId xmlns:a16="http://schemas.microsoft.com/office/drawing/2014/main" id="{05299EF5-1D22-4F09-98A9-76CDAFF26E51}"/>
                </a:ext>
              </a:extLst>
            </p:cNvPr>
            <p:cNvSpPr/>
            <p:nvPr/>
          </p:nvSpPr>
          <p:spPr>
            <a:xfrm>
              <a:off x="1520060" y="653400"/>
              <a:ext cx="1211185" cy="714870"/>
            </a:xfrm>
            <a:custGeom>
              <a:avLst/>
              <a:gdLst/>
              <a:ahLst/>
              <a:cxnLst/>
              <a:rect l="0" t="0" r="0" b="0"/>
              <a:pathLst>
                <a:path w="1211580" h="714756">
                  <a:moveTo>
                    <a:pt x="0" y="0"/>
                  </a:moveTo>
                  <a:lnTo>
                    <a:pt x="1211580" y="0"/>
                  </a:lnTo>
                  <a:lnTo>
                    <a:pt x="1211580" y="714756"/>
                  </a:lnTo>
                  <a:lnTo>
                    <a:pt x="0" y="714756"/>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11" name="Shape 1360">
              <a:extLst>
                <a:ext uri="{FF2B5EF4-FFF2-40B4-BE49-F238E27FC236}">
                  <a16:creationId xmlns:a16="http://schemas.microsoft.com/office/drawing/2014/main" id="{7792FE22-4C7A-4361-B134-2EFB7BB14A31}"/>
                </a:ext>
              </a:extLst>
            </p:cNvPr>
            <p:cNvSpPr/>
            <p:nvPr/>
          </p:nvSpPr>
          <p:spPr>
            <a:xfrm>
              <a:off x="1520060" y="653400"/>
              <a:ext cx="1211185" cy="714870"/>
            </a:xfrm>
            <a:custGeom>
              <a:avLst/>
              <a:gdLst/>
              <a:ahLst/>
              <a:cxnLst/>
              <a:rect l="0" t="0" r="0" b="0"/>
              <a:pathLst>
                <a:path w="1211580" h="714756">
                  <a:moveTo>
                    <a:pt x="0" y="714756"/>
                  </a:moveTo>
                  <a:lnTo>
                    <a:pt x="1211580" y="714756"/>
                  </a:lnTo>
                  <a:lnTo>
                    <a:pt x="1211580"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76" name="Rectangle 40">
              <a:extLst>
                <a:ext uri="{FF2B5EF4-FFF2-40B4-BE49-F238E27FC236}">
                  <a16:creationId xmlns:a16="http://schemas.microsoft.com/office/drawing/2014/main" id="{8C692942-8F8F-424D-9711-C90D82D9C4A5}"/>
                </a:ext>
              </a:extLst>
            </p:cNvPr>
            <p:cNvSpPr>
              <a:spLocks noChangeArrowheads="1"/>
            </p:cNvSpPr>
            <p:nvPr/>
          </p:nvSpPr>
          <p:spPr bwMode="auto">
            <a:xfrm>
              <a:off x="1708658" y="897788"/>
              <a:ext cx="111289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Face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77" name="Rectangle 41">
              <a:extLst>
                <a:ext uri="{FF2B5EF4-FFF2-40B4-BE49-F238E27FC236}">
                  <a16:creationId xmlns:a16="http://schemas.microsoft.com/office/drawing/2014/main" id="{7F3988C2-71AA-4C48-9991-0D3AB318EB6D}"/>
                </a:ext>
              </a:extLst>
            </p:cNvPr>
            <p:cNvSpPr>
              <a:spLocks noChangeArrowheads="1"/>
            </p:cNvSpPr>
            <p:nvPr/>
          </p:nvSpPr>
          <p:spPr bwMode="auto">
            <a:xfrm>
              <a:off x="2544191" y="89778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14" name="Shape 19969">
              <a:extLst>
                <a:ext uri="{FF2B5EF4-FFF2-40B4-BE49-F238E27FC236}">
                  <a16:creationId xmlns:a16="http://schemas.microsoft.com/office/drawing/2014/main" id="{F42D93BD-075A-448E-9205-A22741B82AC4}"/>
                </a:ext>
              </a:extLst>
            </p:cNvPr>
            <p:cNvSpPr/>
            <p:nvPr/>
          </p:nvSpPr>
          <p:spPr>
            <a:xfrm>
              <a:off x="3777984" y="441671"/>
              <a:ext cx="1211186" cy="703487"/>
            </a:xfrm>
            <a:custGeom>
              <a:avLst/>
              <a:gdLst/>
              <a:ahLst/>
              <a:cxnLst/>
              <a:rect l="0" t="0" r="0" b="0"/>
              <a:pathLst>
                <a:path w="1211580" h="704088">
                  <a:moveTo>
                    <a:pt x="0" y="0"/>
                  </a:moveTo>
                  <a:lnTo>
                    <a:pt x="1211580" y="0"/>
                  </a:lnTo>
                  <a:lnTo>
                    <a:pt x="1211580" y="704088"/>
                  </a:lnTo>
                  <a:lnTo>
                    <a:pt x="0" y="704088"/>
                  </a:lnTo>
                  <a:lnTo>
                    <a:pt x="0" y="0"/>
                  </a:lnTo>
                </a:path>
              </a:pathLst>
            </a:custGeom>
            <a:ln w="0" cap="flat">
              <a:miter lim="127000"/>
            </a:ln>
          </p:spPr>
          <p:style>
            <a:lnRef idx="0">
              <a:srgbClr val="000000"/>
            </a:lnRef>
            <a:fillRef idx="1">
              <a:srgbClr val="FFC000"/>
            </a:fillRef>
            <a:effectRef idx="0">
              <a:scrgbClr r="0" g="0" b="0"/>
            </a:effectRef>
            <a:fontRef idx="none"/>
          </p:style>
          <p:txBody>
            <a:bodyPr/>
            <a:lstStyle/>
            <a:p>
              <a:pPr eaLnBrk="1" hangingPunct="1">
                <a:defRPr/>
              </a:pPr>
              <a:endParaRPr lang="en-IN"/>
            </a:p>
          </p:txBody>
        </p:sp>
        <p:sp>
          <p:nvSpPr>
            <p:cNvPr id="115" name="Shape 1364">
              <a:extLst>
                <a:ext uri="{FF2B5EF4-FFF2-40B4-BE49-F238E27FC236}">
                  <a16:creationId xmlns:a16="http://schemas.microsoft.com/office/drawing/2014/main" id="{13B66A03-D470-48F9-9440-716AE8729B5A}"/>
                </a:ext>
              </a:extLst>
            </p:cNvPr>
            <p:cNvSpPr/>
            <p:nvPr/>
          </p:nvSpPr>
          <p:spPr>
            <a:xfrm>
              <a:off x="3777984" y="441671"/>
              <a:ext cx="1211186" cy="703487"/>
            </a:xfrm>
            <a:custGeom>
              <a:avLst/>
              <a:gdLst/>
              <a:ahLst/>
              <a:cxnLst/>
              <a:rect l="0" t="0" r="0" b="0"/>
              <a:pathLst>
                <a:path w="1211580" h="704088">
                  <a:moveTo>
                    <a:pt x="0" y="704088"/>
                  </a:moveTo>
                  <a:lnTo>
                    <a:pt x="1211580" y="704088"/>
                  </a:lnTo>
                  <a:lnTo>
                    <a:pt x="1211580" y="0"/>
                  </a:lnTo>
                  <a:lnTo>
                    <a:pt x="0" y="0"/>
                  </a:lnTo>
                  <a:close/>
                </a:path>
              </a:pathLst>
            </a:custGeom>
            <a:ln w="12192" cap="flat">
              <a:miter lim="127000"/>
            </a:ln>
          </p:spPr>
          <p:style>
            <a:lnRef idx="1">
              <a:srgbClr val="BC8C00"/>
            </a:lnRef>
            <a:fillRef idx="0">
              <a:srgbClr val="000000">
                <a:alpha val="0"/>
              </a:srgbClr>
            </a:fillRef>
            <a:effectRef idx="0">
              <a:scrgbClr r="0" g="0" b="0"/>
            </a:effectRef>
            <a:fontRef idx="none"/>
          </p:style>
          <p:txBody>
            <a:bodyPr/>
            <a:lstStyle/>
            <a:p>
              <a:pPr eaLnBrk="1" hangingPunct="1">
                <a:defRPr/>
              </a:pPr>
              <a:endParaRPr lang="en-IN"/>
            </a:p>
          </p:txBody>
        </p:sp>
        <p:sp>
          <p:nvSpPr>
            <p:cNvPr id="116" name="Shape 19970">
              <a:extLst>
                <a:ext uri="{FF2B5EF4-FFF2-40B4-BE49-F238E27FC236}">
                  <a16:creationId xmlns:a16="http://schemas.microsoft.com/office/drawing/2014/main" id="{167C7D4C-B909-42AC-8791-97CC7A80DB28}"/>
                </a:ext>
              </a:extLst>
            </p:cNvPr>
            <p:cNvSpPr/>
            <p:nvPr/>
          </p:nvSpPr>
          <p:spPr>
            <a:xfrm>
              <a:off x="4043959" y="542983"/>
              <a:ext cx="1112518" cy="705764"/>
            </a:xfrm>
            <a:custGeom>
              <a:avLst/>
              <a:gdLst/>
              <a:ahLst/>
              <a:cxnLst/>
              <a:rect l="0" t="0" r="0" b="0"/>
              <a:pathLst>
                <a:path w="1112520" h="705612">
                  <a:moveTo>
                    <a:pt x="0" y="0"/>
                  </a:moveTo>
                  <a:lnTo>
                    <a:pt x="1112520" y="0"/>
                  </a:lnTo>
                  <a:lnTo>
                    <a:pt x="1112520" y="705612"/>
                  </a:lnTo>
                  <a:lnTo>
                    <a:pt x="0" y="705612"/>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117" name="Shape 1366">
              <a:extLst>
                <a:ext uri="{FF2B5EF4-FFF2-40B4-BE49-F238E27FC236}">
                  <a16:creationId xmlns:a16="http://schemas.microsoft.com/office/drawing/2014/main" id="{EB2C7913-0C19-4B06-AE94-7F34059E57C0}"/>
                </a:ext>
              </a:extLst>
            </p:cNvPr>
            <p:cNvSpPr/>
            <p:nvPr/>
          </p:nvSpPr>
          <p:spPr>
            <a:xfrm>
              <a:off x="4043959" y="542983"/>
              <a:ext cx="1112518" cy="705764"/>
            </a:xfrm>
            <a:custGeom>
              <a:avLst/>
              <a:gdLst/>
              <a:ahLst/>
              <a:cxnLst/>
              <a:rect l="0" t="0" r="0" b="0"/>
              <a:pathLst>
                <a:path w="1112520" h="705612">
                  <a:moveTo>
                    <a:pt x="0" y="705612"/>
                  </a:moveTo>
                  <a:lnTo>
                    <a:pt x="1112520" y="705612"/>
                  </a:lnTo>
                  <a:lnTo>
                    <a:pt x="1112520" y="0"/>
                  </a:lnTo>
                  <a:lnTo>
                    <a:pt x="0" y="0"/>
                  </a:ln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pPr eaLnBrk="1" hangingPunct="1">
                <a:defRPr/>
              </a:pPr>
              <a:endParaRPr lang="en-IN"/>
            </a:p>
          </p:txBody>
        </p:sp>
        <p:sp>
          <p:nvSpPr>
            <p:cNvPr id="118" name="Shape 19971">
              <a:extLst>
                <a:ext uri="{FF2B5EF4-FFF2-40B4-BE49-F238E27FC236}">
                  <a16:creationId xmlns:a16="http://schemas.microsoft.com/office/drawing/2014/main" id="{34C5BE4B-CB5B-41D4-8168-3B18572FB9EE}"/>
                </a:ext>
              </a:extLst>
            </p:cNvPr>
            <p:cNvSpPr/>
            <p:nvPr/>
          </p:nvSpPr>
          <p:spPr>
            <a:xfrm>
              <a:off x="4318513" y="742190"/>
              <a:ext cx="1101078" cy="659092"/>
            </a:xfrm>
            <a:custGeom>
              <a:avLst/>
              <a:gdLst/>
              <a:ahLst/>
              <a:cxnLst/>
              <a:rect l="0" t="0" r="0" b="0"/>
              <a:pathLst>
                <a:path w="1100328" h="659892">
                  <a:moveTo>
                    <a:pt x="0" y="0"/>
                  </a:moveTo>
                  <a:lnTo>
                    <a:pt x="1100328" y="0"/>
                  </a:lnTo>
                  <a:lnTo>
                    <a:pt x="1100328" y="659892"/>
                  </a:lnTo>
                  <a:lnTo>
                    <a:pt x="0" y="659892"/>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19" name="Shape 1368">
              <a:extLst>
                <a:ext uri="{FF2B5EF4-FFF2-40B4-BE49-F238E27FC236}">
                  <a16:creationId xmlns:a16="http://schemas.microsoft.com/office/drawing/2014/main" id="{E72744F3-6889-4FB3-BEFB-4C862A53D06C}"/>
                </a:ext>
              </a:extLst>
            </p:cNvPr>
            <p:cNvSpPr/>
            <p:nvPr/>
          </p:nvSpPr>
          <p:spPr>
            <a:xfrm>
              <a:off x="4318513" y="742190"/>
              <a:ext cx="1101078" cy="659092"/>
            </a:xfrm>
            <a:custGeom>
              <a:avLst/>
              <a:gdLst/>
              <a:ahLst/>
              <a:cxnLst/>
              <a:rect l="0" t="0" r="0" b="0"/>
              <a:pathLst>
                <a:path w="1100328" h="659892">
                  <a:moveTo>
                    <a:pt x="0" y="659892"/>
                  </a:moveTo>
                  <a:lnTo>
                    <a:pt x="1100328" y="659892"/>
                  </a:lnTo>
                  <a:lnTo>
                    <a:pt x="1100328"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84" name="Rectangle 48">
              <a:extLst>
                <a:ext uri="{FF2B5EF4-FFF2-40B4-BE49-F238E27FC236}">
                  <a16:creationId xmlns:a16="http://schemas.microsoft.com/office/drawing/2014/main" id="{8BCA49F7-67B8-452D-A657-17086DA33480}"/>
                </a:ext>
              </a:extLst>
            </p:cNvPr>
            <p:cNvSpPr>
              <a:spLocks noChangeArrowheads="1"/>
            </p:cNvSpPr>
            <p:nvPr/>
          </p:nvSpPr>
          <p:spPr bwMode="auto">
            <a:xfrm>
              <a:off x="4404975" y="770124"/>
              <a:ext cx="921164" cy="58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05000"/>
                </a:lnSpc>
                <a:spcAft>
                  <a:spcPts val="600"/>
                </a:spcAft>
              </a:pPr>
              <a:r>
                <a:rPr lang="en-IN" altLang="en-US" sz="900" dirty="0">
                  <a:solidFill>
                    <a:srgbClr val="000000"/>
                  </a:solidFill>
                  <a:latin typeface="Calibri" panose="020F0502020204030204" pitchFamily="34" charset="0"/>
                  <a:cs typeface="Calibri" panose="020F0502020204030204" pitchFamily="34" charset="0"/>
                </a:rPr>
                <a:t>Dividing into frames</a:t>
              </a:r>
              <a:endParaRPr lang="en-IN" altLang="en-US" sz="900" dirty="0">
                <a:solidFill>
                  <a:srgbClr val="000000"/>
                </a:solidFill>
                <a:latin typeface="Times New Roman" panose="02020603050405020304" pitchFamily="18" charset="0"/>
                <a:cs typeface="Times New Roman" panose="02020603050405020304" pitchFamily="18" charset="0"/>
              </a:endParaRPr>
            </a:p>
            <a:p>
              <a:pPr eaLnBrk="1" hangingPunct="1">
                <a:lnSpc>
                  <a:spcPct val="105000"/>
                </a:lnSpc>
                <a:spcAft>
                  <a:spcPts val="600"/>
                </a:spcAft>
              </a:pPr>
              <a:endParaRPr lang="en-IN" altLang="en-US" sz="900" dirty="0">
                <a:solidFill>
                  <a:srgbClr val="000000"/>
                </a:solidFill>
                <a:latin typeface="Times New Roman" panose="02020603050405020304" pitchFamily="18" charset="0"/>
                <a:cs typeface="Times New Roman" panose="02020603050405020304" pitchFamily="18" charset="0"/>
              </a:endParaRPr>
            </a:p>
          </p:txBody>
        </p:sp>
        <p:sp>
          <p:nvSpPr>
            <p:cNvPr id="14385" name="Rectangle 49">
              <a:extLst>
                <a:ext uri="{FF2B5EF4-FFF2-40B4-BE49-F238E27FC236}">
                  <a16:creationId xmlns:a16="http://schemas.microsoft.com/office/drawing/2014/main" id="{177BA05C-A90A-4021-8DCF-092AABFC8050}"/>
                </a:ext>
              </a:extLst>
            </p:cNvPr>
            <p:cNvSpPr>
              <a:spLocks noChangeArrowheads="1"/>
            </p:cNvSpPr>
            <p:nvPr/>
          </p:nvSpPr>
          <p:spPr bwMode="auto">
            <a:xfrm>
              <a:off x="4489050" y="983516"/>
              <a:ext cx="709696" cy="25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endParaRPr lang="en-IN" altLang="en-US" sz="1200">
                <a:solidFill>
                  <a:srgbClr val="000000"/>
                </a:solidFill>
                <a:latin typeface="Times New Roman" panose="02020603050405020304" pitchFamily="18" charset="0"/>
                <a:cs typeface="Times New Roman" panose="02020603050405020304" pitchFamily="18" charset="0"/>
              </a:endParaRPr>
            </a:p>
          </p:txBody>
        </p:sp>
        <p:sp>
          <p:nvSpPr>
            <p:cNvPr id="14386" name="Rectangle 50">
              <a:extLst>
                <a:ext uri="{FF2B5EF4-FFF2-40B4-BE49-F238E27FC236}">
                  <a16:creationId xmlns:a16="http://schemas.microsoft.com/office/drawing/2014/main" id="{895172FC-47ED-4AF9-A2DF-8F56CFFABDE9}"/>
                </a:ext>
              </a:extLst>
            </p:cNvPr>
            <p:cNvSpPr>
              <a:spLocks noChangeArrowheads="1"/>
            </p:cNvSpPr>
            <p:nvPr/>
          </p:nvSpPr>
          <p:spPr bwMode="auto">
            <a:xfrm>
              <a:off x="5066665" y="1050188"/>
              <a:ext cx="4214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23" name="Shape 19972">
              <a:extLst>
                <a:ext uri="{FF2B5EF4-FFF2-40B4-BE49-F238E27FC236}">
                  <a16:creationId xmlns:a16="http://schemas.microsoft.com/office/drawing/2014/main" id="{132DDC76-14E7-4A0A-8982-E9B7EFE7494A}"/>
                </a:ext>
              </a:extLst>
            </p:cNvPr>
            <p:cNvSpPr/>
            <p:nvPr/>
          </p:nvSpPr>
          <p:spPr>
            <a:xfrm>
              <a:off x="6249482" y="587508"/>
              <a:ext cx="880862" cy="716009"/>
            </a:xfrm>
            <a:custGeom>
              <a:avLst/>
              <a:gdLst/>
              <a:ahLst/>
              <a:cxnLst/>
              <a:rect l="0" t="0" r="0" b="0"/>
              <a:pathLst>
                <a:path w="880872" h="716280">
                  <a:moveTo>
                    <a:pt x="0" y="0"/>
                  </a:moveTo>
                  <a:lnTo>
                    <a:pt x="880872" y="0"/>
                  </a:lnTo>
                  <a:lnTo>
                    <a:pt x="880872" y="716280"/>
                  </a:lnTo>
                  <a:lnTo>
                    <a:pt x="0" y="716280"/>
                  </a:lnTo>
                  <a:lnTo>
                    <a:pt x="0" y="0"/>
                  </a:lnTo>
                </a:path>
              </a:pathLst>
            </a:custGeom>
            <a:ln w="0" cap="flat">
              <a:miter lim="127000"/>
            </a:ln>
          </p:spPr>
          <p:style>
            <a:lnRef idx="0">
              <a:srgbClr val="000000"/>
            </a:lnRef>
            <a:fillRef idx="1">
              <a:srgbClr val="A5A5A5"/>
            </a:fillRef>
            <a:effectRef idx="0">
              <a:scrgbClr r="0" g="0" b="0"/>
            </a:effectRef>
            <a:fontRef idx="none"/>
          </p:style>
          <p:txBody>
            <a:bodyPr anchor="ctr"/>
            <a:lstStyle/>
            <a:p>
              <a:pPr algn="ctr" eaLnBrk="1" hangingPunct="1">
                <a:defRPr/>
              </a:pPr>
              <a:endParaRPr lang="en-IN"/>
            </a:p>
          </p:txBody>
        </p:sp>
        <p:sp>
          <p:nvSpPr>
            <p:cNvPr id="124" name="Shape 1373">
              <a:extLst>
                <a:ext uri="{FF2B5EF4-FFF2-40B4-BE49-F238E27FC236}">
                  <a16:creationId xmlns:a16="http://schemas.microsoft.com/office/drawing/2014/main" id="{475748D3-6644-48CA-972E-650C389CE645}"/>
                </a:ext>
              </a:extLst>
            </p:cNvPr>
            <p:cNvSpPr/>
            <p:nvPr/>
          </p:nvSpPr>
          <p:spPr>
            <a:xfrm>
              <a:off x="6257555" y="575994"/>
              <a:ext cx="880862" cy="716009"/>
            </a:xfrm>
            <a:custGeom>
              <a:avLst/>
              <a:gdLst/>
              <a:ahLst/>
              <a:cxnLst/>
              <a:rect l="0" t="0" r="0" b="0"/>
              <a:pathLst>
                <a:path w="880872" h="716280">
                  <a:moveTo>
                    <a:pt x="880872" y="716280"/>
                  </a:moveTo>
                  <a:lnTo>
                    <a:pt x="0" y="716280"/>
                  </a:lnTo>
                  <a:lnTo>
                    <a:pt x="0" y="0"/>
                  </a:lnTo>
                  <a:lnTo>
                    <a:pt x="880872" y="0"/>
                  </a:lnTo>
                </a:path>
              </a:pathLst>
            </a:custGeom>
            <a:ln w="12192" cap="flat">
              <a:miter lim="127000"/>
            </a:ln>
          </p:spPr>
          <p:style>
            <a:lnRef idx="1">
              <a:srgbClr val="787878"/>
            </a:lnRef>
            <a:fillRef idx="0">
              <a:srgbClr val="000000">
                <a:alpha val="0"/>
              </a:srgbClr>
            </a:fillRef>
            <a:effectRef idx="0">
              <a:scrgbClr r="0" g="0" b="0"/>
            </a:effectRef>
            <a:fontRef idx="none"/>
          </p:style>
          <p:txBody>
            <a:bodyPr/>
            <a:lstStyle/>
            <a:p>
              <a:pPr eaLnBrk="1" hangingPunct="1">
                <a:defRPr/>
              </a:pPr>
              <a:endParaRPr lang="en-IN"/>
            </a:p>
          </p:txBody>
        </p:sp>
        <p:sp>
          <p:nvSpPr>
            <p:cNvPr id="14389" name="Rectangle 53">
              <a:extLst>
                <a:ext uri="{FF2B5EF4-FFF2-40B4-BE49-F238E27FC236}">
                  <a16:creationId xmlns:a16="http://schemas.microsoft.com/office/drawing/2014/main" id="{E259D675-89CC-446C-8C25-54B38A805BFE}"/>
                </a:ext>
              </a:extLst>
            </p:cNvPr>
            <p:cNvSpPr>
              <a:spLocks noChangeArrowheads="1"/>
            </p:cNvSpPr>
            <p:nvPr/>
          </p:nvSpPr>
          <p:spPr bwMode="auto">
            <a:xfrm>
              <a:off x="6317616" y="680056"/>
              <a:ext cx="681588" cy="56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Camera</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90" name="Rectangle 54">
              <a:extLst>
                <a:ext uri="{FF2B5EF4-FFF2-40B4-BE49-F238E27FC236}">
                  <a16:creationId xmlns:a16="http://schemas.microsoft.com/office/drawing/2014/main" id="{9C10C280-294A-4752-8B07-DA1D2B51B521}"/>
                </a:ext>
              </a:extLst>
            </p:cNvPr>
            <p:cNvSpPr>
              <a:spLocks noChangeArrowheads="1"/>
            </p:cNvSpPr>
            <p:nvPr/>
          </p:nvSpPr>
          <p:spPr bwMode="auto">
            <a:xfrm>
              <a:off x="6957060" y="820064"/>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27" name="Shape 19973">
              <a:extLst>
                <a:ext uri="{FF2B5EF4-FFF2-40B4-BE49-F238E27FC236}">
                  <a16:creationId xmlns:a16="http://schemas.microsoft.com/office/drawing/2014/main" id="{C23FCE81-30B5-4F45-92D7-C7AFB41E60AF}"/>
                </a:ext>
              </a:extLst>
            </p:cNvPr>
            <p:cNvSpPr/>
            <p:nvPr/>
          </p:nvSpPr>
          <p:spPr>
            <a:xfrm>
              <a:off x="8580" y="1846369"/>
              <a:ext cx="980960" cy="1100764"/>
            </a:xfrm>
            <a:custGeom>
              <a:avLst/>
              <a:gdLst/>
              <a:ahLst/>
              <a:cxnLst/>
              <a:rect l="0" t="0" r="0" b="0"/>
              <a:pathLst>
                <a:path w="979932" h="1100328">
                  <a:moveTo>
                    <a:pt x="0" y="0"/>
                  </a:moveTo>
                  <a:lnTo>
                    <a:pt x="979932" y="0"/>
                  </a:lnTo>
                  <a:lnTo>
                    <a:pt x="979932" y="1100328"/>
                  </a:lnTo>
                  <a:lnTo>
                    <a:pt x="0" y="1100328"/>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128" name="Shape 1377">
              <a:extLst>
                <a:ext uri="{FF2B5EF4-FFF2-40B4-BE49-F238E27FC236}">
                  <a16:creationId xmlns:a16="http://schemas.microsoft.com/office/drawing/2014/main" id="{8A2676AF-1621-49EF-8E0A-C82ECCA36147}"/>
                </a:ext>
              </a:extLst>
            </p:cNvPr>
            <p:cNvSpPr/>
            <p:nvPr/>
          </p:nvSpPr>
          <p:spPr>
            <a:xfrm>
              <a:off x="8580" y="1846369"/>
              <a:ext cx="980960" cy="1100764"/>
            </a:xfrm>
            <a:custGeom>
              <a:avLst/>
              <a:gdLst/>
              <a:ahLst/>
              <a:cxnLst/>
              <a:rect l="0" t="0" r="0" b="0"/>
              <a:pathLst>
                <a:path w="979932" h="1100328">
                  <a:moveTo>
                    <a:pt x="0" y="1100328"/>
                  </a:moveTo>
                  <a:lnTo>
                    <a:pt x="979932" y="1100328"/>
                  </a:lnTo>
                  <a:lnTo>
                    <a:pt x="979932" y="0"/>
                  </a:lnTo>
                  <a:lnTo>
                    <a:pt x="0" y="0"/>
                  </a:lnTo>
                  <a:close/>
                </a:path>
              </a:pathLst>
            </a:custGeom>
            <a:ln w="12192" cap="flat">
              <a:miter lim="127000"/>
            </a:ln>
          </p:spPr>
          <p:style>
            <a:lnRef idx="1">
              <a:srgbClr val="AE5A21"/>
            </a:lnRef>
            <a:fillRef idx="0">
              <a:srgbClr val="000000">
                <a:alpha val="0"/>
              </a:srgbClr>
            </a:fillRef>
            <a:effectRef idx="0">
              <a:scrgbClr r="0" g="0" b="0"/>
            </a:effectRef>
            <a:fontRef idx="none"/>
          </p:style>
          <p:txBody>
            <a:bodyPr/>
            <a:lstStyle/>
            <a:p>
              <a:pPr eaLnBrk="1" hangingPunct="1">
                <a:defRPr/>
              </a:pPr>
              <a:endParaRPr lang="en-IN"/>
            </a:p>
          </p:txBody>
        </p:sp>
        <p:sp>
          <p:nvSpPr>
            <p:cNvPr id="14393" name="Rectangle 57">
              <a:extLst>
                <a:ext uri="{FF2B5EF4-FFF2-40B4-BE49-F238E27FC236}">
                  <a16:creationId xmlns:a16="http://schemas.microsoft.com/office/drawing/2014/main" id="{DD1EDE0B-0395-4696-846A-3721E217A42D}"/>
                </a:ext>
              </a:extLst>
            </p:cNvPr>
            <p:cNvSpPr>
              <a:spLocks noChangeArrowheads="1"/>
            </p:cNvSpPr>
            <p:nvPr/>
          </p:nvSpPr>
          <p:spPr bwMode="auto">
            <a:xfrm>
              <a:off x="140208" y="2095906"/>
              <a:ext cx="100063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dirty="0" err="1">
                  <a:solidFill>
                    <a:srgbClr val="000000"/>
                  </a:solidFill>
                  <a:latin typeface="Calibri" panose="020F0502020204030204" pitchFamily="34" charset="0"/>
                  <a:cs typeface="Calibri" panose="020F0502020204030204" pitchFamily="34" charset="0"/>
                </a:rPr>
                <a:t>Haarcascade</a:t>
              </a:r>
              <a:r>
                <a:rPr lang="en-IN" altLang="en-US" sz="900" dirty="0">
                  <a:solidFill>
                    <a:srgbClr val="000000"/>
                  </a:solidFill>
                  <a:latin typeface="Calibri" panose="020F0502020204030204" pitchFamily="34" charset="0"/>
                  <a:cs typeface="Calibri" panose="020F0502020204030204" pitchFamily="34" charset="0"/>
                </a:rPr>
                <a:t> </a:t>
              </a:r>
              <a:endParaRPr lang="en-IN" altLang="en-US" sz="900" dirty="0">
                <a:solidFill>
                  <a:srgbClr val="000000"/>
                </a:solidFill>
                <a:latin typeface="Times New Roman" panose="02020603050405020304" pitchFamily="18" charset="0"/>
                <a:cs typeface="Times New Roman" panose="02020603050405020304" pitchFamily="18" charset="0"/>
              </a:endParaRPr>
            </a:p>
          </p:txBody>
        </p:sp>
        <p:sp>
          <p:nvSpPr>
            <p:cNvPr id="14394" name="Rectangle 58">
              <a:extLst>
                <a:ext uri="{FF2B5EF4-FFF2-40B4-BE49-F238E27FC236}">
                  <a16:creationId xmlns:a16="http://schemas.microsoft.com/office/drawing/2014/main" id="{3977FCD5-FB4F-49A1-8E24-8AE0440D2959}"/>
                </a:ext>
              </a:extLst>
            </p:cNvPr>
            <p:cNvSpPr>
              <a:spLocks noChangeArrowheads="1"/>
            </p:cNvSpPr>
            <p:nvPr/>
          </p:nvSpPr>
          <p:spPr bwMode="auto">
            <a:xfrm>
              <a:off x="170688" y="2280310"/>
              <a:ext cx="91951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samples for </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95" name="Rectangle 59">
              <a:extLst>
                <a:ext uri="{FF2B5EF4-FFF2-40B4-BE49-F238E27FC236}">
                  <a16:creationId xmlns:a16="http://schemas.microsoft.com/office/drawing/2014/main" id="{F573B045-45C8-4AA3-A5E1-0864C0BEC80D}"/>
                </a:ext>
              </a:extLst>
            </p:cNvPr>
            <p:cNvSpPr>
              <a:spLocks noChangeArrowheads="1"/>
            </p:cNvSpPr>
            <p:nvPr/>
          </p:nvSpPr>
          <p:spPr bwMode="auto">
            <a:xfrm>
              <a:off x="111252" y="2467762"/>
              <a:ext cx="103606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dirty="0">
                  <a:solidFill>
                    <a:srgbClr val="000000"/>
                  </a:solidFill>
                  <a:latin typeface="Calibri" panose="020F0502020204030204" pitchFamily="34" charset="0"/>
                  <a:cs typeface="Calibri" panose="020F0502020204030204" pitchFamily="34" charset="0"/>
                </a:rPr>
                <a:t>eye detection</a:t>
              </a:r>
              <a:endParaRPr lang="en-IN" altLang="en-US" sz="900" dirty="0">
                <a:solidFill>
                  <a:srgbClr val="000000"/>
                </a:solidFill>
                <a:latin typeface="Times New Roman" panose="02020603050405020304" pitchFamily="18" charset="0"/>
                <a:cs typeface="Times New Roman" panose="02020603050405020304" pitchFamily="18" charset="0"/>
              </a:endParaRPr>
            </a:p>
          </p:txBody>
        </p:sp>
        <p:sp>
          <p:nvSpPr>
            <p:cNvPr id="14396" name="Rectangle 60">
              <a:extLst>
                <a:ext uri="{FF2B5EF4-FFF2-40B4-BE49-F238E27FC236}">
                  <a16:creationId xmlns:a16="http://schemas.microsoft.com/office/drawing/2014/main" id="{92798163-1839-483E-8DDF-2B0B58EDD07B}"/>
                </a:ext>
              </a:extLst>
            </p:cNvPr>
            <p:cNvSpPr>
              <a:spLocks noChangeArrowheads="1"/>
            </p:cNvSpPr>
            <p:nvPr/>
          </p:nvSpPr>
          <p:spPr bwMode="auto">
            <a:xfrm>
              <a:off x="890270" y="2467762"/>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33" name="Shape 1382">
              <a:extLst>
                <a:ext uri="{FF2B5EF4-FFF2-40B4-BE49-F238E27FC236}">
                  <a16:creationId xmlns:a16="http://schemas.microsoft.com/office/drawing/2014/main" id="{DED31BE8-57DE-4EA5-86B2-E649B4844B84}"/>
                </a:ext>
              </a:extLst>
            </p:cNvPr>
            <p:cNvSpPr/>
            <p:nvPr/>
          </p:nvSpPr>
          <p:spPr>
            <a:xfrm>
              <a:off x="2808464" y="2321052"/>
              <a:ext cx="969521" cy="163919"/>
            </a:xfrm>
            <a:custGeom>
              <a:avLst/>
              <a:gdLst/>
              <a:ahLst/>
              <a:cxnLst/>
              <a:rect l="0" t="0" r="0" b="0"/>
              <a:pathLst>
                <a:path w="969264" h="164592">
                  <a:moveTo>
                    <a:pt x="886968" y="0"/>
                  </a:moveTo>
                  <a:lnTo>
                    <a:pt x="969264" y="82296"/>
                  </a:lnTo>
                  <a:lnTo>
                    <a:pt x="886968" y="164592"/>
                  </a:lnTo>
                  <a:lnTo>
                    <a:pt x="886968" y="123444"/>
                  </a:lnTo>
                  <a:lnTo>
                    <a:pt x="0" y="123444"/>
                  </a:lnTo>
                  <a:lnTo>
                    <a:pt x="0" y="41148"/>
                  </a:lnTo>
                  <a:lnTo>
                    <a:pt x="886968" y="41148"/>
                  </a:lnTo>
                  <a:lnTo>
                    <a:pt x="88696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4" name="Shape 1383">
              <a:extLst>
                <a:ext uri="{FF2B5EF4-FFF2-40B4-BE49-F238E27FC236}">
                  <a16:creationId xmlns:a16="http://schemas.microsoft.com/office/drawing/2014/main" id="{35314BE3-0800-4A05-AB12-D02996C30F98}"/>
                </a:ext>
              </a:extLst>
            </p:cNvPr>
            <p:cNvSpPr/>
            <p:nvPr/>
          </p:nvSpPr>
          <p:spPr>
            <a:xfrm>
              <a:off x="2808464" y="2321052"/>
              <a:ext cx="969521" cy="163919"/>
            </a:xfrm>
            <a:custGeom>
              <a:avLst/>
              <a:gdLst/>
              <a:ahLst/>
              <a:cxnLst/>
              <a:rect l="0" t="0" r="0" b="0"/>
              <a:pathLst>
                <a:path w="969264" h="164592">
                  <a:moveTo>
                    <a:pt x="0" y="41148"/>
                  </a:moveTo>
                  <a:lnTo>
                    <a:pt x="886968" y="41148"/>
                  </a:lnTo>
                  <a:lnTo>
                    <a:pt x="886968" y="0"/>
                  </a:lnTo>
                  <a:lnTo>
                    <a:pt x="969264" y="82296"/>
                  </a:lnTo>
                  <a:lnTo>
                    <a:pt x="886968" y="164592"/>
                  </a:lnTo>
                  <a:lnTo>
                    <a:pt x="886968" y="123444"/>
                  </a:lnTo>
                  <a:lnTo>
                    <a:pt x="0" y="123444"/>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5" name="Shape 1384">
              <a:extLst>
                <a:ext uri="{FF2B5EF4-FFF2-40B4-BE49-F238E27FC236}">
                  <a16:creationId xmlns:a16="http://schemas.microsoft.com/office/drawing/2014/main" id="{DC43CAEC-6A2A-42D6-9228-818260D5C7F6}"/>
                </a:ext>
              </a:extLst>
            </p:cNvPr>
            <p:cNvSpPr/>
            <p:nvPr/>
          </p:nvSpPr>
          <p:spPr>
            <a:xfrm>
              <a:off x="5442471" y="874236"/>
              <a:ext cx="792204" cy="143429"/>
            </a:xfrm>
            <a:custGeom>
              <a:avLst/>
              <a:gdLst/>
              <a:ahLst/>
              <a:cxnLst/>
              <a:rect l="0" t="0" r="0" b="0"/>
              <a:pathLst>
                <a:path w="792480" h="143256">
                  <a:moveTo>
                    <a:pt x="71628" y="0"/>
                  </a:moveTo>
                  <a:lnTo>
                    <a:pt x="71628" y="35814"/>
                  </a:lnTo>
                  <a:lnTo>
                    <a:pt x="792480" y="35814"/>
                  </a:lnTo>
                  <a:lnTo>
                    <a:pt x="792480"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6" name="Shape 1385">
              <a:extLst>
                <a:ext uri="{FF2B5EF4-FFF2-40B4-BE49-F238E27FC236}">
                  <a16:creationId xmlns:a16="http://schemas.microsoft.com/office/drawing/2014/main" id="{AF0E8EBA-53E1-4A51-949F-9309C50022E4}"/>
                </a:ext>
              </a:extLst>
            </p:cNvPr>
            <p:cNvSpPr/>
            <p:nvPr/>
          </p:nvSpPr>
          <p:spPr>
            <a:xfrm>
              <a:off x="5442471" y="874236"/>
              <a:ext cx="792204" cy="143429"/>
            </a:xfrm>
            <a:custGeom>
              <a:avLst/>
              <a:gdLst/>
              <a:ahLst/>
              <a:cxnLst/>
              <a:rect l="0" t="0" r="0" b="0"/>
              <a:pathLst>
                <a:path w="792480" h="143256">
                  <a:moveTo>
                    <a:pt x="0" y="71628"/>
                  </a:moveTo>
                  <a:lnTo>
                    <a:pt x="71628" y="0"/>
                  </a:lnTo>
                  <a:lnTo>
                    <a:pt x="71628" y="35814"/>
                  </a:lnTo>
                  <a:lnTo>
                    <a:pt x="792480" y="35814"/>
                  </a:lnTo>
                  <a:lnTo>
                    <a:pt x="792480"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7" name="Shape 1386">
              <a:extLst>
                <a:ext uri="{FF2B5EF4-FFF2-40B4-BE49-F238E27FC236}">
                  <a16:creationId xmlns:a16="http://schemas.microsoft.com/office/drawing/2014/main" id="{0485558F-58ED-4CA7-B47D-B9E052408298}"/>
                </a:ext>
              </a:extLst>
            </p:cNvPr>
            <p:cNvSpPr/>
            <p:nvPr/>
          </p:nvSpPr>
          <p:spPr>
            <a:xfrm>
              <a:off x="5398142" y="2309668"/>
              <a:ext cx="682096" cy="175303"/>
            </a:xfrm>
            <a:custGeom>
              <a:avLst/>
              <a:gdLst/>
              <a:ahLst/>
              <a:cxnLst/>
              <a:rect l="0" t="0" r="0" b="0"/>
              <a:pathLst>
                <a:path w="682752" h="175260">
                  <a:moveTo>
                    <a:pt x="595122" y="0"/>
                  </a:moveTo>
                  <a:lnTo>
                    <a:pt x="682752" y="87630"/>
                  </a:lnTo>
                  <a:lnTo>
                    <a:pt x="595122" y="175260"/>
                  </a:lnTo>
                  <a:lnTo>
                    <a:pt x="595122" y="131445"/>
                  </a:lnTo>
                  <a:lnTo>
                    <a:pt x="0" y="131445"/>
                  </a:lnTo>
                  <a:lnTo>
                    <a:pt x="0" y="43815"/>
                  </a:lnTo>
                  <a:lnTo>
                    <a:pt x="595122" y="43815"/>
                  </a:lnTo>
                  <a:lnTo>
                    <a:pt x="595122"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8" name="Shape 1387">
              <a:extLst>
                <a:ext uri="{FF2B5EF4-FFF2-40B4-BE49-F238E27FC236}">
                  <a16:creationId xmlns:a16="http://schemas.microsoft.com/office/drawing/2014/main" id="{2CACB180-6CFB-4C89-878D-57EA563D00E4}"/>
                </a:ext>
              </a:extLst>
            </p:cNvPr>
            <p:cNvSpPr/>
            <p:nvPr/>
          </p:nvSpPr>
          <p:spPr>
            <a:xfrm>
              <a:off x="5398142" y="2309668"/>
              <a:ext cx="682096" cy="175303"/>
            </a:xfrm>
            <a:custGeom>
              <a:avLst/>
              <a:gdLst/>
              <a:ahLst/>
              <a:cxnLst/>
              <a:rect l="0" t="0" r="0" b="0"/>
              <a:pathLst>
                <a:path w="682752" h="175260">
                  <a:moveTo>
                    <a:pt x="0" y="43815"/>
                  </a:moveTo>
                  <a:lnTo>
                    <a:pt x="595122" y="43815"/>
                  </a:lnTo>
                  <a:lnTo>
                    <a:pt x="595122" y="0"/>
                  </a:lnTo>
                  <a:lnTo>
                    <a:pt x="682752" y="87630"/>
                  </a:lnTo>
                  <a:lnTo>
                    <a:pt x="595122" y="175260"/>
                  </a:lnTo>
                  <a:lnTo>
                    <a:pt x="595122" y="131445"/>
                  </a:lnTo>
                  <a:lnTo>
                    <a:pt x="0" y="131445"/>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9" name="Shape 1388">
              <a:extLst>
                <a:ext uri="{FF2B5EF4-FFF2-40B4-BE49-F238E27FC236}">
                  <a16:creationId xmlns:a16="http://schemas.microsoft.com/office/drawing/2014/main" id="{CB1E9C0E-17E6-4B07-8EC6-233EEB707222}"/>
                </a:ext>
              </a:extLst>
            </p:cNvPr>
            <p:cNvSpPr/>
            <p:nvPr/>
          </p:nvSpPr>
          <p:spPr>
            <a:xfrm>
              <a:off x="2777004" y="908386"/>
              <a:ext cx="935201" cy="141153"/>
            </a:xfrm>
            <a:custGeom>
              <a:avLst/>
              <a:gdLst/>
              <a:ahLst/>
              <a:cxnLst/>
              <a:rect l="0" t="0" r="0" b="0"/>
              <a:pathLst>
                <a:path w="935736" h="141732">
                  <a:moveTo>
                    <a:pt x="70866" y="0"/>
                  </a:moveTo>
                  <a:lnTo>
                    <a:pt x="70866" y="35433"/>
                  </a:lnTo>
                  <a:lnTo>
                    <a:pt x="935736" y="35433"/>
                  </a:lnTo>
                  <a:lnTo>
                    <a:pt x="935736" y="106299"/>
                  </a:lnTo>
                  <a:lnTo>
                    <a:pt x="70866" y="106299"/>
                  </a:lnTo>
                  <a:lnTo>
                    <a:pt x="70866" y="141732"/>
                  </a:lnTo>
                  <a:lnTo>
                    <a:pt x="0" y="70866"/>
                  </a:lnTo>
                  <a:lnTo>
                    <a:pt x="70866"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0" name="Shape 1389">
              <a:extLst>
                <a:ext uri="{FF2B5EF4-FFF2-40B4-BE49-F238E27FC236}">
                  <a16:creationId xmlns:a16="http://schemas.microsoft.com/office/drawing/2014/main" id="{B134AF61-0107-4EDA-BBAE-8F5AAFF282A0}"/>
                </a:ext>
              </a:extLst>
            </p:cNvPr>
            <p:cNvSpPr/>
            <p:nvPr/>
          </p:nvSpPr>
          <p:spPr>
            <a:xfrm>
              <a:off x="2777004" y="908386"/>
              <a:ext cx="935201" cy="141153"/>
            </a:xfrm>
            <a:custGeom>
              <a:avLst/>
              <a:gdLst/>
              <a:ahLst/>
              <a:cxnLst/>
              <a:rect l="0" t="0" r="0" b="0"/>
              <a:pathLst>
                <a:path w="935736" h="141732">
                  <a:moveTo>
                    <a:pt x="0" y="70866"/>
                  </a:moveTo>
                  <a:lnTo>
                    <a:pt x="70866" y="0"/>
                  </a:lnTo>
                  <a:lnTo>
                    <a:pt x="70866" y="35433"/>
                  </a:lnTo>
                  <a:lnTo>
                    <a:pt x="935736" y="35433"/>
                  </a:lnTo>
                  <a:lnTo>
                    <a:pt x="935736" y="106299"/>
                  </a:lnTo>
                  <a:lnTo>
                    <a:pt x="70866" y="106299"/>
                  </a:lnTo>
                  <a:lnTo>
                    <a:pt x="70866" y="141732"/>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1" name="Shape 1390">
              <a:extLst>
                <a:ext uri="{FF2B5EF4-FFF2-40B4-BE49-F238E27FC236}">
                  <a16:creationId xmlns:a16="http://schemas.microsoft.com/office/drawing/2014/main" id="{651BCD49-AD1B-48DC-BBFE-10E2C2ADB979}"/>
                </a:ext>
              </a:extLst>
            </p:cNvPr>
            <p:cNvSpPr/>
            <p:nvPr/>
          </p:nvSpPr>
          <p:spPr>
            <a:xfrm>
              <a:off x="2026270" y="1363717"/>
              <a:ext cx="165877" cy="693242"/>
            </a:xfrm>
            <a:custGeom>
              <a:avLst/>
              <a:gdLst/>
              <a:ahLst/>
              <a:cxnLst/>
              <a:rect l="0" t="0" r="0" b="0"/>
              <a:pathLst>
                <a:path w="164592" h="693420">
                  <a:moveTo>
                    <a:pt x="41148" y="0"/>
                  </a:moveTo>
                  <a:lnTo>
                    <a:pt x="123444" y="0"/>
                  </a:lnTo>
                  <a:lnTo>
                    <a:pt x="123444" y="611124"/>
                  </a:lnTo>
                  <a:lnTo>
                    <a:pt x="164592" y="611124"/>
                  </a:lnTo>
                  <a:lnTo>
                    <a:pt x="82296" y="693420"/>
                  </a:lnTo>
                  <a:lnTo>
                    <a:pt x="0" y="611124"/>
                  </a:lnTo>
                  <a:lnTo>
                    <a:pt x="41148" y="611124"/>
                  </a:lnTo>
                  <a:lnTo>
                    <a:pt x="4114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2" name="Shape 1391">
              <a:extLst>
                <a:ext uri="{FF2B5EF4-FFF2-40B4-BE49-F238E27FC236}">
                  <a16:creationId xmlns:a16="http://schemas.microsoft.com/office/drawing/2014/main" id="{7F8CD452-7987-406E-8ED1-83B6F70F19C6}"/>
                </a:ext>
              </a:extLst>
            </p:cNvPr>
            <p:cNvSpPr/>
            <p:nvPr/>
          </p:nvSpPr>
          <p:spPr>
            <a:xfrm>
              <a:off x="2026270" y="1363717"/>
              <a:ext cx="165877" cy="693242"/>
            </a:xfrm>
            <a:custGeom>
              <a:avLst/>
              <a:gdLst/>
              <a:ahLst/>
              <a:cxnLst/>
              <a:rect l="0" t="0" r="0" b="0"/>
              <a:pathLst>
                <a:path w="164592" h="693420">
                  <a:moveTo>
                    <a:pt x="0" y="611124"/>
                  </a:moveTo>
                  <a:lnTo>
                    <a:pt x="41148" y="611124"/>
                  </a:lnTo>
                  <a:lnTo>
                    <a:pt x="41148" y="0"/>
                  </a:lnTo>
                  <a:lnTo>
                    <a:pt x="123444" y="0"/>
                  </a:lnTo>
                  <a:lnTo>
                    <a:pt x="123444" y="611124"/>
                  </a:lnTo>
                  <a:lnTo>
                    <a:pt x="164592" y="611124"/>
                  </a:lnTo>
                  <a:lnTo>
                    <a:pt x="82296" y="69342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 name="Shape 1392">
              <a:extLst>
                <a:ext uri="{FF2B5EF4-FFF2-40B4-BE49-F238E27FC236}">
                  <a16:creationId xmlns:a16="http://schemas.microsoft.com/office/drawing/2014/main" id="{E0C2D58F-3000-462D-8637-8529BC268859}"/>
                </a:ext>
              </a:extLst>
            </p:cNvPr>
            <p:cNvSpPr/>
            <p:nvPr/>
          </p:nvSpPr>
          <p:spPr>
            <a:xfrm>
              <a:off x="1023859" y="841225"/>
              <a:ext cx="463311" cy="142291"/>
            </a:xfrm>
            <a:custGeom>
              <a:avLst/>
              <a:gdLst/>
              <a:ahLst/>
              <a:cxnLst/>
              <a:rect l="0" t="0" r="0" b="0"/>
              <a:pathLst>
                <a:path w="463296" h="143256">
                  <a:moveTo>
                    <a:pt x="71628" y="0"/>
                  </a:moveTo>
                  <a:lnTo>
                    <a:pt x="71628" y="35814"/>
                  </a:lnTo>
                  <a:lnTo>
                    <a:pt x="391668" y="35814"/>
                  </a:lnTo>
                  <a:lnTo>
                    <a:pt x="391668" y="0"/>
                  </a:lnTo>
                  <a:lnTo>
                    <a:pt x="463296" y="71628"/>
                  </a:lnTo>
                  <a:lnTo>
                    <a:pt x="391668" y="143256"/>
                  </a:lnTo>
                  <a:lnTo>
                    <a:pt x="391668"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4" name="Shape 1393">
              <a:extLst>
                <a:ext uri="{FF2B5EF4-FFF2-40B4-BE49-F238E27FC236}">
                  <a16:creationId xmlns:a16="http://schemas.microsoft.com/office/drawing/2014/main" id="{93609DA3-DD0F-4385-BD23-7F347F0BF126}"/>
                </a:ext>
              </a:extLst>
            </p:cNvPr>
            <p:cNvSpPr/>
            <p:nvPr/>
          </p:nvSpPr>
          <p:spPr>
            <a:xfrm>
              <a:off x="1023859" y="841225"/>
              <a:ext cx="463311" cy="142291"/>
            </a:xfrm>
            <a:custGeom>
              <a:avLst/>
              <a:gdLst/>
              <a:ahLst/>
              <a:cxnLst/>
              <a:rect l="0" t="0" r="0" b="0"/>
              <a:pathLst>
                <a:path w="463296" h="143256">
                  <a:moveTo>
                    <a:pt x="0" y="71628"/>
                  </a:moveTo>
                  <a:lnTo>
                    <a:pt x="71628" y="0"/>
                  </a:lnTo>
                  <a:lnTo>
                    <a:pt x="71628" y="35814"/>
                  </a:lnTo>
                  <a:lnTo>
                    <a:pt x="391668" y="35814"/>
                  </a:lnTo>
                  <a:lnTo>
                    <a:pt x="391668" y="0"/>
                  </a:lnTo>
                  <a:lnTo>
                    <a:pt x="463296" y="71628"/>
                  </a:lnTo>
                  <a:lnTo>
                    <a:pt x="391668" y="143256"/>
                  </a:lnTo>
                  <a:lnTo>
                    <a:pt x="391668"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5" name="Shape 1394">
              <a:extLst>
                <a:ext uri="{FF2B5EF4-FFF2-40B4-BE49-F238E27FC236}">
                  <a16:creationId xmlns:a16="http://schemas.microsoft.com/office/drawing/2014/main" id="{C2ED37CB-3120-4531-9E7D-4169C2F864CD}"/>
                </a:ext>
              </a:extLst>
            </p:cNvPr>
            <p:cNvSpPr/>
            <p:nvPr/>
          </p:nvSpPr>
          <p:spPr>
            <a:xfrm>
              <a:off x="1012420" y="2340403"/>
              <a:ext cx="461881" cy="143429"/>
            </a:xfrm>
            <a:custGeom>
              <a:avLst/>
              <a:gdLst/>
              <a:ahLst/>
              <a:cxnLst/>
              <a:rect l="0" t="0" r="0" b="0"/>
              <a:pathLst>
                <a:path w="461772" h="143256">
                  <a:moveTo>
                    <a:pt x="71628" y="0"/>
                  </a:moveTo>
                  <a:lnTo>
                    <a:pt x="71628" y="35814"/>
                  </a:lnTo>
                  <a:lnTo>
                    <a:pt x="390144" y="35814"/>
                  </a:lnTo>
                  <a:lnTo>
                    <a:pt x="390144" y="0"/>
                  </a:lnTo>
                  <a:lnTo>
                    <a:pt x="461772" y="71628"/>
                  </a:lnTo>
                  <a:lnTo>
                    <a:pt x="390144" y="143256"/>
                  </a:lnTo>
                  <a:lnTo>
                    <a:pt x="390144"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6" name="Shape 1395">
              <a:extLst>
                <a:ext uri="{FF2B5EF4-FFF2-40B4-BE49-F238E27FC236}">
                  <a16:creationId xmlns:a16="http://schemas.microsoft.com/office/drawing/2014/main" id="{CA22A989-5C08-4265-B6F5-08069E53A53B}"/>
                </a:ext>
              </a:extLst>
            </p:cNvPr>
            <p:cNvSpPr/>
            <p:nvPr/>
          </p:nvSpPr>
          <p:spPr>
            <a:xfrm>
              <a:off x="1012420" y="2340403"/>
              <a:ext cx="461881" cy="143429"/>
            </a:xfrm>
            <a:custGeom>
              <a:avLst/>
              <a:gdLst/>
              <a:ahLst/>
              <a:cxnLst/>
              <a:rect l="0" t="0" r="0" b="0"/>
              <a:pathLst>
                <a:path w="461772" h="143256">
                  <a:moveTo>
                    <a:pt x="0" y="71628"/>
                  </a:moveTo>
                  <a:lnTo>
                    <a:pt x="71628" y="0"/>
                  </a:lnTo>
                  <a:lnTo>
                    <a:pt x="71628" y="35814"/>
                  </a:lnTo>
                  <a:lnTo>
                    <a:pt x="390144" y="35814"/>
                  </a:lnTo>
                  <a:lnTo>
                    <a:pt x="390144" y="0"/>
                  </a:lnTo>
                  <a:lnTo>
                    <a:pt x="461772" y="71628"/>
                  </a:lnTo>
                  <a:lnTo>
                    <a:pt x="390144" y="143256"/>
                  </a:lnTo>
                  <a:lnTo>
                    <a:pt x="390144"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6D04D054-96CB-438B-A974-F24F0CED42DA}"/>
              </a:ext>
            </a:extLst>
          </p:cNvPr>
          <p:cNvSpPr>
            <a:spLocks noChangeArrowheads="1"/>
          </p:cNvSpPr>
          <p:nvPr/>
        </p:nvSpPr>
        <p:spPr bwMode="auto">
          <a:xfrm>
            <a:off x="913795" y="609600"/>
            <a:ext cx="10353761" cy="1326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3400" b="1" cap="all" dirty="0">
                <a:effectLst>
                  <a:outerShdw blurRad="50800" dist="63500" dir="2700000" algn="tl" rotWithShape="0">
                    <a:srgbClr val="000000">
                      <a:alpha val="48000"/>
                    </a:srgbClr>
                  </a:outerShdw>
                </a:effectLst>
                <a:latin typeface="+mj-lt"/>
                <a:ea typeface="+mj-ea"/>
                <a:cs typeface="+mj-cs"/>
              </a:rPr>
              <a:t>Block Diagram</a:t>
            </a:r>
          </a:p>
        </p:txBody>
      </p:sp>
      <p:sp>
        <p:nvSpPr>
          <p:cNvPr id="14338" name="Slide Number Placeholder 1">
            <a:extLst>
              <a:ext uri="{FF2B5EF4-FFF2-40B4-BE49-F238E27FC236}">
                <a16:creationId xmlns:a16="http://schemas.microsoft.com/office/drawing/2014/main" id="{D3C0C14A-9CE3-4A61-B4B0-639254A9A70F}"/>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D9485F5C-82F6-4AAA-8F04-108739C61FFE}" type="slidenum">
              <a:rPr lang="en-US" altLang="en-US">
                <a:solidFill>
                  <a:schemeClr val="tx1">
                    <a:tint val="75000"/>
                  </a:schemeClr>
                </a:solidFill>
                <a:latin typeface="+mn-lt"/>
                <a:cs typeface="+mn-cs"/>
              </a:rPr>
              <a:pPr defTabSz="914400">
                <a:spcAft>
                  <a:spcPts val="600"/>
                </a:spcAft>
              </a:pPr>
              <a:t>8</a:t>
            </a:fld>
            <a:endParaRPr lang="en-US" altLang="en-US">
              <a:solidFill>
                <a:schemeClr val="tx1">
                  <a:tint val="75000"/>
                </a:schemeClr>
              </a:solidFill>
              <a:latin typeface="+mn-lt"/>
              <a:cs typeface="+mn-cs"/>
            </a:endParaRPr>
          </a:p>
        </p:txBody>
      </p:sp>
      <p:grpSp>
        <p:nvGrpSpPr>
          <p:cNvPr id="14340" name="Group 4">
            <a:extLst>
              <a:ext uri="{FF2B5EF4-FFF2-40B4-BE49-F238E27FC236}">
                <a16:creationId xmlns:a16="http://schemas.microsoft.com/office/drawing/2014/main" id="{D4ADF5DB-23C5-4636-B81D-990DE1811327}"/>
              </a:ext>
            </a:extLst>
          </p:cNvPr>
          <p:cNvGrpSpPr>
            <a:grpSpLocks/>
          </p:cNvGrpSpPr>
          <p:nvPr/>
        </p:nvGrpSpPr>
        <p:grpSpPr bwMode="auto">
          <a:xfrm>
            <a:off x="2197569" y="2275740"/>
            <a:ext cx="6151573" cy="3305815"/>
            <a:chOff x="-104237" y="0"/>
            <a:chExt cx="7251085" cy="3101945"/>
          </a:xfrm>
        </p:grpSpPr>
        <p:sp>
          <p:nvSpPr>
            <p:cNvPr id="14341" name="Rectangle 5">
              <a:extLst>
                <a:ext uri="{FF2B5EF4-FFF2-40B4-BE49-F238E27FC236}">
                  <a16:creationId xmlns:a16="http://schemas.microsoft.com/office/drawing/2014/main" id="{12AB0CA3-7F6E-4AEB-8BB5-A059CD5D36C9}"/>
                </a:ext>
              </a:extLst>
            </p:cNvPr>
            <p:cNvSpPr>
              <a:spLocks noChangeArrowheads="1"/>
            </p:cNvSpPr>
            <p:nvPr/>
          </p:nvSpPr>
          <p:spPr bwMode="auto">
            <a:xfrm>
              <a:off x="518465" y="0"/>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2" name="Rectangle 6">
              <a:extLst>
                <a:ext uri="{FF2B5EF4-FFF2-40B4-BE49-F238E27FC236}">
                  <a16:creationId xmlns:a16="http://schemas.microsoft.com/office/drawing/2014/main" id="{4D5B846C-9700-4EBD-87CC-A313EF109A1A}"/>
                </a:ext>
              </a:extLst>
            </p:cNvPr>
            <p:cNvSpPr>
              <a:spLocks noChangeArrowheads="1"/>
            </p:cNvSpPr>
            <p:nvPr/>
          </p:nvSpPr>
          <p:spPr bwMode="auto">
            <a:xfrm>
              <a:off x="518465" y="22707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3" name="Rectangle 7">
              <a:extLst>
                <a:ext uri="{FF2B5EF4-FFF2-40B4-BE49-F238E27FC236}">
                  <a16:creationId xmlns:a16="http://schemas.microsoft.com/office/drawing/2014/main" id="{63F26B93-DFFC-45A8-AD68-B51675EF62CE}"/>
                </a:ext>
              </a:extLst>
            </p:cNvPr>
            <p:cNvSpPr>
              <a:spLocks noChangeArrowheads="1"/>
            </p:cNvSpPr>
            <p:nvPr/>
          </p:nvSpPr>
          <p:spPr bwMode="auto">
            <a:xfrm>
              <a:off x="556565" y="45567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b="1">
                  <a:solidFill>
                    <a:srgbClr val="000000"/>
                  </a:solidFill>
                  <a:latin typeface="Times New Roman" panose="02020603050405020304" pitchFamily="18" charset="0"/>
                  <a:cs typeface="Times New Roman" panose="02020603050405020304" pitchFamily="18"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44" name="Rectangle 8">
              <a:extLst>
                <a:ext uri="{FF2B5EF4-FFF2-40B4-BE49-F238E27FC236}">
                  <a16:creationId xmlns:a16="http://schemas.microsoft.com/office/drawing/2014/main" id="{6AE7EC1A-788A-47C6-ADF5-C611FC5C4B4B}"/>
                </a:ext>
              </a:extLst>
            </p:cNvPr>
            <p:cNvSpPr>
              <a:spLocks noChangeArrowheads="1"/>
            </p:cNvSpPr>
            <p:nvPr/>
          </p:nvSpPr>
          <p:spPr bwMode="auto">
            <a:xfrm>
              <a:off x="518465" y="84277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5" name="Rectangle 9">
              <a:extLst>
                <a:ext uri="{FF2B5EF4-FFF2-40B4-BE49-F238E27FC236}">
                  <a16:creationId xmlns:a16="http://schemas.microsoft.com/office/drawing/2014/main" id="{58DA8096-7022-4895-9774-ACEEA972C4AC}"/>
                </a:ext>
              </a:extLst>
            </p:cNvPr>
            <p:cNvSpPr>
              <a:spLocks noChangeArrowheads="1"/>
            </p:cNvSpPr>
            <p:nvPr/>
          </p:nvSpPr>
          <p:spPr bwMode="auto">
            <a:xfrm>
              <a:off x="518465" y="113385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6" name="Rectangle 10">
              <a:extLst>
                <a:ext uri="{FF2B5EF4-FFF2-40B4-BE49-F238E27FC236}">
                  <a16:creationId xmlns:a16="http://schemas.microsoft.com/office/drawing/2014/main" id="{00C407FE-46A7-47B7-AB4B-BF665B2F6D30}"/>
                </a:ext>
              </a:extLst>
            </p:cNvPr>
            <p:cNvSpPr>
              <a:spLocks noChangeArrowheads="1"/>
            </p:cNvSpPr>
            <p:nvPr/>
          </p:nvSpPr>
          <p:spPr bwMode="auto">
            <a:xfrm>
              <a:off x="518465" y="1423416"/>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7" name="Rectangle 11">
              <a:extLst>
                <a:ext uri="{FF2B5EF4-FFF2-40B4-BE49-F238E27FC236}">
                  <a16:creationId xmlns:a16="http://schemas.microsoft.com/office/drawing/2014/main" id="{3A251E36-C2B5-4729-AD9E-C146106EAB30}"/>
                </a:ext>
              </a:extLst>
            </p:cNvPr>
            <p:cNvSpPr>
              <a:spLocks noChangeArrowheads="1"/>
            </p:cNvSpPr>
            <p:nvPr/>
          </p:nvSpPr>
          <p:spPr bwMode="auto">
            <a:xfrm>
              <a:off x="518465" y="1714754"/>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8" name="Rectangle 12">
              <a:extLst>
                <a:ext uri="{FF2B5EF4-FFF2-40B4-BE49-F238E27FC236}">
                  <a16:creationId xmlns:a16="http://schemas.microsoft.com/office/drawing/2014/main" id="{33470FCE-FD72-4E82-BBE7-E3B4ED5DB9D7}"/>
                </a:ext>
              </a:extLst>
            </p:cNvPr>
            <p:cNvSpPr>
              <a:spLocks noChangeArrowheads="1"/>
            </p:cNvSpPr>
            <p:nvPr/>
          </p:nvSpPr>
          <p:spPr bwMode="auto">
            <a:xfrm>
              <a:off x="518465" y="2005838"/>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49" name="Rectangle 13">
              <a:extLst>
                <a:ext uri="{FF2B5EF4-FFF2-40B4-BE49-F238E27FC236}">
                  <a16:creationId xmlns:a16="http://schemas.microsoft.com/office/drawing/2014/main" id="{F3ACE774-7371-4FEA-B44A-C6973A627D6B}"/>
                </a:ext>
              </a:extLst>
            </p:cNvPr>
            <p:cNvSpPr>
              <a:spLocks noChangeArrowheads="1"/>
            </p:cNvSpPr>
            <p:nvPr/>
          </p:nvSpPr>
          <p:spPr bwMode="auto">
            <a:xfrm>
              <a:off x="518465" y="229692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50" name="Rectangle 14">
              <a:extLst>
                <a:ext uri="{FF2B5EF4-FFF2-40B4-BE49-F238E27FC236}">
                  <a16:creationId xmlns:a16="http://schemas.microsoft.com/office/drawing/2014/main" id="{54C5365C-7A1F-4496-BE30-FB64BA375302}"/>
                </a:ext>
              </a:extLst>
            </p:cNvPr>
            <p:cNvSpPr>
              <a:spLocks noChangeArrowheads="1"/>
            </p:cNvSpPr>
            <p:nvPr/>
          </p:nvSpPr>
          <p:spPr bwMode="auto">
            <a:xfrm>
              <a:off x="518465" y="2586482"/>
              <a:ext cx="50673" cy="22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14351" name="Rectangle 15">
              <a:extLst>
                <a:ext uri="{FF2B5EF4-FFF2-40B4-BE49-F238E27FC236}">
                  <a16:creationId xmlns:a16="http://schemas.microsoft.com/office/drawing/2014/main" id="{C2D35243-F4B9-4649-85B1-89C7D92A2CBB}"/>
                </a:ext>
              </a:extLst>
            </p:cNvPr>
            <p:cNvSpPr>
              <a:spLocks noChangeArrowheads="1"/>
            </p:cNvSpPr>
            <p:nvPr/>
          </p:nvSpPr>
          <p:spPr bwMode="auto">
            <a:xfrm>
              <a:off x="518465" y="2877566"/>
              <a:ext cx="50673" cy="22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Times New Roman" panose="02020603050405020304" pitchFamily="18" charset="0"/>
                  <a:cs typeface="Times New Roman" panose="02020603050405020304" pitchFamily="18" charset="0"/>
                </a:rPr>
                <a:t> </a:t>
              </a:r>
            </a:p>
          </p:txBody>
        </p:sp>
        <p:sp>
          <p:nvSpPr>
            <p:cNvPr id="88" name="Shape 19964">
              <a:extLst>
                <a:ext uri="{FF2B5EF4-FFF2-40B4-BE49-F238E27FC236}">
                  <a16:creationId xmlns:a16="http://schemas.microsoft.com/office/drawing/2014/main" id="{D6893801-5595-4C08-87E3-B916F2542AEA}"/>
                </a:ext>
              </a:extLst>
            </p:cNvPr>
            <p:cNvSpPr/>
            <p:nvPr/>
          </p:nvSpPr>
          <p:spPr>
            <a:xfrm>
              <a:off x="0" y="508833"/>
              <a:ext cx="979531" cy="1099625"/>
            </a:xfrm>
            <a:custGeom>
              <a:avLst/>
              <a:gdLst/>
              <a:ahLst/>
              <a:cxnLst/>
              <a:rect l="0" t="0" r="0" b="0"/>
              <a:pathLst>
                <a:path w="979932" h="1100328">
                  <a:moveTo>
                    <a:pt x="0" y="0"/>
                  </a:moveTo>
                  <a:lnTo>
                    <a:pt x="979932" y="0"/>
                  </a:lnTo>
                  <a:lnTo>
                    <a:pt x="979932" y="1100328"/>
                  </a:lnTo>
                  <a:lnTo>
                    <a:pt x="0" y="1100328"/>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89" name="Shape 1338">
              <a:extLst>
                <a:ext uri="{FF2B5EF4-FFF2-40B4-BE49-F238E27FC236}">
                  <a16:creationId xmlns:a16="http://schemas.microsoft.com/office/drawing/2014/main" id="{94202AD4-236C-42AE-A1A1-9679660E1EDE}"/>
                </a:ext>
              </a:extLst>
            </p:cNvPr>
            <p:cNvSpPr/>
            <p:nvPr/>
          </p:nvSpPr>
          <p:spPr>
            <a:xfrm>
              <a:off x="0" y="508833"/>
              <a:ext cx="979531" cy="1099625"/>
            </a:xfrm>
            <a:custGeom>
              <a:avLst/>
              <a:gdLst/>
              <a:ahLst/>
              <a:cxnLst/>
              <a:rect l="0" t="0" r="0" b="0"/>
              <a:pathLst>
                <a:path w="979932" h="1100328">
                  <a:moveTo>
                    <a:pt x="0" y="1100328"/>
                  </a:moveTo>
                  <a:lnTo>
                    <a:pt x="979932" y="1100328"/>
                  </a:lnTo>
                  <a:lnTo>
                    <a:pt x="979932" y="0"/>
                  </a:lnTo>
                  <a:lnTo>
                    <a:pt x="0" y="0"/>
                  </a:lnTo>
                  <a:close/>
                </a:path>
              </a:pathLst>
            </a:custGeom>
            <a:ln w="12192" cap="flat">
              <a:miter lim="127000"/>
            </a:ln>
          </p:spPr>
          <p:style>
            <a:lnRef idx="1">
              <a:srgbClr val="AE5A21"/>
            </a:lnRef>
            <a:fillRef idx="0">
              <a:srgbClr val="000000">
                <a:alpha val="0"/>
              </a:srgbClr>
            </a:fillRef>
            <a:effectRef idx="0">
              <a:scrgbClr r="0" g="0" b="0"/>
            </a:effectRef>
            <a:fontRef idx="none"/>
          </p:style>
          <p:txBody>
            <a:bodyPr/>
            <a:lstStyle/>
            <a:p>
              <a:pPr eaLnBrk="1" hangingPunct="1">
                <a:defRPr/>
              </a:pPr>
              <a:endParaRPr lang="en-IN"/>
            </a:p>
          </p:txBody>
        </p:sp>
        <p:sp>
          <p:nvSpPr>
            <p:cNvPr id="14354" name="Rectangle 18">
              <a:extLst>
                <a:ext uri="{FF2B5EF4-FFF2-40B4-BE49-F238E27FC236}">
                  <a16:creationId xmlns:a16="http://schemas.microsoft.com/office/drawing/2014/main" id="{F2B9A784-1764-43A9-9484-60C536CA75FE}"/>
                </a:ext>
              </a:extLst>
            </p:cNvPr>
            <p:cNvSpPr>
              <a:spLocks noChangeArrowheads="1"/>
            </p:cNvSpPr>
            <p:nvPr/>
          </p:nvSpPr>
          <p:spPr bwMode="auto">
            <a:xfrm>
              <a:off x="111253" y="583070"/>
              <a:ext cx="806465" cy="91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lnSpcReduction="10000"/>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dirty="0" err="1">
                  <a:solidFill>
                    <a:srgbClr val="000000"/>
                  </a:solidFill>
                  <a:latin typeface="Calibri" panose="020F0502020204030204" pitchFamily="34" charset="0"/>
                  <a:cs typeface="Calibri" panose="020F0502020204030204" pitchFamily="34" charset="0"/>
                </a:rPr>
                <a:t>Haarcascade</a:t>
              </a:r>
              <a:r>
                <a:rPr lang="en-IN" altLang="en-US" sz="900" dirty="0">
                  <a:solidFill>
                    <a:srgbClr val="000000"/>
                  </a:solidFill>
                  <a:latin typeface="Calibri" panose="020F0502020204030204" pitchFamily="34" charset="0"/>
                  <a:cs typeface="Calibri" panose="020F0502020204030204" pitchFamily="34" charset="0"/>
                </a:rPr>
                <a:t> </a:t>
              </a:r>
            </a:p>
            <a:p>
              <a:pPr>
                <a:lnSpc>
                  <a:spcPct val="105000"/>
                </a:lnSpc>
                <a:spcAft>
                  <a:spcPts val="600"/>
                </a:spcAft>
              </a:pPr>
              <a:r>
                <a:rPr lang="en-IN" altLang="en-US" sz="900" dirty="0">
                  <a:solidFill>
                    <a:srgbClr val="000000"/>
                  </a:solidFill>
                  <a:latin typeface="Calibri" panose="020F0502020204030204" pitchFamily="34" charset="0"/>
                  <a:cs typeface="Calibri" panose="020F0502020204030204" pitchFamily="34" charset="0"/>
                </a:rPr>
                <a:t>Samples for face detection</a:t>
              </a:r>
              <a:endParaRPr lang="en-IN" altLang="en-US" sz="900" dirty="0">
                <a:solidFill>
                  <a:srgbClr val="000000"/>
                </a:solidFill>
                <a:latin typeface="Times New Roman" panose="02020603050405020304" pitchFamily="18" charset="0"/>
                <a:cs typeface="Times New Roman" panose="02020603050405020304" pitchFamily="18" charset="0"/>
              </a:endParaRPr>
            </a:p>
            <a:p>
              <a:pPr>
                <a:lnSpc>
                  <a:spcPct val="105000"/>
                </a:lnSpc>
                <a:spcAft>
                  <a:spcPts val="600"/>
                </a:spcAft>
              </a:pPr>
              <a:endParaRPr lang="en-IN" altLang="en-US" sz="900" dirty="0">
                <a:solidFill>
                  <a:srgbClr val="000000"/>
                </a:solidFill>
                <a:latin typeface="Times New Roman" panose="02020603050405020304" pitchFamily="18" charset="0"/>
                <a:cs typeface="Times New Roman" panose="02020603050405020304" pitchFamily="18" charset="0"/>
              </a:endParaRPr>
            </a:p>
            <a:p>
              <a:pPr eaLnBrk="1" hangingPunct="1">
                <a:lnSpc>
                  <a:spcPct val="105000"/>
                </a:lnSpc>
                <a:spcAft>
                  <a:spcPts val="600"/>
                </a:spcAft>
              </a:pPr>
              <a:endParaRPr lang="en-IN" altLang="en-US" sz="900" dirty="0">
                <a:solidFill>
                  <a:srgbClr val="000000"/>
                </a:solidFill>
                <a:latin typeface="Times New Roman" panose="02020603050405020304" pitchFamily="18" charset="0"/>
                <a:cs typeface="Times New Roman" panose="02020603050405020304" pitchFamily="18" charset="0"/>
              </a:endParaRPr>
            </a:p>
            <a:p>
              <a:pPr eaLnBrk="1" hangingPunct="1">
                <a:lnSpc>
                  <a:spcPct val="105000"/>
                </a:lnSpc>
                <a:spcAft>
                  <a:spcPts val="600"/>
                </a:spcAft>
              </a:pPr>
              <a:endParaRPr lang="en-IN" altLang="en-US" sz="900" dirty="0">
                <a:solidFill>
                  <a:srgbClr val="000000"/>
                </a:solidFill>
                <a:latin typeface="Times New Roman" panose="02020603050405020304" pitchFamily="18" charset="0"/>
                <a:cs typeface="Times New Roman" panose="02020603050405020304" pitchFamily="18" charset="0"/>
              </a:endParaRPr>
            </a:p>
          </p:txBody>
        </p:sp>
        <p:sp>
          <p:nvSpPr>
            <p:cNvPr id="14355" name="Rectangle 19">
              <a:extLst>
                <a:ext uri="{FF2B5EF4-FFF2-40B4-BE49-F238E27FC236}">
                  <a16:creationId xmlns:a16="http://schemas.microsoft.com/office/drawing/2014/main" id="{AD201456-2191-41C9-83CF-7748C1AC9FBC}"/>
                </a:ext>
              </a:extLst>
            </p:cNvPr>
            <p:cNvSpPr>
              <a:spLocks noChangeArrowheads="1"/>
            </p:cNvSpPr>
            <p:nvPr/>
          </p:nvSpPr>
          <p:spPr bwMode="auto">
            <a:xfrm>
              <a:off x="-104237" y="796521"/>
              <a:ext cx="91951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endParaRPr lang="en-IN" altLang="en-US" sz="1000" dirty="0">
                <a:solidFill>
                  <a:srgbClr val="000000"/>
                </a:solidFill>
                <a:latin typeface="Times New Roman" panose="02020603050405020304" pitchFamily="18" charset="0"/>
                <a:cs typeface="Times New Roman" panose="02020603050405020304" pitchFamily="18" charset="0"/>
              </a:endParaRPr>
            </a:p>
          </p:txBody>
        </p:sp>
        <p:sp>
          <p:nvSpPr>
            <p:cNvPr id="14356" name="Rectangle 20">
              <a:extLst>
                <a:ext uri="{FF2B5EF4-FFF2-40B4-BE49-F238E27FC236}">
                  <a16:creationId xmlns:a16="http://schemas.microsoft.com/office/drawing/2014/main" id="{90876743-5A71-4CB1-B20D-9387F5DD0DEB}"/>
                </a:ext>
              </a:extLst>
            </p:cNvPr>
            <p:cNvSpPr>
              <a:spLocks noChangeArrowheads="1"/>
            </p:cNvSpPr>
            <p:nvPr/>
          </p:nvSpPr>
          <p:spPr bwMode="auto">
            <a:xfrm>
              <a:off x="370637" y="1033424"/>
              <a:ext cx="36008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endParaRPr lang="en-IN" altLang="en-US" sz="500" dirty="0">
                <a:solidFill>
                  <a:srgbClr val="000000"/>
                </a:solidFill>
                <a:latin typeface="Times New Roman" panose="02020603050405020304" pitchFamily="18" charset="0"/>
                <a:cs typeface="Times New Roman" panose="02020603050405020304" pitchFamily="18" charset="0"/>
              </a:endParaRPr>
            </a:p>
          </p:txBody>
        </p:sp>
        <p:sp>
          <p:nvSpPr>
            <p:cNvPr id="14357" name="Rectangle 21">
              <a:extLst>
                <a:ext uri="{FF2B5EF4-FFF2-40B4-BE49-F238E27FC236}">
                  <a16:creationId xmlns:a16="http://schemas.microsoft.com/office/drawing/2014/main" id="{EEFD0727-1EF6-41A7-82D9-FBC23C5F6F33}"/>
                </a:ext>
              </a:extLst>
            </p:cNvPr>
            <p:cNvSpPr>
              <a:spLocks noChangeArrowheads="1"/>
            </p:cNvSpPr>
            <p:nvPr/>
          </p:nvSpPr>
          <p:spPr bwMode="auto">
            <a:xfrm>
              <a:off x="87713" y="1251296"/>
              <a:ext cx="725767" cy="63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endParaRPr lang="en-IN" altLang="en-US" sz="1300" dirty="0">
                <a:solidFill>
                  <a:srgbClr val="000000"/>
                </a:solidFill>
                <a:latin typeface="Times New Roman" panose="02020603050405020304" pitchFamily="18" charset="0"/>
                <a:cs typeface="Times New Roman" panose="02020603050405020304" pitchFamily="18" charset="0"/>
              </a:endParaRPr>
            </a:p>
          </p:txBody>
        </p:sp>
        <p:sp>
          <p:nvSpPr>
            <p:cNvPr id="14358" name="Rectangle 22">
              <a:extLst>
                <a:ext uri="{FF2B5EF4-FFF2-40B4-BE49-F238E27FC236}">
                  <a16:creationId xmlns:a16="http://schemas.microsoft.com/office/drawing/2014/main" id="{BADB6CDC-3791-4EAE-9EF9-B1847731A668}"/>
                </a:ext>
              </a:extLst>
            </p:cNvPr>
            <p:cNvSpPr>
              <a:spLocks noChangeArrowheads="1"/>
            </p:cNvSpPr>
            <p:nvPr/>
          </p:nvSpPr>
          <p:spPr bwMode="auto">
            <a:xfrm>
              <a:off x="762254" y="1219352"/>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95" name="Shape 19965">
              <a:extLst>
                <a:ext uri="{FF2B5EF4-FFF2-40B4-BE49-F238E27FC236}">
                  <a16:creationId xmlns:a16="http://schemas.microsoft.com/office/drawing/2014/main" id="{9C173018-01AA-4DA8-ABFC-0A28FCB7B93F}"/>
                </a:ext>
              </a:extLst>
            </p:cNvPr>
            <p:cNvSpPr/>
            <p:nvPr/>
          </p:nvSpPr>
          <p:spPr>
            <a:xfrm>
              <a:off x="6144438" y="2085548"/>
              <a:ext cx="1002410" cy="659092"/>
            </a:xfrm>
            <a:custGeom>
              <a:avLst/>
              <a:gdLst/>
              <a:ahLst/>
              <a:cxnLst/>
              <a:rect l="0" t="0" r="0" b="0"/>
              <a:pathLst>
                <a:path w="1002792" h="659892">
                  <a:moveTo>
                    <a:pt x="0" y="0"/>
                  </a:moveTo>
                  <a:lnTo>
                    <a:pt x="1002792" y="0"/>
                  </a:lnTo>
                  <a:lnTo>
                    <a:pt x="1002792" y="659892"/>
                  </a:lnTo>
                  <a:lnTo>
                    <a:pt x="0" y="659892"/>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dirty="0"/>
            </a:p>
          </p:txBody>
        </p:sp>
        <p:sp>
          <p:nvSpPr>
            <p:cNvPr id="96" name="Shape 1345">
              <a:extLst>
                <a:ext uri="{FF2B5EF4-FFF2-40B4-BE49-F238E27FC236}">
                  <a16:creationId xmlns:a16="http://schemas.microsoft.com/office/drawing/2014/main" id="{03E1B8AB-0D9A-44F0-AFFB-A1A56198616E}"/>
                </a:ext>
              </a:extLst>
            </p:cNvPr>
            <p:cNvSpPr/>
            <p:nvPr/>
          </p:nvSpPr>
          <p:spPr>
            <a:xfrm>
              <a:off x="6136008" y="2074034"/>
              <a:ext cx="1002409" cy="659092"/>
            </a:xfrm>
            <a:custGeom>
              <a:avLst/>
              <a:gdLst/>
              <a:ahLst/>
              <a:cxnLst/>
              <a:rect l="0" t="0" r="0" b="0"/>
              <a:pathLst>
                <a:path w="1002792" h="659892">
                  <a:moveTo>
                    <a:pt x="1002792" y="659892"/>
                  </a:moveTo>
                  <a:lnTo>
                    <a:pt x="0" y="659892"/>
                  </a:lnTo>
                  <a:lnTo>
                    <a:pt x="0" y="0"/>
                  </a:lnTo>
                  <a:lnTo>
                    <a:pt x="1002792" y="0"/>
                  </a:lnTo>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61" name="Rectangle 25">
              <a:extLst>
                <a:ext uri="{FF2B5EF4-FFF2-40B4-BE49-F238E27FC236}">
                  <a16:creationId xmlns:a16="http://schemas.microsoft.com/office/drawing/2014/main" id="{9B6E2B08-82C7-453B-B328-436B43F96855}"/>
                </a:ext>
              </a:extLst>
            </p:cNvPr>
            <p:cNvSpPr>
              <a:spLocks noChangeArrowheads="1"/>
            </p:cNvSpPr>
            <p:nvPr/>
          </p:nvSpPr>
          <p:spPr bwMode="auto">
            <a:xfrm>
              <a:off x="6142481" y="2186858"/>
              <a:ext cx="839407" cy="294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500" dirty="0">
                  <a:solidFill>
                    <a:srgbClr val="000000"/>
                  </a:solidFill>
                  <a:latin typeface="Calibri" panose="020F0502020204030204" pitchFamily="34" charset="0"/>
                  <a:cs typeface="Calibri" panose="020F0502020204030204" pitchFamily="34" charset="0"/>
                </a:rPr>
                <a:t>Alarm</a:t>
              </a:r>
              <a:endParaRPr lang="en-IN" altLang="en-US" sz="500" dirty="0">
                <a:solidFill>
                  <a:srgbClr val="000000"/>
                </a:solidFill>
                <a:latin typeface="Times New Roman" panose="02020603050405020304" pitchFamily="18" charset="0"/>
                <a:cs typeface="Times New Roman" panose="02020603050405020304" pitchFamily="18" charset="0"/>
              </a:endParaRPr>
            </a:p>
          </p:txBody>
        </p:sp>
        <p:sp>
          <p:nvSpPr>
            <p:cNvPr id="14362" name="Rectangle 26">
              <a:extLst>
                <a:ext uri="{FF2B5EF4-FFF2-40B4-BE49-F238E27FC236}">
                  <a16:creationId xmlns:a16="http://schemas.microsoft.com/office/drawing/2014/main" id="{ACC9410A-86E2-4793-9170-63C6B621877A}"/>
                </a:ext>
              </a:extLst>
            </p:cNvPr>
            <p:cNvSpPr>
              <a:spLocks noChangeArrowheads="1"/>
            </p:cNvSpPr>
            <p:nvPr/>
          </p:nvSpPr>
          <p:spPr bwMode="auto">
            <a:xfrm>
              <a:off x="6868414" y="229097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99" name="Shape 19966">
              <a:extLst>
                <a:ext uri="{FF2B5EF4-FFF2-40B4-BE49-F238E27FC236}">
                  <a16:creationId xmlns:a16="http://schemas.microsoft.com/office/drawing/2014/main" id="{07F7F927-9B7F-4384-B73E-FCDEA8F0C8D2}"/>
                </a:ext>
              </a:extLst>
            </p:cNvPr>
            <p:cNvSpPr/>
            <p:nvPr/>
          </p:nvSpPr>
          <p:spPr>
            <a:xfrm>
              <a:off x="3822314" y="2101354"/>
              <a:ext cx="1521490" cy="680720"/>
            </a:xfrm>
            <a:custGeom>
              <a:avLst/>
              <a:gdLst/>
              <a:ahLst/>
              <a:cxnLst/>
              <a:rect l="0" t="0" r="0" b="0"/>
              <a:pathLst>
                <a:path w="1520952" h="681228">
                  <a:moveTo>
                    <a:pt x="0" y="0"/>
                  </a:moveTo>
                  <a:lnTo>
                    <a:pt x="1520952" y="0"/>
                  </a:lnTo>
                  <a:lnTo>
                    <a:pt x="1520952" y="681228"/>
                  </a:lnTo>
                  <a:lnTo>
                    <a:pt x="0" y="681228"/>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00" name="Shape 1349">
              <a:extLst>
                <a:ext uri="{FF2B5EF4-FFF2-40B4-BE49-F238E27FC236}">
                  <a16:creationId xmlns:a16="http://schemas.microsoft.com/office/drawing/2014/main" id="{B11F6636-1FFC-4CE6-9870-75283CA2BBC3}"/>
                </a:ext>
              </a:extLst>
            </p:cNvPr>
            <p:cNvSpPr/>
            <p:nvPr/>
          </p:nvSpPr>
          <p:spPr>
            <a:xfrm>
              <a:off x="3822314" y="2101354"/>
              <a:ext cx="1521490" cy="680720"/>
            </a:xfrm>
            <a:custGeom>
              <a:avLst/>
              <a:gdLst/>
              <a:ahLst/>
              <a:cxnLst/>
              <a:rect l="0" t="0" r="0" b="0"/>
              <a:pathLst>
                <a:path w="1520952" h="681228">
                  <a:moveTo>
                    <a:pt x="0" y="681228"/>
                  </a:moveTo>
                  <a:lnTo>
                    <a:pt x="1520952" y="681228"/>
                  </a:lnTo>
                  <a:lnTo>
                    <a:pt x="1520952"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65" name="Rectangle 29">
              <a:extLst>
                <a:ext uri="{FF2B5EF4-FFF2-40B4-BE49-F238E27FC236}">
                  <a16:creationId xmlns:a16="http://schemas.microsoft.com/office/drawing/2014/main" id="{17E75FD1-24CA-4972-B8AB-704D5A47B39C}"/>
                </a:ext>
              </a:extLst>
            </p:cNvPr>
            <p:cNvSpPr>
              <a:spLocks noChangeArrowheads="1"/>
            </p:cNvSpPr>
            <p:nvPr/>
          </p:nvSpPr>
          <p:spPr bwMode="auto">
            <a:xfrm>
              <a:off x="3964813" y="2329078"/>
              <a:ext cx="1646029"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Drowsiness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66" name="Rectangle 30">
              <a:extLst>
                <a:ext uri="{FF2B5EF4-FFF2-40B4-BE49-F238E27FC236}">
                  <a16:creationId xmlns:a16="http://schemas.microsoft.com/office/drawing/2014/main" id="{0F95313B-4A1A-468D-9909-D5FEA1531E66}"/>
                </a:ext>
              </a:extLst>
            </p:cNvPr>
            <p:cNvSpPr>
              <a:spLocks noChangeArrowheads="1"/>
            </p:cNvSpPr>
            <p:nvPr/>
          </p:nvSpPr>
          <p:spPr bwMode="auto">
            <a:xfrm>
              <a:off x="5200777" y="2329078"/>
              <a:ext cx="4214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03" name="Shape 19967">
              <a:extLst>
                <a:ext uri="{FF2B5EF4-FFF2-40B4-BE49-F238E27FC236}">
                  <a16:creationId xmlns:a16="http://schemas.microsoft.com/office/drawing/2014/main" id="{75D4D21D-37A7-478F-9B9D-6F6292D600AC}"/>
                </a:ext>
              </a:extLst>
            </p:cNvPr>
            <p:cNvSpPr/>
            <p:nvPr/>
          </p:nvSpPr>
          <p:spPr>
            <a:xfrm>
              <a:off x="1498610" y="2116153"/>
              <a:ext cx="1242646" cy="716008"/>
            </a:xfrm>
            <a:custGeom>
              <a:avLst/>
              <a:gdLst/>
              <a:ahLst/>
              <a:cxnLst/>
              <a:rect l="0" t="0" r="0" b="0"/>
              <a:pathLst>
                <a:path w="1243584" h="716280">
                  <a:moveTo>
                    <a:pt x="0" y="0"/>
                  </a:moveTo>
                  <a:lnTo>
                    <a:pt x="1243584" y="0"/>
                  </a:lnTo>
                  <a:lnTo>
                    <a:pt x="1243584" y="716280"/>
                  </a:lnTo>
                  <a:lnTo>
                    <a:pt x="0" y="716280"/>
                  </a:lnTo>
                  <a:lnTo>
                    <a:pt x="0" y="0"/>
                  </a:lnTo>
                </a:path>
              </a:pathLst>
            </a:custGeom>
            <a:ln w="0" cap="flat">
              <a:miter lim="127000"/>
            </a:ln>
          </p:spPr>
          <p:style>
            <a:lnRef idx="0">
              <a:srgbClr val="000000"/>
            </a:lnRef>
            <a:fillRef idx="1">
              <a:srgbClr val="FFC000"/>
            </a:fillRef>
            <a:effectRef idx="0">
              <a:scrgbClr r="0" g="0" b="0"/>
            </a:effectRef>
            <a:fontRef idx="none"/>
          </p:style>
          <p:txBody>
            <a:bodyPr/>
            <a:lstStyle/>
            <a:p>
              <a:pPr eaLnBrk="1" hangingPunct="1">
                <a:defRPr/>
              </a:pPr>
              <a:endParaRPr lang="en-IN"/>
            </a:p>
          </p:txBody>
        </p:sp>
        <p:sp>
          <p:nvSpPr>
            <p:cNvPr id="104" name="Shape 1353">
              <a:extLst>
                <a:ext uri="{FF2B5EF4-FFF2-40B4-BE49-F238E27FC236}">
                  <a16:creationId xmlns:a16="http://schemas.microsoft.com/office/drawing/2014/main" id="{0651F534-366D-46B9-BC90-6C98132FE452}"/>
                </a:ext>
              </a:extLst>
            </p:cNvPr>
            <p:cNvSpPr/>
            <p:nvPr/>
          </p:nvSpPr>
          <p:spPr>
            <a:xfrm>
              <a:off x="1498610" y="2116153"/>
              <a:ext cx="1242646" cy="716008"/>
            </a:xfrm>
            <a:custGeom>
              <a:avLst/>
              <a:gdLst/>
              <a:ahLst/>
              <a:cxnLst/>
              <a:rect l="0" t="0" r="0" b="0"/>
              <a:pathLst>
                <a:path w="1243584" h="716280">
                  <a:moveTo>
                    <a:pt x="0" y="716280"/>
                  </a:moveTo>
                  <a:lnTo>
                    <a:pt x="1243584" y="716280"/>
                  </a:lnTo>
                  <a:lnTo>
                    <a:pt x="1243584" y="0"/>
                  </a:lnTo>
                  <a:lnTo>
                    <a:pt x="0" y="0"/>
                  </a:lnTo>
                  <a:close/>
                </a:path>
              </a:pathLst>
            </a:custGeom>
            <a:ln w="12192" cap="flat">
              <a:miter lim="127000"/>
            </a:ln>
          </p:spPr>
          <p:style>
            <a:lnRef idx="1">
              <a:srgbClr val="BC8C00"/>
            </a:lnRef>
            <a:fillRef idx="0">
              <a:srgbClr val="000000">
                <a:alpha val="0"/>
              </a:srgbClr>
            </a:fillRef>
            <a:effectRef idx="0">
              <a:scrgbClr r="0" g="0" b="0"/>
            </a:effectRef>
            <a:fontRef idx="none"/>
          </p:style>
          <p:txBody>
            <a:bodyPr/>
            <a:lstStyle/>
            <a:p>
              <a:pPr eaLnBrk="1" hangingPunct="1">
                <a:defRPr/>
              </a:pPr>
              <a:endParaRPr lang="en-IN"/>
            </a:p>
          </p:txBody>
        </p:sp>
        <p:sp>
          <p:nvSpPr>
            <p:cNvPr id="14369" name="Rectangle 33">
              <a:extLst>
                <a:ext uri="{FF2B5EF4-FFF2-40B4-BE49-F238E27FC236}">
                  <a16:creationId xmlns:a16="http://schemas.microsoft.com/office/drawing/2014/main" id="{492863CA-8E37-4896-99E6-2097E991028A}"/>
                </a:ext>
              </a:extLst>
            </p:cNvPr>
            <p:cNvSpPr>
              <a:spLocks noChangeArrowheads="1"/>
            </p:cNvSpPr>
            <p:nvPr/>
          </p:nvSpPr>
          <p:spPr bwMode="auto">
            <a:xfrm>
              <a:off x="1595882" y="2359558"/>
              <a:ext cx="12727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70" name="Rectangle 34">
              <a:extLst>
                <a:ext uri="{FF2B5EF4-FFF2-40B4-BE49-F238E27FC236}">
                  <a16:creationId xmlns:a16="http://schemas.microsoft.com/office/drawing/2014/main" id="{56D3DEB5-7A81-4EB4-B60A-8492BAB97CD5}"/>
                </a:ext>
              </a:extLst>
            </p:cNvPr>
            <p:cNvSpPr>
              <a:spLocks noChangeArrowheads="1"/>
            </p:cNvSpPr>
            <p:nvPr/>
          </p:nvSpPr>
          <p:spPr bwMode="auto">
            <a:xfrm>
              <a:off x="1691894" y="2359558"/>
              <a:ext cx="1033640"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Eye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71" name="Rectangle 35">
              <a:extLst>
                <a:ext uri="{FF2B5EF4-FFF2-40B4-BE49-F238E27FC236}">
                  <a16:creationId xmlns:a16="http://schemas.microsoft.com/office/drawing/2014/main" id="{5963BE0D-C95B-4413-B261-045E6033F3D6}"/>
                </a:ext>
              </a:extLst>
            </p:cNvPr>
            <p:cNvSpPr>
              <a:spLocks noChangeArrowheads="1"/>
            </p:cNvSpPr>
            <p:nvPr/>
          </p:nvSpPr>
          <p:spPr bwMode="auto">
            <a:xfrm>
              <a:off x="2469515" y="235955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pic>
          <p:nvPicPr>
            <p:cNvPr id="14372" name="Picture 36">
              <a:extLst>
                <a:ext uri="{FF2B5EF4-FFF2-40B4-BE49-F238E27FC236}">
                  <a16:creationId xmlns:a16="http://schemas.microsoft.com/office/drawing/2014/main" id="{EB70161D-57D1-4E0E-87FE-ADB84B633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616" y="220243"/>
              <a:ext cx="11842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Shape 1358">
              <a:extLst>
                <a:ext uri="{FF2B5EF4-FFF2-40B4-BE49-F238E27FC236}">
                  <a16:creationId xmlns:a16="http://schemas.microsoft.com/office/drawing/2014/main" id="{3715EB51-ACD0-4BBD-9E8D-5418BFB745F0}"/>
                </a:ext>
              </a:extLst>
            </p:cNvPr>
            <p:cNvSpPr/>
            <p:nvPr/>
          </p:nvSpPr>
          <p:spPr>
            <a:xfrm>
              <a:off x="3536320" y="221974"/>
              <a:ext cx="1178296" cy="770648"/>
            </a:xfrm>
            <a:custGeom>
              <a:avLst/>
              <a:gdLst/>
              <a:ahLst/>
              <a:cxnLst/>
              <a:rect l="0" t="0" r="0" b="0"/>
              <a:pathLst>
                <a:path w="1179576" h="771144">
                  <a:moveTo>
                    <a:pt x="0" y="771144"/>
                  </a:moveTo>
                  <a:lnTo>
                    <a:pt x="1179576" y="771144"/>
                  </a:lnTo>
                  <a:lnTo>
                    <a:pt x="1179576" y="0"/>
                  </a:lnTo>
                  <a:lnTo>
                    <a:pt x="0" y="0"/>
                  </a:lnTo>
                  <a:close/>
                </a:path>
              </a:pathLst>
            </a:custGeom>
            <a:ln w="6096" cap="flat">
              <a:miter lim="127000"/>
            </a:ln>
          </p:spPr>
          <p:style>
            <a:lnRef idx="1">
              <a:srgbClr val="70AD47"/>
            </a:lnRef>
            <a:fillRef idx="0">
              <a:srgbClr val="000000">
                <a:alpha val="0"/>
              </a:srgbClr>
            </a:fillRef>
            <a:effectRef idx="0">
              <a:scrgbClr r="0" g="0" b="0"/>
            </a:effectRef>
            <a:fontRef idx="none"/>
          </p:style>
          <p:txBody>
            <a:bodyPr/>
            <a:lstStyle/>
            <a:p>
              <a:pPr eaLnBrk="1" hangingPunct="1">
                <a:defRPr/>
              </a:pPr>
              <a:endParaRPr lang="en-IN"/>
            </a:p>
          </p:txBody>
        </p:sp>
        <p:sp>
          <p:nvSpPr>
            <p:cNvPr id="110" name="Shape 19968">
              <a:extLst>
                <a:ext uri="{FF2B5EF4-FFF2-40B4-BE49-F238E27FC236}">
                  <a16:creationId xmlns:a16="http://schemas.microsoft.com/office/drawing/2014/main" id="{05299EF5-1D22-4F09-98A9-76CDAFF26E51}"/>
                </a:ext>
              </a:extLst>
            </p:cNvPr>
            <p:cNvSpPr/>
            <p:nvPr/>
          </p:nvSpPr>
          <p:spPr>
            <a:xfrm>
              <a:off x="1520060" y="653400"/>
              <a:ext cx="1211185" cy="714870"/>
            </a:xfrm>
            <a:custGeom>
              <a:avLst/>
              <a:gdLst/>
              <a:ahLst/>
              <a:cxnLst/>
              <a:rect l="0" t="0" r="0" b="0"/>
              <a:pathLst>
                <a:path w="1211580" h="714756">
                  <a:moveTo>
                    <a:pt x="0" y="0"/>
                  </a:moveTo>
                  <a:lnTo>
                    <a:pt x="1211580" y="0"/>
                  </a:lnTo>
                  <a:lnTo>
                    <a:pt x="1211580" y="714756"/>
                  </a:lnTo>
                  <a:lnTo>
                    <a:pt x="0" y="714756"/>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11" name="Shape 1360">
              <a:extLst>
                <a:ext uri="{FF2B5EF4-FFF2-40B4-BE49-F238E27FC236}">
                  <a16:creationId xmlns:a16="http://schemas.microsoft.com/office/drawing/2014/main" id="{7792FE22-4C7A-4361-B134-2EFB7BB14A31}"/>
                </a:ext>
              </a:extLst>
            </p:cNvPr>
            <p:cNvSpPr/>
            <p:nvPr/>
          </p:nvSpPr>
          <p:spPr>
            <a:xfrm>
              <a:off x="1520060" y="653400"/>
              <a:ext cx="1211185" cy="714870"/>
            </a:xfrm>
            <a:custGeom>
              <a:avLst/>
              <a:gdLst/>
              <a:ahLst/>
              <a:cxnLst/>
              <a:rect l="0" t="0" r="0" b="0"/>
              <a:pathLst>
                <a:path w="1211580" h="714756">
                  <a:moveTo>
                    <a:pt x="0" y="714756"/>
                  </a:moveTo>
                  <a:lnTo>
                    <a:pt x="1211580" y="714756"/>
                  </a:lnTo>
                  <a:lnTo>
                    <a:pt x="1211580"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76" name="Rectangle 40">
              <a:extLst>
                <a:ext uri="{FF2B5EF4-FFF2-40B4-BE49-F238E27FC236}">
                  <a16:creationId xmlns:a16="http://schemas.microsoft.com/office/drawing/2014/main" id="{8C692942-8F8F-424D-9711-C90D82D9C4A5}"/>
                </a:ext>
              </a:extLst>
            </p:cNvPr>
            <p:cNvSpPr>
              <a:spLocks noChangeArrowheads="1"/>
            </p:cNvSpPr>
            <p:nvPr/>
          </p:nvSpPr>
          <p:spPr bwMode="auto">
            <a:xfrm>
              <a:off x="1708658" y="897788"/>
              <a:ext cx="111289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Face detection</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77" name="Rectangle 41">
              <a:extLst>
                <a:ext uri="{FF2B5EF4-FFF2-40B4-BE49-F238E27FC236}">
                  <a16:creationId xmlns:a16="http://schemas.microsoft.com/office/drawing/2014/main" id="{7F3988C2-71AA-4C48-9991-0D3AB318EB6D}"/>
                </a:ext>
              </a:extLst>
            </p:cNvPr>
            <p:cNvSpPr>
              <a:spLocks noChangeArrowheads="1"/>
            </p:cNvSpPr>
            <p:nvPr/>
          </p:nvSpPr>
          <p:spPr bwMode="auto">
            <a:xfrm>
              <a:off x="2544191" y="897788"/>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14" name="Shape 19969">
              <a:extLst>
                <a:ext uri="{FF2B5EF4-FFF2-40B4-BE49-F238E27FC236}">
                  <a16:creationId xmlns:a16="http://schemas.microsoft.com/office/drawing/2014/main" id="{F42D93BD-075A-448E-9205-A22741B82AC4}"/>
                </a:ext>
              </a:extLst>
            </p:cNvPr>
            <p:cNvSpPr/>
            <p:nvPr/>
          </p:nvSpPr>
          <p:spPr>
            <a:xfrm>
              <a:off x="3777984" y="441671"/>
              <a:ext cx="1211186" cy="703487"/>
            </a:xfrm>
            <a:custGeom>
              <a:avLst/>
              <a:gdLst/>
              <a:ahLst/>
              <a:cxnLst/>
              <a:rect l="0" t="0" r="0" b="0"/>
              <a:pathLst>
                <a:path w="1211580" h="704088">
                  <a:moveTo>
                    <a:pt x="0" y="0"/>
                  </a:moveTo>
                  <a:lnTo>
                    <a:pt x="1211580" y="0"/>
                  </a:lnTo>
                  <a:lnTo>
                    <a:pt x="1211580" y="704088"/>
                  </a:lnTo>
                  <a:lnTo>
                    <a:pt x="0" y="704088"/>
                  </a:lnTo>
                  <a:lnTo>
                    <a:pt x="0" y="0"/>
                  </a:lnTo>
                </a:path>
              </a:pathLst>
            </a:custGeom>
            <a:ln w="0" cap="flat">
              <a:miter lim="127000"/>
            </a:ln>
          </p:spPr>
          <p:style>
            <a:lnRef idx="0">
              <a:srgbClr val="000000"/>
            </a:lnRef>
            <a:fillRef idx="1">
              <a:srgbClr val="FFC000"/>
            </a:fillRef>
            <a:effectRef idx="0">
              <a:scrgbClr r="0" g="0" b="0"/>
            </a:effectRef>
            <a:fontRef idx="none"/>
          </p:style>
          <p:txBody>
            <a:bodyPr/>
            <a:lstStyle/>
            <a:p>
              <a:pPr eaLnBrk="1" hangingPunct="1">
                <a:defRPr/>
              </a:pPr>
              <a:endParaRPr lang="en-IN"/>
            </a:p>
          </p:txBody>
        </p:sp>
        <p:sp>
          <p:nvSpPr>
            <p:cNvPr id="115" name="Shape 1364">
              <a:extLst>
                <a:ext uri="{FF2B5EF4-FFF2-40B4-BE49-F238E27FC236}">
                  <a16:creationId xmlns:a16="http://schemas.microsoft.com/office/drawing/2014/main" id="{13B66A03-D470-48F9-9440-716AE8729B5A}"/>
                </a:ext>
              </a:extLst>
            </p:cNvPr>
            <p:cNvSpPr/>
            <p:nvPr/>
          </p:nvSpPr>
          <p:spPr>
            <a:xfrm>
              <a:off x="3777984" y="441671"/>
              <a:ext cx="1211186" cy="703487"/>
            </a:xfrm>
            <a:custGeom>
              <a:avLst/>
              <a:gdLst/>
              <a:ahLst/>
              <a:cxnLst/>
              <a:rect l="0" t="0" r="0" b="0"/>
              <a:pathLst>
                <a:path w="1211580" h="704088">
                  <a:moveTo>
                    <a:pt x="0" y="704088"/>
                  </a:moveTo>
                  <a:lnTo>
                    <a:pt x="1211580" y="704088"/>
                  </a:lnTo>
                  <a:lnTo>
                    <a:pt x="1211580" y="0"/>
                  </a:lnTo>
                  <a:lnTo>
                    <a:pt x="0" y="0"/>
                  </a:lnTo>
                  <a:close/>
                </a:path>
              </a:pathLst>
            </a:custGeom>
            <a:ln w="12192" cap="flat">
              <a:miter lim="127000"/>
            </a:ln>
          </p:spPr>
          <p:style>
            <a:lnRef idx="1">
              <a:srgbClr val="BC8C00"/>
            </a:lnRef>
            <a:fillRef idx="0">
              <a:srgbClr val="000000">
                <a:alpha val="0"/>
              </a:srgbClr>
            </a:fillRef>
            <a:effectRef idx="0">
              <a:scrgbClr r="0" g="0" b="0"/>
            </a:effectRef>
            <a:fontRef idx="none"/>
          </p:style>
          <p:txBody>
            <a:bodyPr/>
            <a:lstStyle/>
            <a:p>
              <a:pPr eaLnBrk="1" hangingPunct="1">
                <a:defRPr/>
              </a:pPr>
              <a:endParaRPr lang="en-IN"/>
            </a:p>
          </p:txBody>
        </p:sp>
        <p:sp>
          <p:nvSpPr>
            <p:cNvPr id="116" name="Shape 19970">
              <a:extLst>
                <a:ext uri="{FF2B5EF4-FFF2-40B4-BE49-F238E27FC236}">
                  <a16:creationId xmlns:a16="http://schemas.microsoft.com/office/drawing/2014/main" id="{167C7D4C-B909-42AC-8791-97CC7A80DB28}"/>
                </a:ext>
              </a:extLst>
            </p:cNvPr>
            <p:cNvSpPr/>
            <p:nvPr/>
          </p:nvSpPr>
          <p:spPr>
            <a:xfrm>
              <a:off x="4043959" y="542983"/>
              <a:ext cx="1112518" cy="705764"/>
            </a:xfrm>
            <a:custGeom>
              <a:avLst/>
              <a:gdLst/>
              <a:ahLst/>
              <a:cxnLst/>
              <a:rect l="0" t="0" r="0" b="0"/>
              <a:pathLst>
                <a:path w="1112520" h="705612">
                  <a:moveTo>
                    <a:pt x="0" y="0"/>
                  </a:moveTo>
                  <a:lnTo>
                    <a:pt x="1112520" y="0"/>
                  </a:lnTo>
                  <a:lnTo>
                    <a:pt x="1112520" y="705612"/>
                  </a:lnTo>
                  <a:lnTo>
                    <a:pt x="0" y="705612"/>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117" name="Shape 1366">
              <a:extLst>
                <a:ext uri="{FF2B5EF4-FFF2-40B4-BE49-F238E27FC236}">
                  <a16:creationId xmlns:a16="http://schemas.microsoft.com/office/drawing/2014/main" id="{EB2C7913-0C19-4B06-AE94-7F34059E57C0}"/>
                </a:ext>
              </a:extLst>
            </p:cNvPr>
            <p:cNvSpPr/>
            <p:nvPr/>
          </p:nvSpPr>
          <p:spPr>
            <a:xfrm>
              <a:off x="4043959" y="542983"/>
              <a:ext cx="1112518" cy="705764"/>
            </a:xfrm>
            <a:custGeom>
              <a:avLst/>
              <a:gdLst/>
              <a:ahLst/>
              <a:cxnLst/>
              <a:rect l="0" t="0" r="0" b="0"/>
              <a:pathLst>
                <a:path w="1112520" h="705612">
                  <a:moveTo>
                    <a:pt x="0" y="705612"/>
                  </a:moveTo>
                  <a:lnTo>
                    <a:pt x="1112520" y="705612"/>
                  </a:lnTo>
                  <a:lnTo>
                    <a:pt x="1112520" y="0"/>
                  </a:lnTo>
                  <a:lnTo>
                    <a:pt x="0" y="0"/>
                  </a:lnTo>
                  <a:close/>
                </a:path>
              </a:pathLst>
            </a:custGeom>
            <a:ln w="19812" cap="flat">
              <a:miter lim="127000"/>
            </a:ln>
          </p:spPr>
          <p:style>
            <a:lnRef idx="1">
              <a:srgbClr val="FFFFFF"/>
            </a:lnRef>
            <a:fillRef idx="0">
              <a:srgbClr val="000000">
                <a:alpha val="0"/>
              </a:srgbClr>
            </a:fillRef>
            <a:effectRef idx="0">
              <a:scrgbClr r="0" g="0" b="0"/>
            </a:effectRef>
            <a:fontRef idx="none"/>
          </p:style>
          <p:txBody>
            <a:bodyPr/>
            <a:lstStyle/>
            <a:p>
              <a:pPr eaLnBrk="1" hangingPunct="1">
                <a:defRPr/>
              </a:pPr>
              <a:endParaRPr lang="en-IN"/>
            </a:p>
          </p:txBody>
        </p:sp>
        <p:sp>
          <p:nvSpPr>
            <p:cNvPr id="118" name="Shape 19971">
              <a:extLst>
                <a:ext uri="{FF2B5EF4-FFF2-40B4-BE49-F238E27FC236}">
                  <a16:creationId xmlns:a16="http://schemas.microsoft.com/office/drawing/2014/main" id="{34C5BE4B-CB5B-41D4-8168-3B18572FB9EE}"/>
                </a:ext>
              </a:extLst>
            </p:cNvPr>
            <p:cNvSpPr/>
            <p:nvPr/>
          </p:nvSpPr>
          <p:spPr>
            <a:xfrm>
              <a:off x="4318513" y="742190"/>
              <a:ext cx="1101078" cy="659092"/>
            </a:xfrm>
            <a:custGeom>
              <a:avLst/>
              <a:gdLst/>
              <a:ahLst/>
              <a:cxnLst/>
              <a:rect l="0" t="0" r="0" b="0"/>
              <a:pathLst>
                <a:path w="1100328" h="659892">
                  <a:moveTo>
                    <a:pt x="0" y="0"/>
                  </a:moveTo>
                  <a:lnTo>
                    <a:pt x="1100328" y="0"/>
                  </a:lnTo>
                  <a:lnTo>
                    <a:pt x="1100328" y="659892"/>
                  </a:lnTo>
                  <a:lnTo>
                    <a:pt x="0" y="659892"/>
                  </a:lnTo>
                  <a:lnTo>
                    <a:pt x="0" y="0"/>
                  </a:lnTo>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19" name="Shape 1368">
              <a:extLst>
                <a:ext uri="{FF2B5EF4-FFF2-40B4-BE49-F238E27FC236}">
                  <a16:creationId xmlns:a16="http://schemas.microsoft.com/office/drawing/2014/main" id="{E72744F3-6889-4FB3-BEFB-4C862A53D06C}"/>
                </a:ext>
              </a:extLst>
            </p:cNvPr>
            <p:cNvSpPr/>
            <p:nvPr/>
          </p:nvSpPr>
          <p:spPr>
            <a:xfrm>
              <a:off x="4318513" y="742190"/>
              <a:ext cx="1101078" cy="659092"/>
            </a:xfrm>
            <a:custGeom>
              <a:avLst/>
              <a:gdLst/>
              <a:ahLst/>
              <a:cxnLst/>
              <a:rect l="0" t="0" r="0" b="0"/>
              <a:pathLst>
                <a:path w="1100328" h="659892">
                  <a:moveTo>
                    <a:pt x="0" y="659892"/>
                  </a:moveTo>
                  <a:lnTo>
                    <a:pt x="1100328" y="659892"/>
                  </a:lnTo>
                  <a:lnTo>
                    <a:pt x="1100328"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84" name="Rectangle 48">
              <a:extLst>
                <a:ext uri="{FF2B5EF4-FFF2-40B4-BE49-F238E27FC236}">
                  <a16:creationId xmlns:a16="http://schemas.microsoft.com/office/drawing/2014/main" id="{8BCA49F7-67B8-452D-A657-17086DA33480}"/>
                </a:ext>
              </a:extLst>
            </p:cNvPr>
            <p:cNvSpPr>
              <a:spLocks noChangeArrowheads="1"/>
            </p:cNvSpPr>
            <p:nvPr/>
          </p:nvSpPr>
          <p:spPr bwMode="auto">
            <a:xfrm>
              <a:off x="4404975" y="770124"/>
              <a:ext cx="921164" cy="58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05000"/>
                </a:lnSpc>
                <a:spcAft>
                  <a:spcPts val="600"/>
                </a:spcAft>
              </a:pPr>
              <a:r>
                <a:rPr lang="en-IN" altLang="en-US" sz="900" dirty="0">
                  <a:solidFill>
                    <a:srgbClr val="000000"/>
                  </a:solidFill>
                  <a:latin typeface="Calibri" panose="020F0502020204030204" pitchFamily="34" charset="0"/>
                  <a:cs typeface="Calibri" panose="020F0502020204030204" pitchFamily="34" charset="0"/>
                </a:rPr>
                <a:t>Dividing into frames</a:t>
              </a:r>
              <a:endParaRPr lang="en-IN" altLang="en-US" sz="900" dirty="0">
                <a:solidFill>
                  <a:srgbClr val="000000"/>
                </a:solidFill>
                <a:latin typeface="Times New Roman" panose="02020603050405020304" pitchFamily="18" charset="0"/>
                <a:cs typeface="Times New Roman" panose="02020603050405020304" pitchFamily="18" charset="0"/>
              </a:endParaRPr>
            </a:p>
            <a:p>
              <a:pPr eaLnBrk="1" hangingPunct="1">
                <a:lnSpc>
                  <a:spcPct val="105000"/>
                </a:lnSpc>
                <a:spcAft>
                  <a:spcPts val="600"/>
                </a:spcAft>
              </a:pPr>
              <a:endParaRPr lang="en-IN" altLang="en-US" sz="900" dirty="0">
                <a:solidFill>
                  <a:srgbClr val="000000"/>
                </a:solidFill>
                <a:latin typeface="Times New Roman" panose="02020603050405020304" pitchFamily="18" charset="0"/>
                <a:cs typeface="Times New Roman" panose="02020603050405020304" pitchFamily="18" charset="0"/>
              </a:endParaRPr>
            </a:p>
          </p:txBody>
        </p:sp>
        <p:sp>
          <p:nvSpPr>
            <p:cNvPr id="14385" name="Rectangle 49">
              <a:extLst>
                <a:ext uri="{FF2B5EF4-FFF2-40B4-BE49-F238E27FC236}">
                  <a16:creationId xmlns:a16="http://schemas.microsoft.com/office/drawing/2014/main" id="{177BA05C-A90A-4021-8DCF-092AABFC8050}"/>
                </a:ext>
              </a:extLst>
            </p:cNvPr>
            <p:cNvSpPr>
              <a:spLocks noChangeArrowheads="1"/>
            </p:cNvSpPr>
            <p:nvPr/>
          </p:nvSpPr>
          <p:spPr bwMode="auto">
            <a:xfrm>
              <a:off x="4489050" y="983516"/>
              <a:ext cx="709696" cy="25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15000"/>
                </a:lnSpc>
              </a:pPr>
              <a:endParaRPr lang="en-IN" altLang="en-US" sz="1200">
                <a:solidFill>
                  <a:srgbClr val="000000"/>
                </a:solidFill>
                <a:latin typeface="Times New Roman" panose="02020603050405020304" pitchFamily="18" charset="0"/>
                <a:cs typeface="Times New Roman" panose="02020603050405020304" pitchFamily="18" charset="0"/>
              </a:endParaRPr>
            </a:p>
          </p:txBody>
        </p:sp>
        <p:sp>
          <p:nvSpPr>
            <p:cNvPr id="14386" name="Rectangle 50">
              <a:extLst>
                <a:ext uri="{FF2B5EF4-FFF2-40B4-BE49-F238E27FC236}">
                  <a16:creationId xmlns:a16="http://schemas.microsoft.com/office/drawing/2014/main" id="{895172FC-47ED-4AF9-A2DF-8F56CFFABDE9}"/>
                </a:ext>
              </a:extLst>
            </p:cNvPr>
            <p:cNvSpPr>
              <a:spLocks noChangeArrowheads="1"/>
            </p:cNvSpPr>
            <p:nvPr/>
          </p:nvSpPr>
          <p:spPr bwMode="auto">
            <a:xfrm>
              <a:off x="5066665" y="1050188"/>
              <a:ext cx="42143"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23" name="Shape 19972">
              <a:extLst>
                <a:ext uri="{FF2B5EF4-FFF2-40B4-BE49-F238E27FC236}">
                  <a16:creationId xmlns:a16="http://schemas.microsoft.com/office/drawing/2014/main" id="{132DDC76-14E7-4A0A-8982-E9B7EFE7494A}"/>
                </a:ext>
              </a:extLst>
            </p:cNvPr>
            <p:cNvSpPr/>
            <p:nvPr/>
          </p:nvSpPr>
          <p:spPr>
            <a:xfrm>
              <a:off x="6249482" y="587508"/>
              <a:ext cx="880862" cy="716009"/>
            </a:xfrm>
            <a:custGeom>
              <a:avLst/>
              <a:gdLst/>
              <a:ahLst/>
              <a:cxnLst/>
              <a:rect l="0" t="0" r="0" b="0"/>
              <a:pathLst>
                <a:path w="880872" h="716280">
                  <a:moveTo>
                    <a:pt x="0" y="0"/>
                  </a:moveTo>
                  <a:lnTo>
                    <a:pt x="880872" y="0"/>
                  </a:lnTo>
                  <a:lnTo>
                    <a:pt x="880872" y="716280"/>
                  </a:lnTo>
                  <a:lnTo>
                    <a:pt x="0" y="716280"/>
                  </a:lnTo>
                  <a:lnTo>
                    <a:pt x="0" y="0"/>
                  </a:lnTo>
                </a:path>
              </a:pathLst>
            </a:custGeom>
            <a:ln w="0" cap="flat">
              <a:miter lim="127000"/>
            </a:ln>
          </p:spPr>
          <p:style>
            <a:lnRef idx="0">
              <a:srgbClr val="000000"/>
            </a:lnRef>
            <a:fillRef idx="1">
              <a:srgbClr val="A5A5A5"/>
            </a:fillRef>
            <a:effectRef idx="0">
              <a:scrgbClr r="0" g="0" b="0"/>
            </a:effectRef>
            <a:fontRef idx="none"/>
          </p:style>
          <p:txBody>
            <a:bodyPr anchor="ctr"/>
            <a:lstStyle/>
            <a:p>
              <a:pPr algn="ctr" eaLnBrk="1" hangingPunct="1">
                <a:defRPr/>
              </a:pPr>
              <a:endParaRPr lang="en-IN"/>
            </a:p>
          </p:txBody>
        </p:sp>
        <p:sp>
          <p:nvSpPr>
            <p:cNvPr id="124" name="Shape 1373">
              <a:extLst>
                <a:ext uri="{FF2B5EF4-FFF2-40B4-BE49-F238E27FC236}">
                  <a16:creationId xmlns:a16="http://schemas.microsoft.com/office/drawing/2014/main" id="{475748D3-6644-48CA-972E-650C389CE645}"/>
                </a:ext>
              </a:extLst>
            </p:cNvPr>
            <p:cNvSpPr/>
            <p:nvPr/>
          </p:nvSpPr>
          <p:spPr>
            <a:xfrm>
              <a:off x="6257555" y="575994"/>
              <a:ext cx="880862" cy="716009"/>
            </a:xfrm>
            <a:custGeom>
              <a:avLst/>
              <a:gdLst/>
              <a:ahLst/>
              <a:cxnLst/>
              <a:rect l="0" t="0" r="0" b="0"/>
              <a:pathLst>
                <a:path w="880872" h="716280">
                  <a:moveTo>
                    <a:pt x="880872" y="716280"/>
                  </a:moveTo>
                  <a:lnTo>
                    <a:pt x="0" y="716280"/>
                  </a:lnTo>
                  <a:lnTo>
                    <a:pt x="0" y="0"/>
                  </a:lnTo>
                  <a:lnTo>
                    <a:pt x="880872" y="0"/>
                  </a:lnTo>
                </a:path>
              </a:pathLst>
            </a:custGeom>
            <a:ln w="12192" cap="flat">
              <a:miter lim="127000"/>
            </a:ln>
          </p:spPr>
          <p:style>
            <a:lnRef idx="1">
              <a:srgbClr val="787878"/>
            </a:lnRef>
            <a:fillRef idx="0">
              <a:srgbClr val="000000">
                <a:alpha val="0"/>
              </a:srgbClr>
            </a:fillRef>
            <a:effectRef idx="0">
              <a:scrgbClr r="0" g="0" b="0"/>
            </a:effectRef>
            <a:fontRef idx="none"/>
          </p:style>
          <p:txBody>
            <a:bodyPr/>
            <a:lstStyle/>
            <a:p>
              <a:pPr eaLnBrk="1" hangingPunct="1">
                <a:defRPr/>
              </a:pPr>
              <a:endParaRPr lang="en-IN"/>
            </a:p>
          </p:txBody>
        </p:sp>
        <p:sp>
          <p:nvSpPr>
            <p:cNvPr id="14389" name="Rectangle 53">
              <a:extLst>
                <a:ext uri="{FF2B5EF4-FFF2-40B4-BE49-F238E27FC236}">
                  <a16:creationId xmlns:a16="http://schemas.microsoft.com/office/drawing/2014/main" id="{E259D675-89CC-446C-8C25-54B38A805BFE}"/>
                </a:ext>
              </a:extLst>
            </p:cNvPr>
            <p:cNvSpPr>
              <a:spLocks noChangeArrowheads="1"/>
            </p:cNvSpPr>
            <p:nvPr/>
          </p:nvSpPr>
          <p:spPr bwMode="auto">
            <a:xfrm>
              <a:off x="6317616" y="680056"/>
              <a:ext cx="681588" cy="56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Camera</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4390" name="Rectangle 54">
              <a:extLst>
                <a:ext uri="{FF2B5EF4-FFF2-40B4-BE49-F238E27FC236}">
                  <a16:creationId xmlns:a16="http://schemas.microsoft.com/office/drawing/2014/main" id="{9C10C280-294A-4752-8B07-DA1D2B51B521}"/>
                </a:ext>
              </a:extLst>
            </p:cNvPr>
            <p:cNvSpPr>
              <a:spLocks noChangeArrowheads="1"/>
            </p:cNvSpPr>
            <p:nvPr/>
          </p:nvSpPr>
          <p:spPr bwMode="auto">
            <a:xfrm>
              <a:off x="6957060" y="820064"/>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27" name="Shape 19973">
              <a:extLst>
                <a:ext uri="{FF2B5EF4-FFF2-40B4-BE49-F238E27FC236}">
                  <a16:creationId xmlns:a16="http://schemas.microsoft.com/office/drawing/2014/main" id="{C23FCE81-30B5-4F45-92D7-C7AFB41E60AF}"/>
                </a:ext>
              </a:extLst>
            </p:cNvPr>
            <p:cNvSpPr/>
            <p:nvPr/>
          </p:nvSpPr>
          <p:spPr>
            <a:xfrm>
              <a:off x="8580" y="1846369"/>
              <a:ext cx="980960" cy="1100764"/>
            </a:xfrm>
            <a:custGeom>
              <a:avLst/>
              <a:gdLst/>
              <a:ahLst/>
              <a:cxnLst/>
              <a:rect l="0" t="0" r="0" b="0"/>
              <a:pathLst>
                <a:path w="979932" h="1100328">
                  <a:moveTo>
                    <a:pt x="0" y="0"/>
                  </a:moveTo>
                  <a:lnTo>
                    <a:pt x="979932" y="0"/>
                  </a:lnTo>
                  <a:lnTo>
                    <a:pt x="979932" y="1100328"/>
                  </a:lnTo>
                  <a:lnTo>
                    <a:pt x="0" y="1100328"/>
                  </a:lnTo>
                  <a:lnTo>
                    <a:pt x="0" y="0"/>
                  </a:lnTo>
                </a:path>
              </a:pathLst>
            </a:custGeom>
            <a:ln w="0" cap="flat">
              <a:miter lim="127000"/>
            </a:ln>
          </p:spPr>
          <p:style>
            <a:lnRef idx="0">
              <a:srgbClr val="000000"/>
            </a:lnRef>
            <a:fillRef idx="1">
              <a:srgbClr val="ED7D31"/>
            </a:fillRef>
            <a:effectRef idx="0">
              <a:scrgbClr r="0" g="0" b="0"/>
            </a:effectRef>
            <a:fontRef idx="none"/>
          </p:style>
          <p:txBody>
            <a:bodyPr/>
            <a:lstStyle/>
            <a:p>
              <a:pPr eaLnBrk="1" hangingPunct="1">
                <a:defRPr/>
              </a:pPr>
              <a:endParaRPr lang="en-IN"/>
            </a:p>
          </p:txBody>
        </p:sp>
        <p:sp>
          <p:nvSpPr>
            <p:cNvPr id="128" name="Shape 1377">
              <a:extLst>
                <a:ext uri="{FF2B5EF4-FFF2-40B4-BE49-F238E27FC236}">
                  <a16:creationId xmlns:a16="http://schemas.microsoft.com/office/drawing/2014/main" id="{8A2676AF-1621-49EF-8E0A-C82ECCA36147}"/>
                </a:ext>
              </a:extLst>
            </p:cNvPr>
            <p:cNvSpPr/>
            <p:nvPr/>
          </p:nvSpPr>
          <p:spPr>
            <a:xfrm>
              <a:off x="8580" y="1846369"/>
              <a:ext cx="980960" cy="1100764"/>
            </a:xfrm>
            <a:custGeom>
              <a:avLst/>
              <a:gdLst/>
              <a:ahLst/>
              <a:cxnLst/>
              <a:rect l="0" t="0" r="0" b="0"/>
              <a:pathLst>
                <a:path w="979932" h="1100328">
                  <a:moveTo>
                    <a:pt x="0" y="1100328"/>
                  </a:moveTo>
                  <a:lnTo>
                    <a:pt x="979932" y="1100328"/>
                  </a:lnTo>
                  <a:lnTo>
                    <a:pt x="979932" y="0"/>
                  </a:lnTo>
                  <a:lnTo>
                    <a:pt x="0" y="0"/>
                  </a:lnTo>
                  <a:close/>
                </a:path>
              </a:pathLst>
            </a:custGeom>
            <a:ln w="12192" cap="flat">
              <a:miter lim="127000"/>
            </a:ln>
          </p:spPr>
          <p:style>
            <a:lnRef idx="1">
              <a:srgbClr val="AE5A21"/>
            </a:lnRef>
            <a:fillRef idx="0">
              <a:srgbClr val="000000">
                <a:alpha val="0"/>
              </a:srgbClr>
            </a:fillRef>
            <a:effectRef idx="0">
              <a:scrgbClr r="0" g="0" b="0"/>
            </a:effectRef>
            <a:fontRef idx="none"/>
          </p:style>
          <p:txBody>
            <a:bodyPr/>
            <a:lstStyle/>
            <a:p>
              <a:pPr eaLnBrk="1" hangingPunct="1">
                <a:defRPr/>
              </a:pPr>
              <a:endParaRPr lang="en-IN"/>
            </a:p>
          </p:txBody>
        </p:sp>
        <p:sp>
          <p:nvSpPr>
            <p:cNvPr id="14393" name="Rectangle 57">
              <a:extLst>
                <a:ext uri="{FF2B5EF4-FFF2-40B4-BE49-F238E27FC236}">
                  <a16:creationId xmlns:a16="http://schemas.microsoft.com/office/drawing/2014/main" id="{DD1EDE0B-0395-4696-846A-3721E217A42D}"/>
                </a:ext>
              </a:extLst>
            </p:cNvPr>
            <p:cNvSpPr>
              <a:spLocks noChangeArrowheads="1"/>
            </p:cNvSpPr>
            <p:nvPr/>
          </p:nvSpPr>
          <p:spPr bwMode="auto">
            <a:xfrm>
              <a:off x="140208" y="2095906"/>
              <a:ext cx="100063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dirty="0" err="1">
                  <a:solidFill>
                    <a:srgbClr val="000000"/>
                  </a:solidFill>
                  <a:latin typeface="Calibri" panose="020F0502020204030204" pitchFamily="34" charset="0"/>
                  <a:cs typeface="Calibri" panose="020F0502020204030204" pitchFamily="34" charset="0"/>
                </a:rPr>
                <a:t>Haarcascade</a:t>
              </a:r>
              <a:r>
                <a:rPr lang="en-IN" altLang="en-US" sz="900" dirty="0">
                  <a:solidFill>
                    <a:srgbClr val="000000"/>
                  </a:solidFill>
                  <a:latin typeface="Calibri" panose="020F0502020204030204" pitchFamily="34" charset="0"/>
                  <a:cs typeface="Calibri" panose="020F0502020204030204" pitchFamily="34" charset="0"/>
                </a:rPr>
                <a:t> </a:t>
              </a:r>
              <a:endParaRPr lang="en-IN" altLang="en-US" sz="900" dirty="0">
                <a:solidFill>
                  <a:srgbClr val="000000"/>
                </a:solidFill>
                <a:latin typeface="Times New Roman" panose="02020603050405020304" pitchFamily="18" charset="0"/>
                <a:cs typeface="Times New Roman" panose="02020603050405020304" pitchFamily="18" charset="0"/>
              </a:endParaRPr>
            </a:p>
          </p:txBody>
        </p:sp>
        <p:sp>
          <p:nvSpPr>
            <p:cNvPr id="14394" name="Rectangle 58">
              <a:extLst>
                <a:ext uri="{FF2B5EF4-FFF2-40B4-BE49-F238E27FC236}">
                  <a16:creationId xmlns:a16="http://schemas.microsoft.com/office/drawing/2014/main" id="{3977FCD5-FB4F-49A1-8E24-8AE0440D2959}"/>
                </a:ext>
              </a:extLst>
            </p:cNvPr>
            <p:cNvSpPr>
              <a:spLocks noChangeArrowheads="1"/>
            </p:cNvSpPr>
            <p:nvPr/>
          </p:nvSpPr>
          <p:spPr bwMode="auto">
            <a:xfrm>
              <a:off x="170688" y="2280310"/>
              <a:ext cx="919516"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a:solidFill>
                    <a:srgbClr val="000000"/>
                  </a:solidFill>
                  <a:latin typeface="Calibri" panose="020F0502020204030204" pitchFamily="34" charset="0"/>
                  <a:cs typeface="Calibri" panose="020F0502020204030204" pitchFamily="34" charset="0"/>
                </a:rPr>
                <a:t>samples for </a:t>
              </a:r>
              <a:endParaRPr lang="en-IN" altLang="en-US" sz="900">
                <a:solidFill>
                  <a:srgbClr val="000000"/>
                </a:solidFill>
                <a:latin typeface="Times New Roman" panose="02020603050405020304" pitchFamily="18" charset="0"/>
                <a:cs typeface="Times New Roman" panose="02020603050405020304" pitchFamily="18" charset="0"/>
              </a:endParaRPr>
            </a:p>
          </p:txBody>
        </p:sp>
        <p:sp>
          <p:nvSpPr>
            <p:cNvPr id="14395" name="Rectangle 59">
              <a:extLst>
                <a:ext uri="{FF2B5EF4-FFF2-40B4-BE49-F238E27FC236}">
                  <a16:creationId xmlns:a16="http://schemas.microsoft.com/office/drawing/2014/main" id="{F573B045-45C8-4AA3-A5E1-0864C0BEC80D}"/>
                </a:ext>
              </a:extLst>
            </p:cNvPr>
            <p:cNvSpPr>
              <a:spLocks noChangeArrowheads="1"/>
            </p:cNvSpPr>
            <p:nvPr/>
          </p:nvSpPr>
          <p:spPr bwMode="auto">
            <a:xfrm>
              <a:off x="111252" y="2467762"/>
              <a:ext cx="103606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900" dirty="0">
                  <a:solidFill>
                    <a:srgbClr val="000000"/>
                  </a:solidFill>
                  <a:latin typeface="Calibri" panose="020F0502020204030204" pitchFamily="34" charset="0"/>
                  <a:cs typeface="Calibri" panose="020F0502020204030204" pitchFamily="34" charset="0"/>
                </a:rPr>
                <a:t>eye detection</a:t>
              </a:r>
              <a:endParaRPr lang="en-IN" altLang="en-US" sz="900" dirty="0">
                <a:solidFill>
                  <a:srgbClr val="000000"/>
                </a:solidFill>
                <a:latin typeface="Times New Roman" panose="02020603050405020304" pitchFamily="18" charset="0"/>
                <a:cs typeface="Times New Roman" panose="02020603050405020304" pitchFamily="18" charset="0"/>
              </a:endParaRPr>
            </a:p>
          </p:txBody>
        </p:sp>
        <p:sp>
          <p:nvSpPr>
            <p:cNvPr id="14396" name="Rectangle 60">
              <a:extLst>
                <a:ext uri="{FF2B5EF4-FFF2-40B4-BE49-F238E27FC236}">
                  <a16:creationId xmlns:a16="http://schemas.microsoft.com/office/drawing/2014/main" id="{92798163-1839-483E-8DDF-2B0B58EDD07B}"/>
                </a:ext>
              </a:extLst>
            </p:cNvPr>
            <p:cNvSpPr>
              <a:spLocks noChangeArrowheads="1"/>
            </p:cNvSpPr>
            <p:nvPr/>
          </p:nvSpPr>
          <p:spPr bwMode="auto">
            <a:xfrm>
              <a:off x="890270" y="2467762"/>
              <a:ext cx="42144" cy="18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marL="242888" indent="-63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05000"/>
                </a:lnSpc>
                <a:spcAft>
                  <a:spcPts val="600"/>
                </a:spcAft>
              </a:pPr>
              <a:r>
                <a:rPr lang="en-IN" altLang="en-US" sz="1300">
                  <a:solidFill>
                    <a:srgbClr val="000000"/>
                  </a:solidFill>
                  <a:latin typeface="Calibri" panose="020F0502020204030204" pitchFamily="34" charset="0"/>
                  <a:cs typeface="Calibri" panose="020F0502020204030204" pitchFamily="34" charset="0"/>
                </a:rPr>
                <a:t> </a:t>
              </a:r>
              <a:endParaRPr lang="en-IN" altLang="en-US" sz="1300">
                <a:solidFill>
                  <a:srgbClr val="000000"/>
                </a:solidFill>
                <a:latin typeface="Times New Roman" panose="02020603050405020304" pitchFamily="18" charset="0"/>
                <a:cs typeface="Times New Roman" panose="02020603050405020304" pitchFamily="18" charset="0"/>
              </a:endParaRPr>
            </a:p>
          </p:txBody>
        </p:sp>
        <p:sp>
          <p:nvSpPr>
            <p:cNvPr id="133" name="Shape 1382">
              <a:extLst>
                <a:ext uri="{FF2B5EF4-FFF2-40B4-BE49-F238E27FC236}">
                  <a16:creationId xmlns:a16="http://schemas.microsoft.com/office/drawing/2014/main" id="{DED31BE8-57DE-4EA5-86B2-E649B4844B84}"/>
                </a:ext>
              </a:extLst>
            </p:cNvPr>
            <p:cNvSpPr/>
            <p:nvPr/>
          </p:nvSpPr>
          <p:spPr>
            <a:xfrm>
              <a:off x="2808464" y="2321052"/>
              <a:ext cx="969521" cy="163919"/>
            </a:xfrm>
            <a:custGeom>
              <a:avLst/>
              <a:gdLst/>
              <a:ahLst/>
              <a:cxnLst/>
              <a:rect l="0" t="0" r="0" b="0"/>
              <a:pathLst>
                <a:path w="969264" h="164592">
                  <a:moveTo>
                    <a:pt x="886968" y="0"/>
                  </a:moveTo>
                  <a:lnTo>
                    <a:pt x="969264" y="82296"/>
                  </a:lnTo>
                  <a:lnTo>
                    <a:pt x="886968" y="164592"/>
                  </a:lnTo>
                  <a:lnTo>
                    <a:pt x="886968" y="123444"/>
                  </a:lnTo>
                  <a:lnTo>
                    <a:pt x="0" y="123444"/>
                  </a:lnTo>
                  <a:lnTo>
                    <a:pt x="0" y="41148"/>
                  </a:lnTo>
                  <a:lnTo>
                    <a:pt x="886968" y="41148"/>
                  </a:lnTo>
                  <a:lnTo>
                    <a:pt x="88696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4" name="Shape 1383">
              <a:extLst>
                <a:ext uri="{FF2B5EF4-FFF2-40B4-BE49-F238E27FC236}">
                  <a16:creationId xmlns:a16="http://schemas.microsoft.com/office/drawing/2014/main" id="{35314BE3-0800-4A05-AB12-D02996C30F98}"/>
                </a:ext>
              </a:extLst>
            </p:cNvPr>
            <p:cNvSpPr/>
            <p:nvPr/>
          </p:nvSpPr>
          <p:spPr>
            <a:xfrm>
              <a:off x="2808464" y="2321052"/>
              <a:ext cx="969521" cy="163919"/>
            </a:xfrm>
            <a:custGeom>
              <a:avLst/>
              <a:gdLst/>
              <a:ahLst/>
              <a:cxnLst/>
              <a:rect l="0" t="0" r="0" b="0"/>
              <a:pathLst>
                <a:path w="969264" h="164592">
                  <a:moveTo>
                    <a:pt x="0" y="41148"/>
                  </a:moveTo>
                  <a:lnTo>
                    <a:pt x="886968" y="41148"/>
                  </a:lnTo>
                  <a:lnTo>
                    <a:pt x="886968" y="0"/>
                  </a:lnTo>
                  <a:lnTo>
                    <a:pt x="969264" y="82296"/>
                  </a:lnTo>
                  <a:lnTo>
                    <a:pt x="886968" y="164592"/>
                  </a:lnTo>
                  <a:lnTo>
                    <a:pt x="886968" y="123444"/>
                  </a:lnTo>
                  <a:lnTo>
                    <a:pt x="0" y="123444"/>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5" name="Shape 1384">
              <a:extLst>
                <a:ext uri="{FF2B5EF4-FFF2-40B4-BE49-F238E27FC236}">
                  <a16:creationId xmlns:a16="http://schemas.microsoft.com/office/drawing/2014/main" id="{DC43CAEC-6A2A-42D6-9228-818260D5C7F6}"/>
                </a:ext>
              </a:extLst>
            </p:cNvPr>
            <p:cNvSpPr/>
            <p:nvPr/>
          </p:nvSpPr>
          <p:spPr>
            <a:xfrm>
              <a:off x="5442471" y="874236"/>
              <a:ext cx="792204" cy="143429"/>
            </a:xfrm>
            <a:custGeom>
              <a:avLst/>
              <a:gdLst/>
              <a:ahLst/>
              <a:cxnLst/>
              <a:rect l="0" t="0" r="0" b="0"/>
              <a:pathLst>
                <a:path w="792480" h="143256">
                  <a:moveTo>
                    <a:pt x="71628" y="0"/>
                  </a:moveTo>
                  <a:lnTo>
                    <a:pt x="71628" y="35814"/>
                  </a:lnTo>
                  <a:lnTo>
                    <a:pt x="792480" y="35814"/>
                  </a:lnTo>
                  <a:lnTo>
                    <a:pt x="792480"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6" name="Shape 1385">
              <a:extLst>
                <a:ext uri="{FF2B5EF4-FFF2-40B4-BE49-F238E27FC236}">
                  <a16:creationId xmlns:a16="http://schemas.microsoft.com/office/drawing/2014/main" id="{AF0E8EBA-53E1-4A51-949F-9309C50022E4}"/>
                </a:ext>
              </a:extLst>
            </p:cNvPr>
            <p:cNvSpPr/>
            <p:nvPr/>
          </p:nvSpPr>
          <p:spPr>
            <a:xfrm>
              <a:off x="5442471" y="874236"/>
              <a:ext cx="792204" cy="143429"/>
            </a:xfrm>
            <a:custGeom>
              <a:avLst/>
              <a:gdLst/>
              <a:ahLst/>
              <a:cxnLst/>
              <a:rect l="0" t="0" r="0" b="0"/>
              <a:pathLst>
                <a:path w="792480" h="143256">
                  <a:moveTo>
                    <a:pt x="0" y="71628"/>
                  </a:moveTo>
                  <a:lnTo>
                    <a:pt x="71628" y="0"/>
                  </a:lnTo>
                  <a:lnTo>
                    <a:pt x="71628" y="35814"/>
                  </a:lnTo>
                  <a:lnTo>
                    <a:pt x="792480" y="35814"/>
                  </a:lnTo>
                  <a:lnTo>
                    <a:pt x="792480"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7" name="Shape 1386">
              <a:extLst>
                <a:ext uri="{FF2B5EF4-FFF2-40B4-BE49-F238E27FC236}">
                  <a16:creationId xmlns:a16="http://schemas.microsoft.com/office/drawing/2014/main" id="{0485558F-58ED-4CA7-B47D-B9E052408298}"/>
                </a:ext>
              </a:extLst>
            </p:cNvPr>
            <p:cNvSpPr/>
            <p:nvPr/>
          </p:nvSpPr>
          <p:spPr>
            <a:xfrm>
              <a:off x="5398142" y="2309668"/>
              <a:ext cx="682096" cy="175303"/>
            </a:xfrm>
            <a:custGeom>
              <a:avLst/>
              <a:gdLst/>
              <a:ahLst/>
              <a:cxnLst/>
              <a:rect l="0" t="0" r="0" b="0"/>
              <a:pathLst>
                <a:path w="682752" h="175260">
                  <a:moveTo>
                    <a:pt x="595122" y="0"/>
                  </a:moveTo>
                  <a:lnTo>
                    <a:pt x="682752" y="87630"/>
                  </a:lnTo>
                  <a:lnTo>
                    <a:pt x="595122" y="175260"/>
                  </a:lnTo>
                  <a:lnTo>
                    <a:pt x="595122" y="131445"/>
                  </a:lnTo>
                  <a:lnTo>
                    <a:pt x="0" y="131445"/>
                  </a:lnTo>
                  <a:lnTo>
                    <a:pt x="0" y="43815"/>
                  </a:lnTo>
                  <a:lnTo>
                    <a:pt x="595122" y="43815"/>
                  </a:lnTo>
                  <a:lnTo>
                    <a:pt x="595122"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38" name="Shape 1387">
              <a:extLst>
                <a:ext uri="{FF2B5EF4-FFF2-40B4-BE49-F238E27FC236}">
                  <a16:creationId xmlns:a16="http://schemas.microsoft.com/office/drawing/2014/main" id="{2CACB180-6CFB-4C89-878D-57EA563D00E4}"/>
                </a:ext>
              </a:extLst>
            </p:cNvPr>
            <p:cNvSpPr/>
            <p:nvPr/>
          </p:nvSpPr>
          <p:spPr>
            <a:xfrm>
              <a:off x="5398142" y="2309668"/>
              <a:ext cx="682096" cy="175303"/>
            </a:xfrm>
            <a:custGeom>
              <a:avLst/>
              <a:gdLst/>
              <a:ahLst/>
              <a:cxnLst/>
              <a:rect l="0" t="0" r="0" b="0"/>
              <a:pathLst>
                <a:path w="682752" h="175260">
                  <a:moveTo>
                    <a:pt x="0" y="43815"/>
                  </a:moveTo>
                  <a:lnTo>
                    <a:pt x="595122" y="43815"/>
                  </a:lnTo>
                  <a:lnTo>
                    <a:pt x="595122" y="0"/>
                  </a:lnTo>
                  <a:lnTo>
                    <a:pt x="682752" y="87630"/>
                  </a:lnTo>
                  <a:lnTo>
                    <a:pt x="595122" y="175260"/>
                  </a:lnTo>
                  <a:lnTo>
                    <a:pt x="595122" y="131445"/>
                  </a:lnTo>
                  <a:lnTo>
                    <a:pt x="0" y="131445"/>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39" name="Shape 1388">
              <a:extLst>
                <a:ext uri="{FF2B5EF4-FFF2-40B4-BE49-F238E27FC236}">
                  <a16:creationId xmlns:a16="http://schemas.microsoft.com/office/drawing/2014/main" id="{CB1E9C0E-17E6-4B07-8EC6-233EEB707222}"/>
                </a:ext>
              </a:extLst>
            </p:cNvPr>
            <p:cNvSpPr/>
            <p:nvPr/>
          </p:nvSpPr>
          <p:spPr>
            <a:xfrm>
              <a:off x="2777004" y="908386"/>
              <a:ext cx="935201" cy="141153"/>
            </a:xfrm>
            <a:custGeom>
              <a:avLst/>
              <a:gdLst/>
              <a:ahLst/>
              <a:cxnLst/>
              <a:rect l="0" t="0" r="0" b="0"/>
              <a:pathLst>
                <a:path w="935736" h="141732">
                  <a:moveTo>
                    <a:pt x="70866" y="0"/>
                  </a:moveTo>
                  <a:lnTo>
                    <a:pt x="70866" y="35433"/>
                  </a:lnTo>
                  <a:lnTo>
                    <a:pt x="935736" y="35433"/>
                  </a:lnTo>
                  <a:lnTo>
                    <a:pt x="935736" y="106299"/>
                  </a:lnTo>
                  <a:lnTo>
                    <a:pt x="70866" y="106299"/>
                  </a:lnTo>
                  <a:lnTo>
                    <a:pt x="70866" y="141732"/>
                  </a:lnTo>
                  <a:lnTo>
                    <a:pt x="0" y="70866"/>
                  </a:lnTo>
                  <a:lnTo>
                    <a:pt x="70866"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0" name="Shape 1389">
              <a:extLst>
                <a:ext uri="{FF2B5EF4-FFF2-40B4-BE49-F238E27FC236}">
                  <a16:creationId xmlns:a16="http://schemas.microsoft.com/office/drawing/2014/main" id="{B134AF61-0107-4EDA-BBAE-8F5AAFF282A0}"/>
                </a:ext>
              </a:extLst>
            </p:cNvPr>
            <p:cNvSpPr/>
            <p:nvPr/>
          </p:nvSpPr>
          <p:spPr>
            <a:xfrm>
              <a:off x="2777004" y="908386"/>
              <a:ext cx="935201" cy="141153"/>
            </a:xfrm>
            <a:custGeom>
              <a:avLst/>
              <a:gdLst/>
              <a:ahLst/>
              <a:cxnLst/>
              <a:rect l="0" t="0" r="0" b="0"/>
              <a:pathLst>
                <a:path w="935736" h="141732">
                  <a:moveTo>
                    <a:pt x="0" y="70866"/>
                  </a:moveTo>
                  <a:lnTo>
                    <a:pt x="70866" y="0"/>
                  </a:lnTo>
                  <a:lnTo>
                    <a:pt x="70866" y="35433"/>
                  </a:lnTo>
                  <a:lnTo>
                    <a:pt x="935736" y="35433"/>
                  </a:lnTo>
                  <a:lnTo>
                    <a:pt x="935736" y="106299"/>
                  </a:lnTo>
                  <a:lnTo>
                    <a:pt x="70866" y="106299"/>
                  </a:lnTo>
                  <a:lnTo>
                    <a:pt x="70866" y="141732"/>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1" name="Shape 1390">
              <a:extLst>
                <a:ext uri="{FF2B5EF4-FFF2-40B4-BE49-F238E27FC236}">
                  <a16:creationId xmlns:a16="http://schemas.microsoft.com/office/drawing/2014/main" id="{651BCD49-AD1B-48DC-BBFE-10E2C2ADB979}"/>
                </a:ext>
              </a:extLst>
            </p:cNvPr>
            <p:cNvSpPr/>
            <p:nvPr/>
          </p:nvSpPr>
          <p:spPr>
            <a:xfrm>
              <a:off x="2026270" y="1363717"/>
              <a:ext cx="165877" cy="693242"/>
            </a:xfrm>
            <a:custGeom>
              <a:avLst/>
              <a:gdLst/>
              <a:ahLst/>
              <a:cxnLst/>
              <a:rect l="0" t="0" r="0" b="0"/>
              <a:pathLst>
                <a:path w="164592" h="693420">
                  <a:moveTo>
                    <a:pt x="41148" y="0"/>
                  </a:moveTo>
                  <a:lnTo>
                    <a:pt x="123444" y="0"/>
                  </a:lnTo>
                  <a:lnTo>
                    <a:pt x="123444" y="611124"/>
                  </a:lnTo>
                  <a:lnTo>
                    <a:pt x="164592" y="611124"/>
                  </a:lnTo>
                  <a:lnTo>
                    <a:pt x="82296" y="693420"/>
                  </a:lnTo>
                  <a:lnTo>
                    <a:pt x="0" y="611124"/>
                  </a:lnTo>
                  <a:lnTo>
                    <a:pt x="41148" y="611124"/>
                  </a:lnTo>
                  <a:lnTo>
                    <a:pt x="4114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2" name="Shape 1391">
              <a:extLst>
                <a:ext uri="{FF2B5EF4-FFF2-40B4-BE49-F238E27FC236}">
                  <a16:creationId xmlns:a16="http://schemas.microsoft.com/office/drawing/2014/main" id="{7F8CD452-7987-406E-8ED1-83B6F70F19C6}"/>
                </a:ext>
              </a:extLst>
            </p:cNvPr>
            <p:cNvSpPr/>
            <p:nvPr/>
          </p:nvSpPr>
          <p:spPr>
            <a:xfrm>
              <a:off x="2026270" y="1363717"/>
              <a:ext cx="165877" cy="693242"/>
            </a:xfrm>
            <a:custGeom>
              <a:avLst/>
              <a:gdLst/>
              <a:ahLst/>
              <a:cxnLst/>
              <a:rect l="0" t="0" r="0" b="0"/>
              <a:pathLst>
                <a:path w="164592" h="693420">
                  <a:moveTo>
                    <a:pt x="0" y="611124"/>
                  </a:moveTo>
                  <a:lnTo>
                    <a:pt x="41148" y="611124"/>
                  </a:lnTo>
                  <a:lnTo>
                    <a:pt x="41148" y="0"/>
                  </a:lnTo>
                  <a:lnTo>
                    <a:pt x="123444" y="0"/>
                  </a:lnTo>
                  <a:lnTo>
                    <a:pt x="123444" y="611124"/>
                  </a:lnTo>
                  <a:lnTo>
                    <a:pt x="164592" y="611124"/>
                  </a:lnTo>
                  <a:lnTo>
                    <a:pt x="82296" y="69342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3" name="Shape 1392">
              <a:extLst>
                <a:ext uri="{FF2B5EF4-FFF2-40B4-BE49-F238E27FC236}">
                  <a16:creationId xmlns:a16="http://schemas.microsoft.com/office/drawing/2014/main" id="{E0C2D58F-3000-462D-8637-8529BC268859}"/>
                </a:ext>
              </a:extLst>
            </p:cNvPr>
            <p:cNvSpPr/>
            <p:nvPr/>
          </p:nvSpPr>
          <p:spPr>
            <a:xfrm>
              <a:off x="1023859" y="841225"/>
              <a:ext cx="463311" cy="142291"/>
            </a:xfrm>
            <a:custGeom>
              <a:avLst/>
              <a:gdLst/>
              <a:ahLst/>
              <a:cxnLst/>
              <a:rect l="0" t="0" r="0" b="0"/>
              <a:pathLst>
                <a:path w="463296" h="143256">
                  <a:moveTo>
                    <a:pt x="71628" y="0"/>
                  </a:moveTo>
                  <a:lnTo>
                    <a:pt x="71628" y="35814"/>
                  </a:lnTo>
                  <a:lnTo>
                    <a:pt x="391668" y="35814"/>
                  </a:lnTo>
                  <a:lnTo>
                    <a:pt x="391668" y="0"/>
                  </a:lnTo>
                  <a:lnTo>
                    <a:pt x="463296" y="71628"/>
                  </a:lnTo>
                  <a:lnTo>
                    <a:pt x="391668" y="143256"/>
                  </a:lnTo>
                  <a:lnTo>
                    <a:pt x="391668"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4" name="Shape 1393">
              <a:extLst>
                <a:ext uri="{FF2B5EF4-FFF2-40B4-BE49-F238E27FC236}">
                  <a16:creationId xmlns:a16="http://schemas.microsoft.com/office/drawing/2014/main" id="{93609DA3-DD0F-4385-BD23-7F347F0BF126}"/>
                </a:ext>
              </a:extLst>
            </p:cNvPr>
            <p:cNvSpPr/>
            <p:nvPr/>
          </p:nvSpPr>
          <p:spPr>
            <a:xfrm>
              <a:off x="1023859" y="841225"/>
              <a:ext cx="463311" cy="142291"/>
            </a:xfrm>
            <a:custGeom>
              <a:avLst/>
              <a:gdLst/>
              <a:ahLst/>
              <a:cxnLst/>
              <a:rect l="0" t="0" r="0" b="0"/>
              <a:pathLst>
                <a:path w="463296" h="143256">
                  <a:moveTo>
                    <a:pt x="0" y="71628"/>
                  </a:moveTo>
                  <a:lnTo>
                    <a:pt x="71628" y="0"/>
                  </a:lnTo>
                  <a:lnTo>
                    <a:pt x="71628" y="35814"/>
                  </a:lnTo>
                  <a:lnTo>
                    <a:pt x="391668" y="35814"/>
                  </a:lnTo>
                  <a:lnTo>
                    <a:pt x="391668" y="0"/>
                  </a:lnTo>
                  <a:lnTo>
                    <a:pt x="463296" y="71628"/>
                  </a:lnTo>
                  <a:lnTo>
                    <a:pt x="391668" y="143256"/>
                  </a:lnTo>
                  <a:lnTo>
                    <a:pt x="391668"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sp>
          <p:nvSpPr>
            <p:cNvPr id="145" name="Shape 1394">
              <a:extLst>
                <a:ext uri="{FF2B5EF4-FFF2-40B4-BE49-F238E27FC236}">
                  <a16:creationId xmlns:a16="http://schemas.microsoft.com/office/drawing/2014/main" id="{C2ED37CB-3120-4531-9E7D-4169C2F864CD}"/>
                </a:ext>
              </a:extLst>
            </p:cNvPr>
            <p:cNvSpPr/>
            <p:nvPr/>
          </p:nvSpPr>
          <p:spPr>
            <a:xfrm>
              <a:off x="1012420" y="2340403"/>
              <a:ext cx="461881" cy="143429"/>
            </a:xfrm>
            <a:custGeom>
              <a:avLst/>
              <a:gdLst/>
              <a:ahLst/>
              <a:cxnLst/>
              <a:rect l="0" t="0" r="0" b="0"/>
              <a:pathLst>
                <a:path w="461772" h="143256">
                  <a:moveTo>
                    <a:pt x="71628" y="0"/>
                  </a:moveTo>
                  <a:lnTo>
                    <a:pt x="71628" y="35814"/>
                  </a:lnTo>
                  <a:lnTo>
                    <a:pt x="390144" y="35814"/>
                  </a:lnTo>
                  <a:lnTo>
                    <a:pt x="390144" y="0"/>
                  </a:lnTo>
                  <a:lnTo>
                    <a:pt x="461772" y="71628"/>
                  </a:lnTo>
                  <a:lnTo>
                    <a:pt x="390144" y="143256"/>
                  </a:lnTo>
                  <a:lnTo>
                    <a:pt x="390144" y="107442"/>
                  </a:lnTo>
                  <a:lnTo>
                    <a:pt x="71628" y="107442"/>
                  </a:lnTo>
                  <a:lnTo>
                    <a:pt x="71628" y="143256"/>
                  </a:lnTo>
                  <a:lnTo>
                    <a:pt x="0" y="71628"/>
                  </a:lnTo>
                  <a:lnTo>
                    <a:pt x="71628" y="0"/>
                  </a:lnTo>
                  <a:close/>
                </a:path>
              </a:pathLst>
            </a:custGeom>
            <a:ln w="0" cap="flat">
              <a:miter lim="127000"/>
            </a:ln>
          </p:spPr>
          <p:style>
            <a:lnRef idx="0">
              <a:srgbClr val="000000"/>
            </a:lnRef>
            <a:fillRef idx="1">
              <a:srgbClr val="5B9BD5"/>
            </a:fillRef>
            <a:effectRef idx="0">
              <a:scrgbClr r="0" g="0" b="0"/>
            </a:effectRef>
            <a:fontRef idx="none"/>
          </p:style>
          <p:txBody>
            <a:bodyPr/>
            <a:lstStyle/>
            <a:p>
              <a:pPr eaLnBrk="1" hangingPunct="1">
                <a:defRPr/>
              </a:pPr>
              <a:endParaRPr lang="en-IN"/>
            </a:p>
          </p:txBody>
        </p:sp>
        <p:sp>
          <p:nvSpPr>
            <p:cNvPr id="146" name="Shape 1395">
              <a:extLst>
                <a:ext uri="{FF2B5EF4-FFF2-40B4-BE49-F238E27FC236}">
                  <a16:creationId xmlns:a16="http://schemas.microsoft.com/office/drawing/2014/main" id="{CA22A989-5C08-4265-B6F5-08069E53A53B}"/>
                </a:ext>
              </a:extLst>
            </p:cNvPr>
            <p:cNvSpPr/>
            <p:nvPr/>
          </p:nvSpPr>
          <p:spPr>
            <a:xfrm>
              <a:off x="1012420" y="2340403"/>
              <a:ext cx="461881" cy="143429"/>
            </a:xfrm>
            <a:custGeom>
              <a:avLst/>
              <a:gdLst/>
              <a:ahLst/>
              <a:cxnLst/>
              <a:rect l="0" t="0" r="0" b="0"/>
              <a:pathLst>
                <a:path w="461772" h="143256">
                  <a:moveTo>
                    <a:pt x="0" y="71628"/>
                  </a:moveTo>
                  <a:lnTo>
                    <a:pt x="71628" y="0"/>
                  </a:lnTo>
                  <a:lnTo>
                    <a:pt x="71628" y="35814"/>
                  </a:lnTo>
                  <a:lnTo>
                    <a:pt x="390144" y="35814"/>
                  </a:lnTo>
                  <a:lnTo>
                    <a:pt x="390144" y="0"/>
                  </a:lnTo>
                  <a:lnTo>
                    <a:pt x="461772" y="71628"/>
                  </a:lnTo>
                  <a:lnTo>
                    <a:pt x="390144" y="143256"/>
                  </a:lnTo>
                  <a:lnTo>
                    <a:pt x="390144" y="107442"/>
                  </a:lnTo>
                  <a:lnTo>
                    <a:pt x="71628" y="107442"/>
                  </a:lnTo>
                  <a:lnTo>
                    <a:pt x="71628" y="143256"/>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pPr eaLnBrk="1" hangingPunct="1">
                <a:defRPr/>
              </a:pPr>
              <a:endParaRPr lang="en-IN"/>
            </a:p>
          </p:txBody>
        </p:sp>
      </p:grpSp>
      <p:graphicFrame>
        <p:nvGraphicFramePr>
          <p:cNvPr id="2" name="Diagram 1">
            <a:extLst>
              <a:ext uri="{FF2B5EF4-FFF2-40B4-BE49-F238E27FC236}">
                <a16:creationId xmlns:a16="http://schemas.microsoft.com/office/drawing/2014/main" id="{CC46AAD1-2C1F-4865-8D24-123C1A6E7AA4}"/>
              </a:ext>
            </a:extLst>
          </p:cNvPr>
          <p:cNvGraphicFramePr/>
          <p:nvPr>
            <p:extLst>
              <p:ext uri="{D42A27DB-BD31-4B8C-83A1-F6EECF244321}">
                <p14:modId xmlns:p14="http://schemas.microsoft.com/office/powerpoint/2010/main" val="345433522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798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363" name="Rectangle 3">
            <a:extLst>
              <a:ext uri="{FF2B5EF4-FFF2-40B4-BE49-F238E27FC236}">
                <a16:creationId xmlns:a16="http://schemas.microsoft.com/office/drawing/2014/main" id="{EA8CA949-BF44-481E-8EEA-18A073544BD6}"/>
              </a:ext>
            </a:extLst>
          </p:cNvPr>
          <p:cNvSpPr>
            <a:spLocks noChangeArrowheads="1"/>
          </p:cNvSpPr>
          <p:nvPr/>
        </p:nvSpPr>
        <p:spPr bwMode="auto">
          <a:xfrm>
            <a:off x="7872575" y="628651"/>
            <a:ext cx="3643150" cy="34956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lnSpc>
                <a:spcPct val="90000"/>
              </a:lnSpc>
              <a:spcBef>
                <a:spcPct val="0"/>
              </a:spcBef>
              <a:spcAft>
                <a:spcPts val="600"/>
              </a:spcAft>
            </a:pPr>
            <a:r>
              <a:rPr lang="en-US" altLang="en-US" sz="4000" b="1" cap="all" dirty="0">
                <a:solidFill>
                  <a:srgbClr val="FFFFFF"/>
                </a:solidFill>
                <a:effectLst>
                  <a:outerShdw blurRad="50800" dist="63500" dir="2700000" algn="tl" rotWithShape="0">
                    <a:srgbClr val="000000">
                      <a:alpha val="48000"/>
                    </a:srgbClr>
                  </a:outerShdw>
                </a:effectLst>
                <a:latin typeface="+mj-lt"/>
                <a:ea typeface="+mj-ea"/>
                <a:cs typeface="+mj-cs"/>
              </a:rPr>
              <a:t>Block Diagram</a:t>
            </a:r>
          </a:p>
        </p:txBody>
      </p:sp>
      <p:sp>
        <p:nvSpPr>
          <p:cNvPr id="75" name="Rectangle 74">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3">
            <a:extLst>
              <a:ext uri="{FF2B5EF4-FFF2-40B4-BE49-F238E27FC236}">
                <a16:creationId xmlns:a16="http://schemas.microsoft.com/office/drawing/2014/main" id="{A2221F84-9A99-4F1A-8478-CE80A0C700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1092" y="1114868"/>
            <a:ext cx="4558841" cy="4628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76">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Slide Number Placeholder 1">
            <a:extLst>
              <a:ext uri="{FF2B5EF4-FFF2-40B4-BE49-F238E27FC236}">
                <a16:creationId xmlns:a16="http://schemas.microsoft.com/office/drawing/2014/main" id="{09FF8298-4550-435E-839D-917E9056850F}"/>
              </a:ext>
            </a:extLst>
          </p:cNvPr>
          <p:cNvSpPr>
            <a:spLocks noGrp="1"/>
          </p:cNvSpPr>
          <p:nvPr>
            <p:ph type="sldNum" sz="quarter" idx="12"/>
          </p:nvPr>
        </p:nvSpPr>
        <p:spPr bwMode="auto">
          <a:xfrm>
            <a:off x="10514011" y="6309360"/>
            <a:ext cx="75354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spcAft>
                <a:spcPts val="600"/>
              </a:spcAft>
            </a:pPr>
            <a:fld id="{ABCE7536-4B3E-4F06-B8AE-300E7C30C84A}" type="slidenum">
              <a:rPr lang="en-US" altLang="en-US">
                <a:solidFill>
                  <a:srgbClr val="FFFFFF"/>
                </a:solidFill>
                <a:latin typeface="+mn-lt"/>
                <a:cs typeface="+mn-cs"/>
              </a:rPr>
              <a:pPr defTabSz="914400">
                <a:spcAft>
                  <a:spcPts val="600"/>
                </a:spcAft>
              </a:pPr>
              <a:t>9</a:t>
            </a:fld>
            <a:endParaRPr lang="en-US" altLang="en-US">
              <a:solidFill>
                <a:srgbClr val="FFFFFF"/>
              </a:solidFill>
              <a:latin typeface="+mn-lt"/>
              <a:cs typeface="+mn-cs"/>
            </a:endParaRPr>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964</Words>
  <Application>Microsoft Office PowerPoint</Application>
  <PresentationFormat>Widescreen</PresentationFormat>
  <Paragraphs>133</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Rockwell</vt:lpstr>
      <vt:lpstr>Times New Roman</vt:lpstr>
      <vt:lpstr>Wingdings</vt:lpstr>
      <vt:lpstr>Damask</vt:lpstr>
      <vt:lpstr>PowerPoint Presentation</vt:lpstr>
      <vt:lpstr>PowerPoint Presentation</vt:lpstr>
      <vt:lpstr>Introduction </vt:lpstr>
      <vt:lpstr>Introduction </vt:lpstr>
      <vt:lpstr>Implementation </vt:lpstr>
      <vt:lpstr>Implementation</vt:lpstr>
      <vt:lpstr>PowerPoint Presentation</vt:lpstr>
      <vt:lpstr>PowerPoint Presentation</vt:lpstr>
      <vt:lpstr>PowerPoint Presentation</vt:lpstr>
      <vt:lpstr>PowerPoint Presentation</vt:lpstr>
      <vt:lpstr>PowerPoint Presentation</vt:lpstr>
      <vt:lpstr>Applications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 Rabade</dc:creator>
  <cp:lastModifiedBy>Mihir Rabade</cp:lastModifiedBy>
  <cp:revision>2</cp:revision>
  <dcterms:created xsi:type="dcterms:W3CDTF">2020-10-15T19:38:41Z</dcterms:created>
  <dcterms:modified xsi:type="dcterms:W3CDTF">2020-10-15T19:41:48Z</dcterms:modified>
</cp:coreProperties>
</file>