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9"/>
  </p:notesMasterIdLst>
  <p:sldIdLst>
    <p:sldId id="302" r:id="rId2"/>
    <p:sldId id="303" r:id="rId3"/>
    <p:sldId id="313" r:id="rId4"/>
    <p:sldId id="304" r:id="rId5"/>
    <p:sldId id="310" r:id="rId6"/>
    <p:sldId id="305" r:id="rId7"/>
    <p:sldId id="306" r:id="rId8"/>
    <p:sldId id="307" r:id="rId9"/>
    <p:sldId id="308" r:id="rId10"/>
    <p:sldId id="277" r:id="rId11"/>
    <p:sldId id="296" r:id="rId12"/>
    <p:sldId id="297" r:id="rId13"/>
    <p:sldId id="309" r:id="rId14"/>
    <p:sldId id="311" r:id="rId15"/>
    <p:sldId id="312" r:id="rId16"/>
    <p:sldId id="301" r:id="rId17"/>
    <p:sldId id="30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B6F12D-AA5D-4D6E-892A-7078C2B60BB6}" type="datetimeFigureOut">
              <a:rPr lang="en-US" smtClean="0"/>
              <a:t>1/8/2019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CE1AF5-1BB3-4288-9BA8-17D77B6C6815}" type="slidenum">
              <a:rPr lang="en-US" smtClean="0"/>
              <a:t>‹#›</a:t>
            </a:fld>
            <a:endParaRPr lang="en-US"/>
          </a:p>
        </p:txBody>
      </p:sp>
    </p:spTree>
    <p:extLst>
      <p:ext uri="{BB962C8B-B14F-4D97-AF65-F5344CB8AC3E}">
        <p14:creationId xmlns:p14="http://schemas.microsoft.com/office/powerpoint/2010/main" val="268383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CE1AF5-1BB3-4288-9BA8-17D77B6C6815}" type="slidenum">
              <a:rPr lang="en-US" smtClean="0"/>
              <a:t>3</a:t>
            </a:fld>
            <a:endParaRPr lang="en-US"/>
          </a:p>
        </p:txBody>
      </p:sp>
    </p:spTree>
    <p:extLst>
      <p:ext uri="{BB962C8B-B14F-4D97-AF65-F5344CB8AC3E}">
        <p14:creationId xmlns:p14="http://schemas.microsoft.com/office/powerpoint/2010/main" val="82711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40C7D3-BEDB-4835-BD32-4E6FC7DFDA07}" type="datetime1">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07813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CE52B0-03D5-40EF-B4B0-88AA88B3FBD1}" type="datetime1">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66124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D41990-659A-4CA9-8C58-54E0602CFC57}" type="datetime1">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07333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57A6EE-0D0D-4213-AA8B-DDE41DEC3DAD}" type="datetime1">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44982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8DA4CE-D58F-4EBE-B81C-D0FEA4A5042D}" type="datetime1">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26394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295C3E-C924-4101-BC31-636492864E16}" type="datetime1">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78362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AE131E-3B16-4FBA-9156-552C7A56F53B}" type="datetime1">
              <a:rPr lang="en-US" smtClean="0"/>
              <a:t>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10172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73801C-1858-490D-93E8-126A8313DCFD}" type="datetime1">
              <a:rPr lang="en-US" smtClean="0"/>
              <a:t>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74798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85FF04-72F1-45EF-8646-BD18F612D2C0}" type="datetime1">
              <a:rPr lang="en-US" smtClean="0"/>
              <a:t>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74770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D84B60-6CB6-4C9E-B8F3-5391BBF3A510}" type="datetime1">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7287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3B30DA-875C-48F1-81CD-5A8039C6E8B4}" type="datetime1">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2725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9CB5F33-D8D8-4EA2-93D4-C35A506F6967}" type="datetime1">
              <a:rPr lang="en-US" smtClean="0"/>
              <a:t>1/8/2019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1045938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darksky.net"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858000" cy="1790700"/>
          </a:xfrm>
        </p:spPr>
        <p:txBody>
          <a:bodyPr>
            <a:normAutofit/>
          </a:bodyPr>
          <a:lstStyle/>
          <a:p>
            <a:r>
              <a:rPr lang="en-US" sz="6000" dirty="0" err="1">
                <a:solidFill>
                  <a:srgbClr val="FF0000"/>
                </a:solidFill>
              </a:rPr>
              <a:t>Báo</a:t>
            </a:r>
            <a:r>
              <a:rPr lang="en-US" sz="6000" dirty="0">
                <a:solidFill>
                  <a:srgbClr val="FF0000"/>
                </a:solidFill>
              </a:rPr>
              <a:t> </a:t>
            </a:r>
            <a:r>
              <a:rPr lang="en-US" sz="6000" dirty="0" err="1">
                <a:solidFill>
                  <a:srgbClr val="FF0000"/>
                </a:solidFill>
              </a:rPr>
              <a:t>cáo</a:t>
            </a:r>
            <a:r>
              <a:rPr lang="en-US" sz="6000" dirty="0">
                <a:solidFill>
                  <a:srgbClr val="FF0000"/>
                </a:solidFill>
              </a:rPr>
              <a:t> </a:t>
            </a:r>
            <a:r>
              <a:rPr lang="en-US" sz="6000" dirty="0" err="1">
                <a:solidFill>
                  <a:srgbClr val="FF0000"/>
                </a:solidFill>
              </a:rPr>
              <a:t>đồ</a:t>
            </a:r>
            <a:r>
              <a:rPr lang="en-US" sz="6000" dirty="0">
                <a:solidFill>
                  <a:srgbClr val="FF0000"/>
                </a:solidFill>
              </a:rPr>
              <a:t> </a:t>
            </a:r>
            <a:r>
              <a:rPr lang="en-US" sz="6000" dirty="0" err="1">
                <a:solidFill>
                  <a:srgbClr val="FF0000"/>
                </a:solidFill>
              </a:rPr>
              <a:t>án</a:t>
            </a:r>
            <a:r>
              <a:rPr lang="en-US" sz="6000" dirty="0">
                <a:solidFill>
                  <a:srgbClr val="FF0000"/>
                </a:solidFill>
              </a:rPr>
              <a:t> </a:t>
            </a:r>
            <a:r>
              <a:rPr lang="en-US" sz="6000" dirty="0" err="1">
                <a:solidFill>
                  <a:srgbClr val="FF0000"/>
                </a:solidFill>
              </a:rPr>
              <a:t>cuối</a:t>
            </a:r>
            <a:r>
              <a:rPr lang="en-US" sz="6000" dirty="0">
                <a:solidFill>
                  <a:srgbClr val="FF0000"/>
                </a:solidFill>
              </a:rPr>
              <a:t> </a:t>
            </a:r>
            <a:r>
              <a:rPr lang="en-US" sz="6000" dirty="0" err="1">
                <a:solidFill>
                  <a:srgbClr val="FF0000"/>
                </a:solidFill>
              </a:rPr>
              <a:t>kỳ</a:t>
            </a:r>
            <a:endParaRPr lang="en-US" sz="6000" dirty="0">
              <a:solidFill>
                <a:srgbClr val="FF0000"/>
              </a:solidFill>
            </a:endParaRPr>
          </a:p>
        </p:txBody>
      </p:sp>
      <p:sp>
        <p:nvSpPr>
          <p:cNvPr id="3" name="Subtitle 2"/>
          <p:cNvSpPr>
            <a:spLocks noGrp="1"/>
          </p:cNvSpPr>
          <p:nvPr>
            <p:ph type="subTitle" idx="1"/>
          </p:nvPr>
        </p:nvSpPr>
        <p:spPr>
          <a:xfrm>
            <a:off x="3962400" y="2418474"/>
            <a:ext cx="4648200" cy="1772525"/>
          </a:xfrm>
        </p:spPr>
        <p:txBody>
          <a:bodyPr>
            <a:normAutofit/>
          </a:bodyPr>
          <a:lstStyle/>
          <a:p>
            <a:pPr algn="l"/>
            <a:r>
              <a:rPr lang="en-US" sz="3300" dirty="0" err="1"/>
              <a:t>Dự</a:t>
            </a:r>
            <a:r>
              <a:rPr lang="en-US" sz="3300" dirty="0"/>
              <a:t> </a:t>
            </a:r>
            <a:r>
              <a:rPr lang="en-US" sz="3300" dirty="0" err="1"/>
              <a:t>đoán</a:t>
            </a:r>
            <a:r>
              <a:rPr lang="en-US" sz="3300" dirty="0"/>
              <a:t> </a:t>
            </a:r>
            <a:r>
              <a:rPr lang="en-US" sz="3300" dirty="0" err="1"/>
              <a:t>nhiệt</a:t>
            </a:r>
            <a:r>
              <a:rPr lang="en-US" sz="3300" dirty="0"/>
              <a:t> </a:t>
            </a:r>
            <a:r>
              <a:rPr lang="en-US" sz="3300" dirty="0" err="1"/>
              <a:t>độ</a:t>
            </a:r>
            <a:r>
              <a:rPr lang="en-US" sz="3300" dirty="0"/>
              <a:t> </a:t>
            </a:r>
          </a:p>
          <a:p>
            <a:pPr algn="l"/>
            <a:r>
              <a:rPr lang="en-US" sz="3300" dirty="0" smtClean="0"/>
              <a:t>	</a:t>
            </a:r>
            <a:r>
              <a:rPr lang="en-US" sz="3300" dirty="0" err="1" smtClean="0"/>
              <a:t>cao</a:t>
            </a:r>
            <a:r>
              <a:rPr lang="en-US" sz="3300" dirty="0" smtClean="0"/>
              <a:t> </a:t>
            </a:r>
            <a:r>
              <a:rPr lang="en-US" sz="3300" dirty="0" err="1"/>
              <a:t>nhất</a:t>
            </a:r>
            <a:r>
              <a:rPr lang="en-US" sz="3300" dirty="0"/>
              <a:t> </a:t>
            </a:r>
            <a:r>
              <a:rPr lang="en-US" sz="3300" dirty="0" err="1"/>
              <a:t>ngày</a:t>
            </a:r>
            <a:r>
              <a:rPr lang="en-US" sz="3300" dirty="0"/>
              <a:t> </a:t>
            </a:r>
            <a:r>
              <a:rPr lang="en-US" sz="3300" dirty="0" err="1"/>
              <a:t>mai</a:t>
            </a:r>
            <a:endParaRPr lang="en-US" sz="3300" dirty="0"/>
          </a:p>
        </p:txBody>
      </p:sp>
      <p:pic>
        <p:nvPicPr>
          <p:cNvPr id="1026" name="Picture 2" descr="Káº¿t quáº£ hÃ¬nh áº£nh cho máº·t trá»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33600"/>
            <a:ext cx="2751014" cy="270869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8541596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err="1" smtClean="0">
                <a:solidFill>
                  <a:srgbClr val="FF0000"/>
                </a:solidFill>
                <a:latin typeface="Times New Roman" panose="02020603050405020304" pitchFamily="18" charset="0"/>
                <a:cs typeface="Times New Roman" panose="02020603050405020304" pitchFamily="18" charset="0"/>
              </a:rPr>
              <a:t>Xử</a:t>
            </a:r>
            <a:r>
              <a:rPr lang="en-US" sz="6000" dirty="0" smtClean="0">
                <a:solidFill>
                  <a:srgbClr val="FF0000"/>
                </a:solidFill>
                <a:latin typeface="Times New Roman" panose="02020603050405020304" pitchFamily="18" charset="0"/>
                <a:cs typeface="Times New Roman" panose="02020603050405020304" pitchFamily="18" charset="0"/>
              </a:rPr>
              <a:t> </a:t>
            </a:r>
            <a:r>
              <a:rPr lang="en-US" sz="6000" dirty="0" err="1" smtClean="0">
                <a:solidFill>
                  <a:srgbClr val="FF0000"/>
                </a:solidFill>
                <a:latin typeface="Times New Roman" panose="02020603050405020304" pitchFamily="18" charset="0"/>
                <a:cs typeface="Times New Roman" panose="02020603050405020304" pitchFamily="18" charset="0"/>
              </a:rPr>
              <a:t>lí</a:t>
            </a:r>
            <a:r>
              <a:rPr lang="en-US" sz="6000" dirty="0" smtClean="0">
                <a:solidFill>
                  <a:srgbClr val="FF0000"/>
                </a:solidFill>
                <a:latin typeface="Times New Roman" panose="02020603050405020304" pitchFamily="18" charset="0"/>
                <a:cs typeface="Times New Roman" panose="02020603050405020304" pitchFamily="18" charset="0"/>
              </a:rPr>
              <a:t> </a:t>
            </a:r>
            <a:r>
              <a:rPr lang="en-US" sz="6000" dirty="0" err="1" smtClean="0">
                <a:solidFill>
                  <a:srgbClr val="FF0000"/>
                </a:solidFill>
                <a:latin typeface="Times New Roman" panose="02020603050405020304" pitchFamily="18" charset="0"/>
                <a:cs typeface="Times New Roman" panose="02020603050405020304" pitchFamily="18" charset="0"/>
              </a:rPr>
              <a:t>dữ</a:t>
            </a:r>
            <a:r>
              <a:rPr lang="en-US" sz="6000" dirty="0" smtClean="0">
                <a:solidFill>
                  <a:srgbClr val="FF0000"/>
                </a:solidFill>
                <a:latin typeface="Times New Roman" panose="02020603050405020304" pitchFamily="18" charset="0"/>
                <a:cs typeface="Times New Roman" panose="02020603050405020304" pitchFamily="18" charset="0"/>
              </a:rPr>
              <a:t> </a:t>
            </a:r>
            <a:r>
              <a:rPr lang="en-US" sz="6000" dirty="0" err="1" smtClean="0">
                <a:solidFill>
                  <a:srgbClr val="FF0000"/>
                </a:solidFill>
                <a:latin typeface="Times New Roman" panose="02020603050405020304" pitchFamily="18" charset="0"/>
                <a:cs typeface="Times New Roman" panose="02020603050405020304" pitchFamily="18" charset="0"/>
              </a:rPr>
              <a:t>liệu</a:t>
            </a:r>
            <a:endParaRPr lang="en-US" sz="6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err="1" smtClean="0"/>
              <a:t>Dữ</a:t>
            </a:r>
            <a:r>
              <a:rPr lang="en-US" dirty="0" smtClean="0"/>
              <a:t> </a:t>
            </a:r>
            <a:r>
              <a:rPr lang="en-US" dirty="0" err="1" smtClean="0"/>
              <a:t>liệu</a:t>
            </a:r>
            <a:r>
              <a:rPr lang="en-US" dirty="0" smtClean="0"/>
              <a:t> </a:t>
            </a:r>
            <a:r>
              <a:rPr lang="en-US" dirty="0" err="1" smtClean="0"/>
              <a:t>sau</a:t>
            </a:r>
            <a:r>
              <a:rPr lang="en-US" dirty="0" smtClean="0"/>
              <a:t> </a:t>
            </a:r>
            <a:r>
              <a:rPr lang="en-US" dirty="0" err="1" smtClean="0"/>
              <a:t>khi</a:t>
            </a:r>
            <a:r>
              <a:rPr lang="en-US" dirty="0" smtClean="0"/>
              <a:t> </a:t>
            </a:r>
            <a:r>
              <a:rPr lang="en-US" dirty="0" err="1" smtClean="0"/>
              <a:t>thu</a:t>
            </a:r>
            <a:r>
              <a:rPr lang="en-US" dirty="0" smtClean="0"/>
              <a:t> </a:t>
            </a:r>
            <a:r>
              <a:rPr lang="en-US" dirty="0" err="1" smtClean="0"/>
              <a:t>thập</a:t>
            </a:r>
            <a:r>
              <a:rPr lang="en-US" dirty="0" smtClean="0"/>
              <a:t> </a:t>
            </a:r>
            <a:r>
              <a:rPr lang="en-US" dirty="0" err="1" smtClean="0"/>
              <a:t>về</a:t>
            </a:r>
            <a:r>
              <a:rPr lang="en-US" dirty="0" smtClean="0"/>
              <a:t> </a:t>
            </a:r>
            <a:r>
              <a:rPr lang="en-US" dirty="0" err="1" smtClean="0"/>
              <a:t>từ</a:t>
            </a:r>
            <a:r>
              <a:rPr lang="en-US" dirty="0" smtClean="0"/>
              <a:t> </a:t>
            </a:r>
            <a:r>
              <a:rPr lang="en-US" dirty="0" err="1" smtClean="0"/>
              <a:t>DarkSky</a:t>
            </a:r>
            <a:r>
              <a:rPr lang="vi-VN" dirty="0" smtClean="0"/>
              <a:t>.</a:t>
            </a:r>
            <a:endParaRPr lang="en-US" dirty="0" smtClean="0"/>
          </a:p>
          <a:p>
            <a:endParaRPr lang="en-US" dirty="0"/>
          </a:p>
          <a:p>
            <a:endParaRPr lang="en-US" dirty="0" smtClean="0"/>
          </a:p>
          <a:p>
            <a:pPr>
              <a:lnSpc>
                <a:spcPct val="200000"/>
              </a:lnSpc>
            </a:pPr>
            <a:r>
              <a:rPr lang="en-US" dirty="0" smtClean="0"/>
              <a:t> </a:t>
            </a:r>
            <a:r>
              <a:rPr lang="en-US" dirty="0" err="1" smtClean="0"/>
              <a:t>Gồm</a:t>
            </a:r>
            <a:r>
              <a:rPr lang="en-US" dirty="0" smtClean="0"/>
              <a:t>:</a:t>
            </a:r>
          </a:p>
          <a:p>
            <a:pPr lvl="1">
              <a:buFont typeface="Courier New" panose="02070309020205020404" pitchFamily="49" charset="0"/>
              <a:buChar char="o"/>
            </a:pPr>
            <a:r>
              <a:rPr lang="en-US" dirty="0" smtClean="0"/>
              <a:t>7305 </a:t>
            </a:r>
            <a:r>
              <a:rPr lang="en-US" dirty="0" err="1" smtClean="0"/>
              <a:t>dòng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tương</a:t>
            </a:r>
            <a:r>
              <a:rPr lang="en-US" dirty="0" smtClean="0"/>
              <a:t> </a:t>
            </a:r>
            <a:r>
              <a:rPr lang="en-US" dirty="0" err="1" smtClean="0"/>
              <a:t>ứng</a:t>
            </a:r>
            <a:r>
              <a:rPr lang="en-US" dirty="0" smtClean="0"/>
              <a:t> </a:t>
            </a:r>
            <a:r>
              <a:rPr lang="en-US" dirty="0" err="1" smtClean="0"/>
              <a:t>với</a:t>
            </a:r>
            <a:r>
              <a:rPr lang="en-US" dirty="0" smtClean="0"/>
              <a:t> 7305 </a:t>
            </a:r>
            <a:r>
              <a:rPr lang="en-US" dirty="0" err="1" smtClean="0"/>
              <a:t>dữ</a:t>
            </a:r>
            <a:r>
              <a:rPr lang="en-US" dirty="0" smtClean="0"/>
              <a:t> </a:t>
            </a:r>
            <a:r>
              <a:rPr lang="en-US" dirty="0" err="1" smtClean="0"/>
              <a:t>liệu</a:t>
            </a:r>
            <a:r>
              <a:rPr lang="en-US" dirty="0" smtClean="0"/>
              <a:t> </a:t>
            </a:r>
            <a:r>
              <a:rPr lang="en-US" dirty="0" err="1" smtClean="0"/>
              <a:t>từng</a:t>
            </a:r>
            <a:r>
              <a:rPr lang="en-US" dirty="0" smtClean="0"/>
              <a:t> </a:t>
            </a:r>
            <a:r>
              <a:rPr lang="en-US" dirty="0" err="1" smtClean="0"/>
              <a:t>ngày</a:t>
            </a:r>
            <a:r>
              <a:rPr lang="vi-VN" dirty="0" smtClean="0"/>
              <a:t>.</a:t>
            </a:r>
          </a:p>
          <a:p>
            <a:pPr lvl="1">
              <a:buFont typeface="Courier New" panose="02070309020205020404" pitchFamily="49" charset="0"/>
              <a:buChar char="o"/>
            </a:pPr>
            <a:r>
              <a:rPr lang="vi-VN" dirty="0" smtClean="0">
                <a:latin typeface="Calibri" panose="020F0502020204030204" pitchFamily="34" charset="0"/>
              </a:rPr>
              <a:t>33 cột.</a:t>
            </a:r>
          </a:p>
          <a:p>
            <a:pPr>
              <a:buFont typeface="Courier New" panose="02070309020205020404" pitchFamily="49" charset="0"/>
              <a:buChar char="o"/>
            </a:pPr>
            <a:endParaRPr lang="en-US" dirty="0" smtClean="0">
              <a:latin typeface="Calibri" panose="020F0502020204030204" pitchFamily="34" charset="0"/>
            </a:endParaRPr>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362200"/>
            <a:ext cx="33496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0561460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err="1" smtClean="0">
                <a:solidFill>
                  <a:srgbClr val="FF0000"/>
                </a:solidFill>
                <a:latin typeface="Times New Roman" panose="02020603050405020304" pitchFamily="18" charset="0"/>
                <a:cs typeface="Times New Roman" panose="02020603050405020304" pitchFamily="18" charset="0"/>
              </a:rPr>
              <a:t>Xử</a:t>
            </a:r>
            <a:r>
              <a:rPr lang="en-US" sz="6000" dirty="0" smtClean="0">
                <a:solidFill>
                  <a:srgbClr val="FF0000"/>
                </a:solidFill>
                <a:latin typeface="Times New Roman" panose="02020603050405020304" pitchFamily="18" charset="0"/>
                <a:cs typeface="Times New Roman" panose="02020603050405020304" pitchFamily="18" charset="0"/>
              </a:rPr>
              <a:t> </a:t>
            </a:r>
            <a:r>
              <a:rPr lang="en-US" sz="6000" dirty="0" err="1" smtClean="0">
                <a:solidFill>
                  <a:srgbClr val="FF0000"/>
                </a:solidFill>
                <a:latin typeface="Times New Roman" panose="02020603050405020304" pitchFamily="18" charset="0"/>
                <a:cs typeface="Times New Roman" panose="02020603050405020304" pitchFamily="18" charset="0"/>
              </a:rPr>
              <a:t>lí</a:t>
            </a:r>
            <a:r>
              <a:rPr lang="en-US" sz="6000" dirty="0" smtClean="0">
                <a:solidFill>
                  <a:srgbClr val="FF0000"/>
                </a:solidFill>
                <a:latin typeface="Times New Roman" panose="02020603050405020304" pitchFamily="18" charset="0"/>
                <a:cs typeface="Times New Roman" panose="02020603050405020304" pitchFamily="18" charset="0"/>
              </a:rPr>
              <a:t> </a:t>
            </a:r>
            <a:r>
              <a:rPr lang="en-US" sz="6000" dirty="0" err="1" smtClean="0">
                <a:solidFill>
                  <a:srgbClr val="FF0000"/>
                </a:solidFill>
                <a:latin typeface="Times New Roman" panose="02020603050405020304" pitchFamily="18" charset="0"/>
                <a:cs typeface="Times New Roman" panose="02020603050405020304" pitchFamily="18" charset="0"/>
              </a:rPr>
              <a:t>dữ</a:t>
            </a:r>
            <a:r>
              <a:rPr lang="en-US" sz="6000" dirty="0" smtClean="0">
                <a:solidFill>
                  <a:srgbClr val="FF0000"/>
                </a:solidFill>
                <a:latin typeface="Times New Roman" panose="02020603050405020304" pitchFamily="18" charset="0"/>
                <a:cs typeface="Times New Roman" panose="02020603050405020304" pitchFamily="18" charset="0"/>
              </a:rPr>
              <a:t> </a:t>
            </a:r>
            <a:r>
              <a:rPr lang="en-US" sz="6000" dirty="0" err="1" smtClean="0">
                <a:solidFill>
                  <a:srgbClr val="FF0000"/>
                </a:solidFill>
                <a:latin typeface="Times New Roman" panose="02020603050405020304" pitchFamily="18" charset="0"/>
                <a:cs typeface="Times New Roman" panose="02020603050405020304" pitchFamily="18" charset="0"/>
              </a:rPr>
              <a:t>liệu</a:t>
            </a:r>
            <a:endParaRPr lang="en-US" sz="6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endParaRPr lang="en-US" dirty="0" smtClean="0">
              <a:latin typeface="Calibri" panose="020F0502020204030204" pitchFamily="34" charset="0"/>
            </a:endParaRPr>
          </a:p>
          <a:p>
            <a:pPr marL="0" indent="0">
              <a:buNone/>
            </a:pP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86000"/>
            <a:ext cx="3133725" cy="412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4495800" y="2087290"/>
            <a:ext cx="4229100" cy="39325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457200">
              <a:buFont typeface="+mj-lt"/>
              <a:buAutoNum type="arabicPeriod"/>
            </a:pPr>
            <a:r>
              <a:rPr lang="vi-VN" dirty="0" smtClean="0">
                <a:latin typeface="Calibri" panose="020F0502020204030204" pitchFamily="34" charset="0"/>
              </a:rPr>
              <a:t>Chứa cột thiếu:</a:t>
            </a:r>
          </a:p>
          <a:p>
            <a:pPr>
              <a:buFont typeface="Symbol"/>
              <a:buChar char="Þ"/>
            </a:pPr>
            <a:r>
              <a:rPr lang="vi-VN" dirty="0" smtClean="0">
                <a:latin typeface="Calibri" panose="020F0502020204030204" pitchFamily="34" charset="0"/>
              </a:rPr>
              <a:t>  Xóa những cột thiếu không quan trọng.</a:t>
            </a:r>
          </a:p>
          <a:p>
            <a:pPr marL="0" indent="0">
              <a:buNone/>
            </a:pPr>
            <a:r>
              <a:rPr lang="vi-VN" dirty="0" smtClean="0">
                <a:latin typeface="Calibri" panose="020F0502020204030204" pitchFamily="34" charset="0"/>
              </a:rPr>
              <a:t>Đối với những cột thiếu quan trọng dạng số thì lấy trung bình.</a:t>
            </a:r>
          </a:p>
          <a:p>
            <a:pPr marL="0" indent="0">
              <a:buNone/>
            </a:pPr>
            <a:endParaRPr lang="vi-VN" dirty="0">
              <a:latin typeface="Calibri" panose="020F0502020204030204" pitchFamily="34" charset="0"/>
            </a:endParaRPr>
          </a:p>
          <a:p>
            <a:pPr marL="457200" indent="-457200">
              <a:buFont typeface="+mj-lt"/>
              <a:buAutoNum type="arabicPeriod" startAt="2"/>
            </a:pPr>
            <a:r>
              <a:rPr lang="vi-VN" dirty="0" smtClean="0">
                <a:latin typeface="Calibri" panose="020F0502020204030204" pitchFamily="34" charset="0"/>
              </a:rPr>
              <a:t>Dữ liệu bị </a:t>
            </a:r>
            <a:r>
              <a:rPr lang="vi-VN" dirty="0">
                <a:latin typeface="Calibri" panose="020F0502020204030204" pitchFamily="34" charset="0"/>
              </a:rPr>
              <a:t>sai</a:t>
            </a:r>
            <a:r>
              <a:rPr lang="vi-VN" dirty="0" smtClean="0">
                <a:latin typeface="Calibri" panose="020F0502020204030204" pitchFamily="34" charset="0"/>
              </a:rPr>
              <a:t>:</a:t>
            </a:r>
          </a:p>
          <a:p>
            <a:pPr marL="0" indent="0">
              <a:buNone/>
            </a:pPr>
            <a:r>
              <a:rPr lang="vi-VN" dirty="0" smtClean="0">
                <a:latin typeface="Calibri" panose="020F0502020204030204" pitchFamily="34" charset="0"/>
              </a:rPr>
              <a:t>Có những cột như precipType dữ liệu  thu thập sai.</a:t>
            </a:r>
          </a:p>
          <a:p>
            <a:pPr marL="0" indent="0">
              <a:buNone/>
            </a:pPr>
            <a:r>
              <a:rPr lang="vi-VN" dirty="0" smtClean="0">
                <a:latin typeface="Calibri" panose="020F0502020204030204" pitchFamily="34" charset="0"/>
              </a:rPr>
              <a:t>=&gt; Xóa những cột đó cột .</a:t>
            </a:r>
            <a:endParaRPr lang="en-US" dirty="0" smtClean="0">
              <a:latin typeface="Calibri" panose="020F0502020204030204" pitchFamily="34" charset="0"/>
            </a:endParaRPr>
          </a:p>
          <a:p>
            <a:pPr marL="0" indent="0">
              <a:buFont typeface="Arial" panose="020B0604020202020204" pitchFamily="34" charse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920980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err="1" smtClean="0">
                <a:solidFill>
                  <a:srgbClr val="FF0000"/>
                </a:solidFill>
                <a:latin typeface="Times New Roman" panose="02020603050405020304" pitchFamily="18" charset="0"/>
                <a:cs typeface="Times New Roman" panose="02020603050405020304" pitchFamily="18" charset="0"/>
              </a:rPr>
              <a:t>Xử</a:t>
            </a:r>
            <a:r>
              <a:rPr lang="en-US" sz="6000" dirty="0" smtClean="0">
                <a:solidFill>
                  <a:srgbClr val="FF0000"/>
                </a:solidFill>
                <a:latin typeface="Times New Roman" panose="02020603050405020304" pitchFamily="18" charset="0"/>
                <a:cs typeface="Times New Roman" panose="02020603050405020304" pitchFamily="18" charset="0"/>
              </a:rPr>
              <a:t> </a:t>
            </a:r>
            <a:r>
              <a:rPr lang="en-US" sz="6000" dirty="0" err="1" smtClean="0">
                <a:solidFill>
                  <a:srgbClr val="FF0000"/>
                </a:solidFill>
                <a:latin typeface="Times New Roman" panose="02020603050405020304" pitchFamily="18" charset="0"/>
                <a:cs typeface="Times New Roman" panose="02020603050405020304" pitchFamily="18" charset="0"/>
              </a:rPr>
              <a:t>lí</a:t>
            </a:r>
            <a:r>
              <a:rPr lang="en-US" sz="6000" dirty="0" smtClean="0">
                <a:solidFill>
                  <a:srgbClr val="FF0000"/>
                </a:solidFill>
                <a:latin typeface="Times New Roman" panose="02020603050405020304" pitchFamily="18" charset="0"/>
                <a:cs typeface="Times New Roman" panose="02020603050405020304" pitchFamily="18" charset="0"/>
              </a:rPr>
              <a:t> </a:t>
            </a:r>
            <a:r>
              <a:rPr lang="en-US" sz="6000" dirty="0" err="1" smtClean="0">
                <a:solidFill>
                  <a:srgbClr val="FF0000"/>
                </a:solidFill>
                <a:latin typeface="Times New Roman" panose="02020603050405020304" pitchFamily="18" charset="0"/>
                <a:cs typeface="Times New Roman" panose="02020603050405020304" pitchFamily="18" charset="0"/>
              </a:rPr>
              <a:t>dữ</a:t>
            </a:r>
            <a:r>
              <a:rPr lang="en-US" sz="6000" dirty="0" smtClean="0">
                <a:solidFill>
                  <a:srgbClr val="FF0000"/>
                </a:solidFill>
                <a:latin typeface="Times New Roman" panose="02020603050405020304" pitchFamily="18" charset="0"/>
                <a:cs typeface="Times New Roman" panose="02020603050405020304" pitchFamily="18" charset="0"/>
              </a:rPr>
              <a:t> </a:t>
            </a:r>
            <a:r>
              <a:rPr lang="en-US" sz="6000" dirty="0" err="1" smtClean="0">
                <a:solidFill>
                  <a:srgbClr val="FF0000"/>
                </a:solidFill>
                <a:latin typeface="Times New Roman" panose="02020603050405020304" pitchFamily="18" charset="0"/>
                <a:cs typeface="Times New Roman" panose="02020603050405020304" pitchFamily="18" charset="0"/>
              </a:rPr>
              <a:t>liệu</a:t>
            </a:r>
            <a:endParaRPr lang="en-US" sz="6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endParaRPr lang="vi-VN" dirty="0" smtClean="0">
              <a:latin typeface="Calibri" panose="020F0502020204030204" pitchFamily="34" charset="0"/>
            </a:endParaRPr>
          </a:p>
          <a:p>
            <a:pPr>
              <a:buFont typeface="Courier New" panose="02070309020205020404" pitchFamily="49" charset="0"/>
              <a:buChar char="o"/>
            </a:pPr>
            <a:endParaRPr lang="en-US" dirty="0" smtClean="0">
              <a:latin typeface="Calibri" panose="020F0502020204030204" pitchFamily="34" charset="0"/>
            </a:endParaRPr>
          </a:p>
          <a:p>
            <a:pPr marL="0" indent="0">
              <a:buNone/>
            </a:pP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86000"/>
            <a:ext cx="3133725" cy="412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4495800" y="2087290"/>
            <a:ext cx="4229100" cy="39325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457200">
              <a:buFont typeface="+mj-lt"/>
              <a:buAutoNum type="arabicPeriod" startAt="3"/>
            </a:pPr>
            <a:r>
              <a:rPr lang="vi-VN" dirty="0" smtClean="0">
                <a:latin typeface="Calibri" panose="020F0502020204030204" pitchFamily="34" charset="0"/>
              </a:rPr>
              <a:t>Dữ liệu dạng UNIX time (các cột có tên Time ở cuối):</a:t>
            </a:r>
          </a:p>
          <a:p>
            <a:pPr marL="0" indent="0">
              <a:buNone/>
            </a:pPr>
            <a:r>
              <a:rPr lang="vi-VN" dirty="0" smtClean="0">
                <a:latin typeface="Calibri" panose="020F0502020204030204" pitchFamily="34" charset="0"/>
              </a:rPr>
              <a:t>=&gt; Chuyển về dạng giờ các cột đó để phù hợp với bài toán.</a:t>
            </a:r>
          </a:p>
          <a:p>
            <a:pPr>
              <a:buFont typeface="Symbol"/>
              <a:buChar char="Þ"/>
            </a:pPr>
            <a:endParaRPr lang="vi-VN" dirty="0">
              <a:latin typeface="Calibri" panose="020F0502020204030204" pitchFamily="34" charset="0"/>
            </a:endParaRPr>
          </a:p>
          <a:p>
            <a:pPr marL="457200" indent="-457200">
              <a:buFont typeface="+mj-lt"/>
              <a:buAutoNum type="arabicPeriod" startAt="4"/>
            </a:pPr>
            <a:r>
              <a:rPr lang="vi-VN" dirty="0" smtClean="0">
                <a:latin typeface="Calibri" panose="020F0502020204030204" pitchFamily="34" charset="0"/>
              </a:rPr>
              <a:t>Cột dạng chuỗi:</a:t>
            </a:r>
          </a:p>
          <a:p>
            <a:pPr marL="0" indent="0">
              <a:buNone/>
            </a:pPr>
            <a:r>
              <a:rPr lang="vi-VN" dirty="0" smtClean="0">
                <a:latin typeface="Calibri" panose="020F0502020204030204" pitchFamily="34" charset="0"/>
              </a:rPr>
              <a:t>=&gt; Xóa những cột dạng chuỗi.</a:t>
            </a:r>
            <a:endParaRPr lang="en-US"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823799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858000" cy="1087437"/>
          </a:xfrm>
        </p:spPr>
        <p:txBody>
          <a:bodyPr>
            <a:normAutofit/>
          </a:bodyPr>
          <a:lstStyle/>
          <a:p>
            <a:r>
              <a:rPr lang="en-US" sz="6000" dirty="0" err="1" smtClean="0">
                <a:solidFill>
                  <a:srgbClr val="FF0000"/>
                </a:solidFill>
              </a:rPr>
              <a:t>Giải</a:t>
            </a:r>
            <a:r>
              <a:rPr lang="en-US" sz="6000" dirty="0" smtClean="0">
                <a:solidFill>
                  <a:srgbClr val="FF0000"/>
                </a:solidFill>
              </a:rPr>
              <a:t> </a:t>
            </a:r>
            <a:r>
              <a:rPr lang="en-US" sz="6000" dirty="0" err="1" smtClean="0">
                <a:solidFill>
                  <a:srgbClr val="FF0000"/>
                </a:solidFill>
              </a:rPr>
              <a:t>quyết</a:t>
            </a:r>
            <a:r>
              <a:rPr lang="en-US" sz="6000" dirty="0" smtClean="0">
                <a:solidFill>
                  <a:srgbClr val="FF0000"/>
                </a:solidFill>
              </a:rPr>
              <a:t> </a:t>
            </a:r>
            <a:r>
              <a:rPr lang="en-US" sz="6000" dirty="0" err="1" smtClean="0">
                <a:solidFill>
                  <a:srgbClr val="FF0000"/>
                </a:solidFill>
              </a:rPr>
              <a:t>vấn</a:t>
            </a:r>
            <a:r>
              <a:rPr lang="en-US" sz="6000" dirty="0" smtClean="0">
                <a:solidFill>
                  <a:srgbClr val="FF0000"/>
                </a:solidFill>
              </a:rPr>
              <a:t> </a:t>
            </a:r>
            <a:r>
              <a:rPr lang="en-US" sz="6000" dirty="0" err="1" smtClean="0">
                <a:solidFill>
                  <a:srgbClr val="FF0000"/>
                </a:solidFill>
              </a:rPr>
              <a:t>đề</a:t>
            </a:r>
            <a:endParaRPr lang="en-US" sz="6000" dirty="0">
              <a:solidFill>
                <a:srgbClr val="FF0000"/>
              </a:solidFill>
            </a:endParaRPr>
          </a:p>
        </p:txBody>
      </p:sp>
      <p:sp>
        <p:nvSpPr>
          <p:cNvPr id="3" name="Subtitle 2"/>
          <p:cNvSpPr>
            <a:spLocks noGrp="1"/>
          </p:cNvSpPr>
          <p:nvPr>
            <p:ph type="subTitle" idx="1"/>
          </p:nvPr>
        </p:nvSpPr>
        <p:spPr>
          <a:xfrm>
            <a:off x="1143000" y="1905000"/>
            <a:ext cx="6858000" cy="3352800"/>
          </a:xfrm>
        </p:spPr>
        <p:txBody>
          <a:bodyPr/>
          <a:lstStyle/>
          <a:p>
            <a:pPr marL="285750" indent="-285750" algn="l">
              <a:buFont typeface="Arial" panose="020B0604020202020204" pitchFamily="34" charset="0"/>
              <a:buChar char="•"/>
            </a:pPr>
            <a:r>
              <a:rPr lang="en-US" sz="3200" dirty="0" err="1" smtClean="0"/>
              <a:t>Áp</a:t>
            </a:r>
            <a:r>
              <a:rPr lang="en-US" sz="3200" dirty="0" smtClean="0"/>
              <a:t> </a:t>
            </a:r>
            <a:r>
              <a:rPr lang="en-US" sz="3200" dirty="0" err="1" smtClean="0"/>
              <a:t>dụng</a:t>
            </a:r>
            <a:r>
              <a:rPr lang="en-US" sz="3200" dirty="0" smtClean="0"/>
              <a:t> machine learning </a:t>
            </a:r>
            <a:r>
              <a:rPr lang="en-US" sz="3200" dirty="0" err="1" smtClean="0"/>
              <a:t>để</a:t>
            </a:r>
            <a:r>
              <a:rPr lang="en-US" sz="3200" dirty="0" smtClean="0"/>
              <a:t> </a:t>
            </a:r>
            <a:r>
              <a:rPr lang="en-US" sz="3200" dirty="0" err="1" smtClean="0"/>
              <a:t>dự</a:t>
            </a:r>
            <a:r>
              <a:rPr lang="en-US" sz="3200" dirty="0" smtClean="0"/>
              <a:t> </a:t>
            </a:r>
            <a:r>
              <a:rPr lang="en-US" sz="3200" dirty="0" err="1" smtClean="0"/>
              <a:t>đoán</a:t>
            </a:r>
            <a:endParaRPr lang="en-US" sz="3200" dirty="0" smtClean="0"/>
          </a:p>
          <a:p>
            <a:pPr marL="285750" indent="-285750" algn="l">
              <a:buFont typeface="Arial" panose="020B0604020202020204" pitchFamily="34" charset="0"/>
              <a:buChar char="•"/>
            </a:pPr>
            <a:r>
              <a:rPr lang="en-US" sz="3200" dirty="0" err="1" smtClean="0"/>
              <a:t>Lựa</a:t>
            </a:r>
            <a:r>
              <a:rPr lang="en-US" sz="3200" dirty="0" smtClean="0"/>
              <a:t> </a:t>
            </a:r>
            <a:r>
              <a:rPr lang="en-US" sz="3200" dirty="0" err="1" smtClean="0"/>
              <a:t>chọn</a:t>
            </a:r>
            <a:r>
              <a:rPr lang="en-US" sz="3200" dirty="0" smtClean="0"/>
              <a:t> </a:t>
            </a:r>
            <a:r>
              <a:rPr lang="en-US" sz="3200" dirty="0" err="1" smtClean="0"/>
              <a:t>giữa</a:t>
            </a:r>
            <a:r>
              <a:rPr lang="en-US" sz="3200" dirty="0" smtClean="0"/>
              <a:t> 2 </a:t>
            </a:r>
            <a:r>
              <a:rPr lang="en-US" sz="3200" dirty="0" err="1" smtClean="0"/>
              <a:t>mô</a:t>
            </a:r>
            <a:r>
              <a:rPr lang="en-US" sz="3200" dirty="0" smtClean="0"/>
              <a:t> </a:t>
            </a:r>
            <a:r>
              <a:rPr lang="en-US" sz="3200" dirty="0" err="1" smtClean="0"/>
              <a:t>hình</a:t>
            </a:r>
            <a:r>
              <a:rPr lang="en-US" sz="3200" dirty="0" smtClean="0"/>
              <a:t>:</a:t>
            </a:r>
          </a:p>
          <a:p>
            <a:pPr marL="628650" lvl="1" indent="-285750" algn="l">
              <a:buFont typeface="Arial" panose="020B0604020202020204" pitchFamily="34" charset="0"/>
              <a:buChar char="•"/>
            </a:pPr>
            <a:r>
              <a:rPr lang="en-US" sz="3200" dirty="0" smtClean="0"/>
              <a:t>MLP </a:t>
            </a:r>
            <a:r>
              <a:rPr lang="en-US" sz="3200" dirty="0" err="1" smtClean="0"/>
              <a:t>regressor</a:t>
            </a:r>
            <a:endParaRPr lang="en-US" sz="3200" dirty="0" smtClean="0"/>
          </a:p>
          <a:p>
            <a:pPr marL="628650" lvl="1" indent="-285750" algn="l">
              <a:buFont typeface="Arial" panose="020B0604020202020204" pitchFamily="34" charset="0"/>
              <a:buChar char="•"/>
            </a:pPr>
            <a:r>
              <a:rPr lang="en-US" sz="3200" dirty="0" smtClean="0"/>
              <a:t>Linear regression</a:t>
            </a:r>
          </a:p>
          <a:p>
            <a:pPr marL="285750" indent="-285750" algn="l">
              <a:buFont typeface="Arial" panose="020B0604020202020204" pitchFamily="34" charset="0"/>
              <a:buChar char="•"/>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8790298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457200"/>
            <a:ext cx="6858000" cy="1011237"/>
          </a:xfrm>
        </p:spPr>
        <p:txBody>
          <a:bodyPr>
            <a:normAutofit/>
          </a:bodyPr>
          <a:lstStyle/>
          <a:p>
            <a:r>
              <a:rPr lang="en-US" sz="6000" dirty="0" err="1">
                <a:solidFill>
                  <a:srgbClr val="FF0000"/>
                </a:solidFill>
              </a:rPr>
              <a:t>Giải</a:t>
            </a:r>
            <a:r>
              <a:rPr lang="en-US" sz="6000" dirty="0">
                <a:solidFill>
                  <a:srgbClr val="FF0000"/>
                </a:solidFill>
              </a:rPr>
              <a:t> </a:t>
            </a:r>
            <a:r>
              <a:rPr lang="en-US" sz="6000" dirty="0" err="1">
                <a:solidFill>
                  <a:srgbClr val="FF0000"/>
                </a:solidFill>
              </a:rPr>
              <a:t>quyết</a:t>
            </a:r>
            <a:r>
              <a:rPr lang="en-US" sz="6000" dirty="0">
                <a:solidFill>
                  <a:srgbClr val="FF0000"/>
                </a:solidFill>
              </a:rPr>
              <a:t> </a:t>
            </a:r>
            <a:r>
              <a:rPr lang="en-US" sz="6000" dirty="0" err="1">
                <a:solidFill>
                  <a:srgbClr val="FF0000"/>
                </a:solidFill>
              </a:rPr>
              <a:t>vấn</a:t>
            </a:r>
            <a:r>
              <a:rPr lang="en-US" sz="6000" dirty="0">
                <a:solidFill>
                  <a:srgbClr val="FF0000"/>
                </a:solidFill>
              </a:rPr>
              <a:t> </a:t>
            </a:r>
            <a:r>
              <a:rPr lang="en-US" sz="6000" dirty="0" err="1">
                <a:solidFill>
                  <a:srgbClr val="FF0000"/>
                </a:solidFill>
              </a:rPr>
              <a:t>đề</a:t>
            </a:r>
            <a:endParaRPr lang="en-US" sz="6000" dirty="0"/>
          </a:p>
        </p:txBody>
      </p:sp>
      <p:sp>
        <p:nvSpPr>
          <p:cNvPr id="3" name="Subtitle 2"/>
          <p:cNvSpPr>
            <a:spLocks noGrp="1"/>
          </p:cNvSpPr>
          <p:nvPr>
            <p:ph type="subTitle" idx="1"/>
          </p:nvPr>
        </p:nvSpPr>
        <p:spPr>
          <a:xfrm>
            <a:off x="952500" y="2057400"/>
            <a:ext cx="7239000" cy="4267200"/>
          </a:xfrm>
        </p:spPr>
        <p:txBody>
          <a:bodyPr>
            <a:normAutofit/>
          </a:bodyPr>
          <a:lstStyle/>
          <a:p>
            <a:pPr marL="285750" indent="-285750" algn="l">
              <a:buFont typeface="Arial" panose="020B0604020202020204" pitchFamily="34" charset="0"/>
              <a:buChar char="•"/>
            </a:pPr>
            <a:r>
              <a:rPr lang="en-US" sz="2400" dirty="0" smtClean="0"/>
              <a:t>MLP </a:t>
            </a:r>
            <a:r>
              <a:rPr lang="en-US" sz="2400" dirty="0" err="1" smtClean="0"/>
              <a:t>regressor</a:t>
            </a:r>
            <a:endParaRPr lang="en-US" sz="2400" dirty="0" smtClean="0"/>
          </a:p>
          <a:p>
            <a:pPr marL="628650" lvl="1" indent="-285750" algn="l">
              <a:buFont typeface="Arial" panose="020B0604020202020204" pitchFamily="34" charset="0"/>
              <a:buChar char="•"/>
            </a:pPr>
            <a:r>
              <a:rPr lang="en-US" sz="2400" dirty="0" err="1" smtClean="0"/>
              <a:t>Chạy</a:t>
            </a:r>
            <a:r>
              <a:rPr lang="en-US" sz="2400" dirty="0" smtClean="0"/>
              <a:t> </a:t>
            </a:r>
            <a:r>
              <a:rPr lang="en-US" sz="2400" dirty="0" err="1" smtClean="0"/>
              <a:t>lần</a:t>
            </a:r>
            <a:r>
              <a:rPr lang="en-US" sz="2400" dirty="0" smtClean="0"/>
              <a:t> </a:t>
            </a:r>
            <a:r>
              <a:rPr lang="en-US" sz="2400" dirty="0" err="1" smtClean="0"/>
              <a:t>lượt</a:t>
            </a:r>
            <a:r>
              <a:rPr lang="en-US" sz="2400" dirty="0" smtClean="0"/>
              <a:t> </a:t>
            </a:r>
            <a:r>
              <a:rPr lang="en-US" sz="2400" dirty="0" err="1" smtClean="0"/>
              <a:t>các</a:t>
            </a:r>
            <a:r>
              <a:rPr lang="en-US" sz="2400" dirty="0" smtClean="0"/>
              <a:t> </a:t>
            </a:r>
            <a:r>
              <a:rPr lang="en-US" sz="2400" dirty="0" err="1" smtClean="0"/>
              <a:t>giá</a:t>
            </a:r>
            <a:r>
              <a:rPr lang="en-US" sz="2400" dirty="0" smtClean="0"/>
              <a:t> </a:t>
            </a:r>
            <a:r>
              <a:rPr lang="en-US" sz="2400" dirty="0" err="1" smtClean="0"/>
              <a:t>trí</a:t>
            </a:r>
            <a:r>
              <a:rPr lang="en-US" sz="2400" dirty="0"/>
              <a:t> alpha = [0.0001, 0.001, 0.01, 0.1, 1, 10</a:t>
            </a:r>
            <a:r>
              <a:rPr lang="en-US" sz="2400" dirty="0" smtClean="0"/>
              <a:t>]</a:t>
            </a:r>
          </a:p>
          <a:p>
            <a:pPr marL="628650" lvl="1" indent="-285750" algn="l">
              <a:buFont typeface="Arial" panose="020B0604020202020204" pitchFamily="34" charset="0"/>
              <a:buChar char="•"/>
            </a:pPr>
            <a:r>
              <a:rPr lang="en-US" sz="2400" dirty="0" smtClean="0"/>
              <a:t>1 hidden layer </a:t>
            </a:r>
            <a:r>
              <a:rPr lang="en-US" sz="2400" dirty="0" err="1" smtClean="0"/>
              <a:t>với</a:t>
            </a:r>
            <a:r>
              <a:rPr lang="en-US" sz="2400" dirty="0" smtClean="0"/>
              <a:t> 50 neurons node</a:t>
            </a:r>
          </a:p>
          <a:p>
            <a:pPr marL="628650" lvl="1" indent="-285750" algn="l">
              <a:buFont typeface="Arial" panose="020B0604020202020204" pitchFamily="34" charset="0"/>
              <a:buChar char="•"/>
            </a:pPr>
            <a:r>
              <a:rPr lang="en-US" sz="2400" dirty="0" err="1" smtClean="0"/>
              <a:t>Các</a:t>
            </a:r>
            <a:r>
              <a:rPr lang="en-US" sz="2400" dirty="0" smtClean="0"/>
              <a:t> </a:t>
            </a:r>
            <a:r>
              <a:rPr lang="en-US" sz="2400" dirty="0" err="1" smtClean="0"/>
              <a:t>tham</a:t>
            </a:r>
            <a:r>
              <a:rPr lang="en-US" sz="2400" dirty="0" smtClean="0"/>
              <a:t> </a:t>
            </a:r>
            <a:r>
              <a:rPr lang="en-US" sz="2400" dirty="0" err="1" smtClean="0"/>
              <a:t>số</a:t>
            </a:r>
            <a:r>
              <a:rPr lang="en-US" sz="2400" dirty="0" smtClean="0"/>
              <a:t> </a:t>
            </a:r>
            <a:r>
              <a:rPr lang="en-US" sz="2400" dirty="0" err="1" smtClean="0"/>
              <a:t>còn</a:t>
            </a:r>
            <a:r>
              <a:rPr lang="en-US" sz="2400" dirty="0" smtClean="0"/>
              <a:t> </a:t>
            </a:r>
            <a:r>
              <a:rPr lang="en-US" sz="2400" dirty="0" err="1" smtClean="0"/>
              <a:t>lại</a:t>
            </a:r>
            <a:r>
              <a:rPr lang="en-US" sz="2400" dirty="0" smtClean="0"/>
              <a:t> </a:t>
            </a:r>
            <a:r>
              <a:rPr lang="en-US" sz="2400" dirty="0" err="1" smtClean="0"/>
              <a:t>để</a:t>
            </a:r>
            <a:r>
              <a:rPr lang="en-US" sz="2400" dirty="0" smtClean="0"/>
              <a:t> </a:t>
            </a:r>
            <a:r>
              <a:rPr lang="en-US" sz="2400" dirty="0" err="1" smtClean="0"/>
              <a:t>mặc</a:t>
            </a:r>
            <a:r>
              <a:rPr lang="en-US" sz="2400" dirty="0" smtClean="0"/>
              <a:t> </a:t>
            </a:r>
            <a:r>
              <a:rPr lang="en-US" sz="2400" dirty="0" err="1" smtClean="0"/>
              <a:t>định</a:t>
            </a:r>
            <a:endParaRPr lang="en-US" sz="2400" dirty="0" smtClean="0"/>
          </a:p>
          <a:p>
            <a:pPr marL="285750" indent="-285750" algn="l">
              <a:buFont typeface="Arial" panose="020B0604020202020204" pitchFamily="34" charset="0"/>
              <a:buChar char="•"/>
            </a:pPr>
            <a:r>
              <a:rPr lang="en-US" sz="2400" dirty="0" err="1" smtClean="0"/>
              <a:t>Chọn</a:t>
            </a:r>
            <a:r>
              <a:rPr lang="en-US" sz="2400" dirty="0" smtClean="0"/>
              <a:t> </a:t>
            </a:r>
            <a:r>
              <a:rPr lang="en-US" sz="2400" dirty="0" err="1" smtClean="0"/>
              <a:t>được</a:t>
            </a:r>
            <a:r>
              <a:rPr lang="en-US" sz="2400" dirty="0" smtClean="0"/>
              <a:t> </a:t>
            </a:r>
            <a:r>
              <a:rPr lang="en-US" sz="2400" dirty="0" err="1" smtClean="0"/>
              <a:t>mô</a:t>
            </a:r>
            <a:r>
              <a:rPr lang="en-US" sz="2400" dirty="0" smtClean="0"/>
              <a:t> </a:t>
            </a:r>
            <a:r>
              <a:rPr lang="en-US" sz="2400" dirty="0" err="1" smtClean="0"/>
              <a:t>hình</a:t>
            </a:r>
            <a:r>
              <a:rPr lang="en-US" sz="2400" dirty="0" smtClean="0"/>
              <a:t> </a:t>
            </a:r>
            <a:r>
              <a:rPr lang="en-US" sz="2400" dirty="0" err="1" smtClean="0"/>
              <a:t>tạm</a:t>
            </a:r>
            <a:r>
              <a:rPr lang="en-US" sz="2400" dirty="0" smtClean="0"/>
              <a:t> </a:t>
            </a:r>
            <a:r>
              <a:rPr lang="en-US" sz="2400" dirty="0" err="1" smtClean="0"/>
              <a:t>thời</a:t>
            </a:r>
            <a:r>
              <a:rPr lang="en-US" sz="2400" dirty="0" smtClean="0"/>
              <a:t> </a:t>
            </a:r>
            <a:r>
              <a:rPr lang="en-US" sz="2400" dirty="0" err="1" smtClean="0"/>
              <a:t>dựa</a:t>
            </a:r>
            <a:r>
              <a:rPr lang="en-US" sz="2400" dirty="0" smtClean="0"/>
              <a:t> </a:t>
            </a:r>
            <a:r>
              <a:rPr lang="en-US" sz="2400" dirty="0" err="1" smtClean="0"/>
              <a:t>vào</a:t>
            </a:r>
            <a:r>
              <a:rPr lang="en-US" sz="2400" dirty="0" smtClean="0"/>
              <a:t> score </a:t>
            </a:r>
            <a:r>
              <a:rPr lang="en-US" sz="2400" dirty="0" err="1" smtClean="0"/>
              <a:t>cao</a:t>
            </a:r>
            <a:r>
              <a:rPr lang="en-US" sz="2400" dirty="0" smtClean="0"/>
              <a:t> </a:t>
            </a:r>
            <a:r>
              <a:rPr lang="en-US" sz="2400" dirty="0" err="1" smtClean="0"/>
              <a:t>nhất</a:t>
            </a:r>
            <a:r>
              <a:rPr lang="en-US" sz="2400" dirty="0" smtClean="0"/>
              <a:t> </a:t>
            </a:r>
            <a:r>
              <a:rPr lang="en-US" sz="2400" dirty="0" err="1" smtClean="0"/>
              <a:t>trên</a:t>
            </a:r>
            <a:r>
              <a:rPr lang="en-US" sz="2400" dirty="0" smtClean="0"/>
              <a:t> </a:t>
            </a:r>
            <a:r>
              <a:rPr lang="en-US" sz="2400" dirty="0" err="1" smtClean="0"/>
              <a:t>tập</a:t>
            </a:r>
            <a:r>
              <a:rPr lang="en-US" sz="2400" dirty="0" smtClean="0"/>
              <a:t> validation</a:t>
            </a:r>
          </a:p>
          <a:p>
            <a:pPr marL="285750" indent="-285750" algn="l">
              <a:buFont typeface="Arial" panose="020B0604020202020204" pitchFamily="34" charset="0"/>
              <a:buChar char="•"/>
            </a:pPr>
            <a:endParaRPr lang="en-US" sz="24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8291641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04800"/>
            <a:ext cx="6858000" cy="1071563"/>
          </a:xfrm>
        </p:spPr>
        <p:txBody>
          <a:bodyPr>
            <a:normAutofit/>
          </a:bodyPr>
          <a:lstStyle/>
          <a:p>
            <a:r>
              <a:rPr lang="en-US" sz="6000" dirty="0" err="1">
                <a:solidFill>
                  <a:srgbClr val="FF0000"/>
                </a:solidFill>
              </a:rPr>
              <a:t>Giải</a:t>
            </a:r>
            <a:r>
              <a:rPr lang="en-US" sz="6000" dirty="0">
                <a:solidFill>
                  <a:srgbClr val="FF0000"/>
                </a:solidFill>
              </a:rPr>
              <a:t> </a:t>
            </a:r>
            <a:r>
              <a:rPr lang="en-US" sz="6000" dirty="0" err="1">
                <a:solidFill>
                  <a:srgbClr val="FF0000"/>
                </a:solidFill>
              </a:rPr>
              <a:t>quyết</a:t>
            </a:r>
            <a:r>
              <a:rPr lang="en-US" sz="6000" dirty="0">
                <a:solidFill>
                  <a:srgbClr val="FF0000"/>
                </a:solidFill>
              </a:rPr>
              <a:t> </a:t>
            </a:r>
            <a:r>
              <a:rPr lang="en-US" sz="6000" dirty="0" err="1">
                <a:solidFill>
                  <a:srgbClr val="FF0000"/>
                </a:solidFill>
              </a:rPr>
              <a:t>vấn</a:t>
            </a:r>
            <a:r>
              <a:rPr lang="en-US" sz="6000" dirty="0">
                <a:solidFill>
                  <a:srgbClr val="FF0000"/>
                </a:solidFill>
              </a:rPr>
              <a:t> </a:t>
            </a:r>
            <a:r>
              <a:rPr lang="en-US" sz="6000" dirty="0" err="1">
                <a:solidFill>
                  <a:srgbClr val="FF0000"/>
                </a:solidFill>
              </a:rPr>
              <a:t>đề</a:t>
            </a:r>
            <a:endParaRPr lang="en-US" sz="6000" dirty="0"/>
          </a:p>
        </p:txBody>
      </p:sp>
      <p:sp>
        <p:nvSpPr>
          <p:cNvPr id="3" name="Subtitle 2"/>
          <p:cNvSpPr>
            <a:spLocks noGrp="1"/>
          </p:cNvSpPr>
          <p:nvPr>
            <p:ph type="subTitle" idx="1"/>
          </p:nvPr>
        </p:nvSpPr>
        <p:spPr>
          <a:xfrm>
            <a:off x="1143000" y="1828800"/>
            <a:ext cx="6858000" cy="3733800"/>
          </a:xfrm>
        </p:spPr>
        <p:txBody>
          <a:bodyPr>
            <a:normAutofit/>
          </a:bodyPr>
          <a:lstStyle/>
          <a:p>
            <a:pPr marL="285750" indent="-285750" algn="l">
              <a:buFont typeface="Arial" panose="020B0604020202020204" pitchFamily="34" charset="0"/>
              <a:buChar char="•"/>
            </a:pPr>
            <a:r>
              <a:rPr lang="en-US" sz="2800" dirty="0" smtClean="0"/>
              <a:t>Linear regression</a:t>
            </a:r>
          </a:p>
          <a:p>
            <a:pPr marL="628650" lvl="1" indent="-285750" algn="l">
              <a:buFont typeface="Arial" panose="020B0604020202020204" pitchFamily="34" charset="0"/>
              <a:buChar char="•"/>
            </a:pPr>
            <a:r>
              <a:rPr lang="en-US" sz="2500" dirty="0" smtClean="0"/>
              <a:t>Cho score </a:t>
            </a:r>
            <a:r>
              <a:rPr lang="en-US" sz="2500" dirty="0" err="1" smtClean="0"/>
              <a:t>trên</a:t>
            </a:r>
            <a:r>
              <a:rPr lang="en-US" sz="2500" dirty="0" smtClean="0"/>
              <a:t> </a:t>
            </a:r>
            <a:r>
              <a:rPr lang="en-US" sz="2500" dirty="0" err="1" smtClean="0"/>
              <a:t>tập</a:t>
            </a:r>
            <a:r>
              <a:rPr lang="en-US" sz="2500" dirty="0" smtClean="0"/>
              <a:t> validation </a:t>
            </a:r>
            <a:r>
              <a:rPr lang="en-US" sz="2500" dirty="0" err="1" smtClean="0"/>
              <a:t>tốt</a:t>
            </a:r>
            <a:r>
              <a:rPr lang="en-US" sz="2500" dirty="0" smtClean="0"/>
              <a:t> </a:t>
            </a:r>
            <a:r>
              <a:rPr lang="en-US" sz="2500" dirty="0" err="1" smtClean="0"/>
              <a:t>hơn</a:t>
            </a:r>
            <a:r>
              <a:rPr lang="en-US" sz="2500" dirty="0" smtClean="0"/>
              <a:t> so </a:t>
            </a:r>
            <a:r>
              <a:rPr lang="en-US" sz="2500" dirty="0" err="1" smtClean="0"/>
              <a:t>với</a:t>
            </a:r>
            <a:r>
              <a:rPr lang="en-US" sz="2500" dirty="0" smtClean="0"/>
              <a:t> MLP </a:t>
            </a:r>
            <a:r>
              <a:rPr lang="en-US" sz="2500" dirty="0" err="1" smtClean="0"/>
              <a:t>regressor</a:t>
            </a:r>
            <a:endParaRPr lang="en-US" sz="2500" dirty="0" smtClean="0"/>
          </a:p>
          <a:p>
            <a:pPr marL="628650" lvl="1" indent="-285750" algn="l">
              <a:buFont typeface="Arial" panose="020B0604020202020204" pitchFamily="34" charset="0"/>
              <a:buChar char="•"/>
            </a:pPr>
            <a:r>
              <a:rPr lang="en-US" sz="2500" dirty="0" err="1" smtClean="0"/>
              <a:t>Chọn</a:t>
            </a:r>
            <a:r>
              <a:rPr lang="en-US" sz="2500" dirty="0" smtClean="0"/>
              <a:t> </a:t>
            </a:r>
            <a:r>
              <a:rPr lang="en-US" sz="2500" dirty="0" err="1" smtClean="0"/>
              <a:t>mô</a:t>
            </a:r>
            <a:r>
              <a:rPr lang="en-US" sz="2500" dirty="0" smtClean="0"/>
              <a:t> </a:t>
            </a:r>
            <a:r>
              <a:rPr lang="en-US" sz="2500" dirty="0" err="1" smtClean="0"/>
              <a:t>hình</a:t>
            </a:r>
            <a:r>
              <a:rPr lang="en-US" sz="2500" dirty="0" smtClean="0"/>
              <a:t> </a:t>
            </a:r>
            <a:r>
              <a:rPr lang="en-US" sz="2500" dirty="0" err="1" smtClean="0"/>
              <a:t>này</a:t>
            </a:r>
            <a:r>
              <a:rPr lang="en-US" sz="2500" dirty="0" smtClean="0"/>
              <a:t> </a:t>
            </a:r>
            <a:r>
              <a:rPr lang="en-US" sz="2500" dirty="0" err="1" smtClean="0"/>
              <a:t>để</a:t>
            </a:r>
            <a:r>
              <a:rPr lang="en-US" sz="2500" dirty="0" smtClean="0"/>
              <a:t> </a:t>
            </a:r>
            <a:r>
              <a:rPr lang="en-US" sz="2500" dirty="0" err="1" smtClean="0"/>
              <a:t>dự</a:t>
            </a:r>
            <a:r>
              <a:rPr lang="en-US" sz="2500" dirty="0" smtClean="0"/>
              <a:t> </a:t>
            </a:r>
            <a:r>
              <a:rPr lang="en-US" sz="2500" dirty="0" err="1" smtClean="0"/>
              <a:t>đoán</a:t>
            </a:r>
            <a:endParaRPr lang="en-US" sz="2500" dirty="0" smtClean="0"/>
          </a:p>
          <a:p>
            <a:pPr marL="628650" lvl="1" indent="-285750" algn="l">
              <a:buFont typeface="Arial" panose="020B0604020202020204" pitchFamily="34" charset="0"/>
              <a:buChar char="•"/>
            </a:pPr>
            <a:r>
              <a:rPr lang="vi-VN" sz="2500" dirty="0" smtClean="0"/>
              <a:t>Ư</a:t>
            </a:r>
            <a:r>
              <a:rPr lang="en-US" sz="2500" dirty="0" smtClean="0"/>
              <a:t>u </a:t>
            </a:r>
            <a:r>
              <a:rPr lang="en-US" sz="2500" dirty="0" err="1" smtClean="0"/>
              <a:t>điểm</a:t>
            </a:r>
            <a:r>
              <a:rPr lang="en-US" sz="2500" dirty="0" smtClean="0"/>
              <a:t>: </a:t>
            </a:r>
            <a:r>
              <a:rPr lang="en-US" sz="2500" dirty="0" err="1" smtClean="0"/>
              <a:t>đơn</a:t>
            </a:r>
            <a:r>
              <a:rPr lang="en-US" sz="2500" dirty="0" smtClean="0"/>
              <a:t> </a:t>
            </a:r>
            <a:r>
              <a:rPr lang="en-US" sz="2500" dirty="0" err="1" smtClean="0"/>
              <a:t>giản</a:t>
            </a:r>
            <a:endParaRPr lang="en-US" sz="25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3657663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vi-VN" sz="6000" dirty="0" smtClean="0">
                <a:solidFill>
                  <a:srgbClr val="FF0000"/>
                </a:solidFill>
              </a:rPr>
              <a:t>Kết quả</a:t>
            </a:r>
            <a:endParaRPr lang="en-US" sz="6000" dirty="0">
              <a:solidFill>
                <a:srgbClr val="FF0000"/>
              </a:solidFill>
            </a:endParaRPr>
          </a:p>
        </p:txBody>
      </p:sp>
      <p:sp>
        <p:nvSpPr>
          <p:cNvPr id="3" name="Content Placeholder 2"/>
          <p:cNvSpPr>
            <a:spLocks noGrp="1"/>
          </p:cNvSpPr>
          <p:nvPr>
            <p:ph idx="1"/>
          </p:nvPr>
        </p:nvSpPr>
        <p:spPr>
          <a:xfrm>
            <a:off x="667265" y="1994422"/>
            <a:ext cx="7886700" cy="612775"/>
          </a:xfrm>
        </p:spPr>
        <p:txBody>
          <a:bodyPr>
            <a:normAutofit lnSpcReduction="10000"/>
          </a:bodyPr>
          <a:lstStyle/>
          <a:p>
            <a:pPr marL="0" indent="0">
              <a:buNone/>
            </a:pPr>
            <a:r>
              <a:rPr lang="vi-VN" dirty="0" smtClean="0"/>
              <a:t>Kết quả r_2 score trên tập validation của MLP với các alpha khác nhau.</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590801"/>
            <a:ext cx="5142842" cy="1357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txBox="1">
            <a:spLocks/>
          </p:cNvSpPr>
          <p:nvPr/>
        </p:nvSpPr>
        <p:spPr>
          <a:xfrm>
            <a:off x="685800" y="4418012"/>
            <a:ext cx="7886700" cy="6127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vi-VN" dirty="0" smtClean="0"/>
              <a:t>Kết quả và độ lỗi trên tập validation của LinearRegression.</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1566" y="4952453"/>
            <a:ext cx="4303215" cy="323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6332925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vi-VN" sz="6000" dirty="0" smtClean="0">
                <a:solidFill>
                  <a:srgbClr val="FF0000"/>
                </a:solidFill>
              </a:rPr>
              <a:t>Kết quả</a:t>
            </a:r>
            <a:endParaRPr lang="en-US" sz="6000" dirty="0">
              <a:solidFill>
                <a:srgbClr val="FF0000"/>
              </a:solidFill>
            </a:endParaRPr>
          </a:p>
        </p:txBody>
      </p:sp>
      <p:sp>
        <p:nvSpPr>
          <p:cNvPr id="3" name="Content Placeholder 2"/>
          <p:cNvSpPr>
            <a:spLocks noGrp="1"/>
          </p:cNvSpPr>
          <p:nvPr>
            <p:ph idx="1"/>
          </p:nvPr>
        </p:nvSpPr>
        <p:spPr>
          <a:xfrm>
            <a:off x="667265" y="1994422"/>
            <a:ext cx="7886700" cy="612775"/>
          </a:xfrm>
        </p:spPr>
        <p:txBody>
          <a:bodyPr>
            <a:normAutofit/>
          </a:bodyPr>
          <a:lstStyle/>
          <a:p>
            <a:pPr marL="0" indent="0">
              <a:buNone/>
            </a:pPr>
            <a:r>
              <a:rPr lang="vi-VN" dirty="0" smtClean="0"/>
              <a:t>Kết quả dự đoán 10 ngày từ tập test:</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634" y="2574540"/>
            <a:ext cx="7403372" cy="500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533400" y="4267200"/>
            <a:ext cx="7886700" cy="38100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vi-VN" dirty="0" smtClean="0"/>
              <a:t>Độ đo mean square error và hệ số tương quan trên tập test:</a:t>
            </a:r>
          </a:p>
          <a:p>
            <a:pPr marL="0" indent="0">
              <a:buFont typeface="Arial" panose="020B0604020202020204" pitchFamily="34" charset="0"/>
              <a:buNone/>
            </a:pPr>
            <a:endParaRPr lang="en-US"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724400"/>
            <a:ext cx="3924815"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317753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457200"/>
            <a:ext cx="6858000" cy="1376363"/>
          </a:xfrm>
        </p:spPr>
        <p:txBody>
          <a:bodyPr>
            <a:normAutofit/>
          </a:bodyPr>
          <a:lstStyle/>
          <a:p>
            <a:r>
              <a:rPr lang="en-US" sz="6000" dirty="0" err="1" smtClean="0">
                <a:solidFill>
                  <a:srgbClr val="FF0000"/>
                </a:solidFill>
              </a:rPr>
              <a:t>Thành</a:t>
            </a:r>
            <a:r>
              <a:rPr lang="en-US" sz="6000" dirty="0" smtClean="0">
                <a:solidFill>
                  <a:srgbClr val="FF0000"/>
                </a:solidFill>
              </a:rPr>
              <a:t> </a:t>
            </a:r>
            <a:r>
              <a:rPr lang="en-US" sz="6000" dirty="0" err="1" smtClean="0">
                <a:solidFill>
                  <a:srgbClr val="FF0000"/>
                </a:solidFill>
              </a:rPr>
              <a:t>viên</a:t>
            </a:r>
            <a:endParaRPr lang="en-US" sz="6000" dirty="0">
              <a:solidFill>
                <a:srgbClr val="FF0000"/>
              </a:solidFill>
            </a:endParaRPr>
          </a:p>
        </p:txBody>
      </p:sp>
      <p:sp>
        <p:nvSpPr>
          <p:cNvPr id="3" name="Subtitle 2"/>
          <p:cNvSpPr>
            <a:spLocks noGrp="1"/>
          </p:cNvSpPr>
          <p:nvPr>
            <p:ph type="subTitle" idx="1"/>
          </p:nvPr>
        </p:nvSpPr>
        <p:spPr>
          <a:xfrm>
            <a:off x="2057400" y="2590800"/>
            <a:ext cx="6858000" cy="1655762"/>
          </a:xfrm>
        </p:spPr>
        <p:txBody>
          <a:bodyPr>
            <a:normAutofit/>
          </a:bodyPr>
          <a:lstStyle/>
          <a:p>
            <a:pPr algn="l"/>
            <a:r>
              <a:rPr lang="en-US" sz="4000" dirty="0" smtClean="0"/>
              <a:t>1512030 </a:t>
            </a:r>
            <a:r>
              <a:rPr lang="en-US" sz="4000" dirty="0" err="1" smtClean="0"/>
              <a:t>Trần</a:t>
            </a:r>
            <a:r>
              <a:rPr lang="en-US" sz="4000" dirty="0" smtClean="0"/>
              <a:t> </a:t>
            </a:r>
            <a:r>
              <a:rPr lang="en-US" sz="4000" dirty="0" err="1" smtClean="0"/>
              <a:t>Quốc</a:t>
            </a:r>
            <a:r>
              <a:rPr lang="en-US" sz="4000" dirty="0" smtClean="0"/>
              <a:t> </a:t>
            </a:r>
            <a:r>
              <a:rPr lang="en-US" sz="4000" dirty="0" err="1" smtClean="0"/>
              <a:t>Bảo</a:t>
            </a:r>
            <a:endParaRPr lang="en-US" sz="4000" dirty="0" smtClean="0"/>
          </a:p>
          <a:p>
            <a:pPr algn="l"/>
            <a:r>
              <a:rPr lang="en-US" sz="4000" dirty="0" smtClean="0"/>
              <a:t>1512108 Võ </a:t>
            </a:r>
            <a:r>
              <a:rPr lang="en-US" sz="4000" dirty="0" err="1" smtClean="0"/>
              <a:t>Tiến</a:t>
            </a:r>
            <a:r>
              <a:rPr lang="en-US" sz="4000" dirty="0" smtClean="0"/>
              <a:t> Đạt</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1967901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81000"/>
            <a:ext cx="6858000" cy="995362"/>
          </a:xfrm>
        </p:spPr>
        <p:txBody>
          <a:bodyPr>
            <a:noAutofit/>
          </a:bodyPr>
          <a:lstStyle/>
          <a:p>
            <a:r>
              <a:rPr lang="en-US" sz="6000" dirty="0" err="1" smtClean="0">
                <a:solidFill>
                  <a:srgbClr val="FF0000"/>
                </a:solidFill>
              </a:rPr>
              <a:t>Nội</a:t>
            </a:r>
            <a:r>
              <a:rPr lang="en-US" sz="6000" dirty="0" smtClean="0">
                <a:solidFill>
                  <a:srgbClr val="FF0000"/>
                </a:solidFill>
              </a:rPr>
              <a:t> dung</a:t>
            </a:r>
            <a:endParaRPr lang="en-US" sz="6000" dirty="0">
              <a:solidFill>
                <a:srgbClr val="FF0000"/>
              </a:solidFill>
            </a:endParaRPr>
          </a:p>
        </p:txBody>
      </p:sp>
      <p:sp>
        <p:nvSpPr>
          <p:cNvPr id="3" name="Subtitle 2"/>
          <p:cNvSpPr>
            <a:spLocks noGrp="1"/>
          </p:cNvSpPr>
          <p:nvPr>
            <p:ph type="subTitle" idx="1"/>
          </p:nvPr>
        </p:nvSpPr>
        <p:spPr>
          <a:xfrm>
            <a:off x="1828800" y="1828800"/>
            <a:ext cx="6858000" cy="3581400"/>
          </a:xfrm>
        </p:spPr>
        <p:txBody>
          <a:bodyPr/>
          <a:lstStyle/>
          <a:p>
            <a:pPr marL="342900" indent="-342900" algn="l">
              <a:buFont typeface="+mj-lt"/>
              <a:buAutoNum type="arabicPeriod"/>
            </a:pPr>
            <a:r>
              <a:rPr lang="en-US" sz="2800" dirty="0" err="1" smtClean="0"/>
              <a:t>Hình</a:t>
            </a:r>
            <a:r>
              <a:rPr lang="en-US" sz="2800" dirty="0" smtClean="0"/>
              <a:t> </a:t>
            </a:r>
            <a:r>
              <a:rPr lang="en-US" sz="2800" dirty="0" err="1" smtClean="0"/>
              <a:t>thành</a:t>
            </a:r>
            <a:r>
              <a:rPr lang="en-US" sz="2800" dirty="0" smtClean="0"/>
              <a:t> ý </a:t>
            </a:r>
            <a:r>
              <a:rPr lang="en-US" sz="2800" dirty="0" err="1" smtClean="0"/>
              <a:t>tưởng</a:t>
            </a:r>
            <a:endParaRPr lang="en-US" sz="2800" dirty="0" smtClean="0"/>
          </a:p>
          <a:p>
            <a:pPr marL="342900" indent="-342900" algn="l">
              <a:buFont typeface="+mj-lt"/>
              <a:buAutoNum type="arabicPeriod"/>
            </a:pPr>
            <a:r>
              <a:rPr lang="en-US" sz="2800" dirty="0" err="1" smtClean="0"/>
              <a:t>Câu</a:t>
            </a:r>
            <a:r>
              <a:rPr lang="en-US" sz="2800" dirty="0" smtClean="0"/>
              <a:t> </a:t>
            </a:r>
            <a:r>
              <a:rPr lang="en-US" sz="2800" dirty="0" err="1" smtClean="0"/>
              <a:t>hỏi</a:t>
            </a:r>
            <a:endParaRPr lang="en-US" sz="2800" dirty="0" smtClean="0"/>
          </a:p>
          <a:p>
            <a:pPr marL="342900" indent="-342900" algn="l">
              <a:buFont typeface="+mj-lt"/>
              <a:buAutoNum type="arabicPeriod"/>
            </a:pPr>
            <a:r>
              <a:rPr lang="en-US" sz="2800" dirty="0" smtClean="0"/>
              <a:t>Thu </a:t>
            </a:r>
            <a:r>
              <a:rPr lang="en-US" sz="2800" dirty="0" err="1" smtClean="0"/>
              <a:t>thập</a:t>
            </a:r>
            <a:r>
              <a:rPr lang="en-US" sz="2800" dirty="0" smtClean="0"/>
              <a:t> </a:t>
            </a:r>
            <a:r>
              <a:rPr lang="en-US" sz="2800" dirty="0" err="1" smtClean="0"/>
              <a:t>dữ</a:t>
            </a:r>
            <a:r>
              <a:rPr lang="en-US" sz="2800" dirty="0" smtClean="0"/>
              <a:t> </a:t>
            </a:r>
            <a:r>
              <a:rPr lang="en-US" sz="2800" dirty="0" err="1" smtClean="0"/>
              <a:t>liệu</a:t>
            </a:r>
            <a:endParaRPr lang="en-US" sz="2800" dirty="0" smtClean="0"/>
          </a:p>
          <a:p>
            <a:pPr marL="342900" indent="-342900" algn="l">
              <a:buFont typeface="+mj-lt"/>
              <a:buAutoNum type="arabicPeriod"/>
            </a:pPr>
            <a:r>
              <a:rPr lang="en-US" sz="2800" dirty="0" err="1" smtClean="0"/>
              <a:t>Xử</a:t>
            </a:r>
            <a:r>
              <a:rPr lang="en-US" sz="2800" dirty="0" smtClean="0"/>
              <a:t> </a:t>
            </a:r>
            <a:r>
              <a:rPr lang="en-US" sz="2800" dirty="0" err="1" smtClean="0"/>
              <a:t>lý</a:t>
            </a:r>
            <a:r>
              <a:rPr lang="en-US" sz="2800" dirty="0" smtClean="0"/>
              <a:t> </a:t>
            </a:r>
            <a:r>
              <a:rPr lang="en-US" sz="2800" dirty="0" err="1" smtClean="0"/>
              <a:t>dữ</a:t>
            </a:r>
            <a:r>
              <a:rPr lang="en-US" sz="2800" dirty="0" smtClean="0"/>
              <a:t> </a:t>
            </a:r>
            <a:r>
              <a:rPr lang="en-US" sz="2800" dirty="0" err="1" smtClean="0"/>
              <a:t>liệu</a:t>
            </a:r>
            <a:endParaRPr lang="en-US" sz="2800" dirty="0" smtClean="0"/>
          </a:p>
          <a:p>
            <a:pPr marL="342900" indent="-342900" algn="l">
              <a:buFont typeface="+mj-lt"/>
              <a:buAutoNum type="arabicPeriod"/>
            </a:pPr>
            <a:r>
              <a:rPr lang="en-US" sz="2800" dirty="0" err="1" smtClean="0"/>
              <a:t>Giải</a:t>
            </a:r>
            <a:r>
              <a:rPr lang="en-US" sz="2800" dirty="0" smtClean="0"/>
              <a:t> </a:t>
            </a:r>
            <a:r>
              <a:rPr lang="en-US" sz="2800" dirty="0" err="1" smtClean="0"/>
              <a:t>quyết</a:t>
            </a:r>
            <a:r>
              <a:rPr lang="en-US" sz="2800" dirty="0" smtClean="0"/>
              <a:t> </a:t>
            </a:r>
            <a:r>
              <a:rPr lang="en-US" sz="2800" dirty="0" err="1" smtClean="0"/>
              <a:t>vấn</a:t>
            </a:r>
            <a:r>
              <a:rPr lang="en-US" sz="2800" dirty="0" smtClean="0"/>
              <a:t> </a:t>
            </a:r>
            <a:r>
              <a:rPr lang="en-US" sz="2800" dirty="0" err="1" smtClean="0"/>
              <a:t>đề</a:t>
            </a:r>
            <a:endParaRPr lang="en-US" sz="2800" dirty="0" smtClean="0"/>
          </a:p>
          <a:p>
            <a:pPr marL="342900" indent="-342900" algn="l">
              <a:buFont typeface="+mj-lt"/>
              <a:buAutoNum type="arabicPeriod"/>
            </a:pPr>
            <a:r>
              <a:rPr lang="en-US" sz="2800" dirty="0" err="1" smtClean="0"/>
              <a:t>Kết</a:t>
            </a:r>
            <a:r>
              <a:rPr lang="en-US" sz="2800" dirty="0" smtClean="0"/>
              <a:t> </a:t>
            </a:r>
            <a:r>
              <a:rPr lang="en-US" sz="2800" dirty="0" err="1" smtClean="0"/>
              <a:t>quả</a:t>
            </a:r>
            <a:endParaRPr lang="en-US" sz="2800" dirty="0" smtClean="0"/>
          </a:p>
          <a:p>
            <a:pPr marL="342900" indent="-342900" algn="l">
              <a:buFont typeface="+mj-lt"/>
              <a:buAutoNum type="arabicPeriod"/>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322916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err="1" smtClean="0">
                <a:solidFill>
                  <a:srgbClr val="FF0000"/>
                </a:solidFill>
              </a:rPr>
              <a:t>Hình</a:t>
            </a:r>
            <a:r>
              <a:rPr lang="en-US" sz="6000" dirty="0" smtClean="0">
                <a:solidFill>
                  <a:srgbClr val="FF0000"/>
                </a:solidFill>
              </a:rPr>
              <a:t> </a:t>
            </a:r>
            <a:r>
              <a:rPr lang="en-US" sz="6000" dirty="0" err="1" smtClean="0">
                <a:solidFill>
                  <a:srgbClr val="FF0000"/>
                </a:solidFill>
              </a:rPr>
              <a:t>thành</a:t>
            </a:r>
            <a:r>
              <a:rPr lang="en-US" sz="6000" dirty="0" smtClean="0">
                <a:solidFill>
                  <a:srgbClr val="FF0000"/>
                </a:solidFill>
              </a:rPr>
              <a:t> ý </a:t>
            </a:r>
            <a:r>
              <a:rPr lang="en-US" sz="6000" dirty="0" err="1" smtClean="0">
                <a:solidFill>
                  <a:srgbClr val="FF0000"/>
                </a:solidFill>
              </a:rPr>
              <a:t>tưởng</a:t>
            </a:r>
            <a:endParaRPr lang="en-US" sz="6000" dirty="0">
              <a:solidFill>
                <a:srgbClr val="FF0000"/>
              </a:solidFill>
            </a:endParaRPr>
          </a:p>
        </p:txBody>
      </p:sp>
      <p:sp>
        <p:nvSpPr>
          <p:cNvPr id="3" name="Content Placeholder 2"/>
          <p:cNvSpPr>
            <a:spLocks noGrp="1"/>
          </p:cNvSpPr>
          <p:nvPr>
            <p:ph idx="1"/>
          </p:nvPr>
        </p:nvSpPr>
        <p:spPr>
          <a:xfrm>
            <a:off x="3962400" y="1981200"/>
            <a:ext cx="4038600" cy="2895600"/>
          </a:xfrm>
        </p:spPr>
        <p:txBody>
          <a:bodyPr>
            <a:normAutofit/>
          </a:bodyPr>
          <a:lstStyle/>
          <a:p>
            <a:pPr marL="0" indent="0">
              <a:buNone/>
            </a:pPr>
            <a:r>
              <a:rPr lang="en-US" sz="2800" dirty="0" err="1" smtClean="0"/>
              <a:t>Vào</a:t>
            </a:r>
            <a:r>
              <a:rPr lang="en-US" sz="2800" dirty="0" smtClean="0"/>
              <a:t> </a:t>
            </a:r>
            <a:r>
              <a:rPr lang="en-US" sz="2800" dirty="0" err="1" smtClean="0"/>
              <a:t>một</a:t>
            </a:r>
            <a:r>
              <a:rPr lang="en-US" sz="2800" dirty="0" smtClean="0"/>
              <a:t> </a:t>
            </a:r>
            <a:r>
              <a:rPr lang="en-US" sz="2800" dirty="0" err="1" smtClean="0"/>
              <a:t>buổi</a:t>
            </a:r>
            <a:r>
              <a:rPr lang="en-US" sz="2800" dirty="0" smtClean="0"/>
              <a:t> </a:t>
            </a:r>
            <a:r>
              <a:rPr lang="en-US" sz="2800" dirty="0" err="1" smtClean="0"/>
              <a:t>sáng</a:t>
            </a:r>
            <a:r>
              <a:rPr lang="en-US" sz="2800" dirty="0" smtClean="0"/>
              <a:t> </a:t>
            </a:r>
            <a:r>
              <a:rPr lang="en-US" sz="2800" dirty="0" err="1" smtClean="0"/>
              <a:t>thức</a:t>
            </a:r>
            <a:r>
              <a:rPr lang="en-US" sz="2800" dirty="0" smtClean="0"/>
              <a:t> </a:t>
            </a:r>
            <a:r>
              <a:rPr lang="en-US" sz="2800" dirty="0" err="1" smtClean="0"/>
              <a:t>dậy</a:t>
            </a:r>
            <a:r>
              <a:rPr lang="en-US" sz="2800" dirty="0" smtClean="0"/>
              <a:t> </a:t>
            </a:r>
            <a:r>
              <a:rPr lang="en-US" sz="2800" dirty="0" err="1" smtClean="0"/>
              <a:t>cảm</a:t>
            </a:r>
            <a:r>
              <a:rPr lang="en-US" sz="2800" dirty="0" smtClean="0"/>
              <a:t> </a:t>
            </a:r>
            <a:r>
              <a:rPr lang="en-US" sz="2800" dirty="0" err="1" smtClean="0"/>
              <a:t>thấy</a:t>
            </a:r>
            <a:r>
              <a:rPr lang="en-US" sz="2800" dirty="0" smtClean="0"/>
              <a:t> </a:t>
            </a:r>
            <a:r>
              <a:rPr lang="en-US" sz="2800" dirty="0" err="1" smtClean="0"/>
              <a:t>nóng</a:t>
            </a:r>
            <a:r>
              <a:rPr lang="en-US" sz="2800" dirty="0" smtClean="0"/>
              <a:t> </a:t>
            </a:r>
            <a:r>
              <a:rPr lang="en-US" sz="2800" dirty="0" err="1" smtClean="0"/>
              <a:t>nực</a:t>
            </a:r>
            <a:r>
              <a:rPr lang="en-US" sz="2800" dirty="0" smtClean="0"/>
              <a:t>. </a:t>
            </a:r>
            <a:r>
              <a:rPr lang="en-US" sz="2800" dirty="0" err="1"/>
              <a:t>N</a:t>
            </a:r>
            <a:r>
              <a:rPr lang="en-US" sz="2800" dirty="0" err="1" smtClean="0"/>
              <a:t>ảy</a:t>
            </a:r>
            <a:r>
              <a:rPr lang="en-US" sz="2800" dirty="0" smtClean="0"/>
              <a:t> </a:t>
            </a:r>
            <a:r>
              <a:rPr lang="en-US" sz="2800" dirty="0" err="1" smtClean="0"/>
              <a:t>ra</a:t>
            </a:r>
            <a:r>
              <a:rPr lang="en-US" sz="2800" dirty="0" smtClean="0"/>
              <a:t> ý </a:t>
            </a:r>
            <a:r>
              <a:rPr lang="en-US" sz="2800" dirty="0" err="1" smtClean="0"/>
              <a:t>định</a:t>
            </a:r>
            <a:r>
              <a:rPr lang="en-US" sz="2800" dirty="0" smtClean="0"/>
              <a:t> </a:t>
            </a:r>
            <a:r>
              <a:rPr lang="en-US" sz="2800" dirty="0" err="1" smtClean="0"/>
              <a:t>dự</a:t>
            </a:r>
            <a:r>
              <a:rPr lang="en-US" sz="2800" dirty="0" smtClean="0"/>
              <a:t> </a:t>
            </a:r>
            <a:r>
              <a:rPr lang="en-US" sz="2800" dirty="0" err="1" smtClean="0"/>
              <a:t>đoán</a:t>
            </a:r>
            <a:r>
              <a:rPr lang="en-US" sz="2800" dirty="0" smtClean="0"/>
              <a:t> </a:t>
            </a:r>
            <a:r>
              <a:rPr lang="en-US" sz="2800" dirty="0" err="1" smtClean="0"/>
              <a:t>gì</a:t>
            </a:r>
            <a:r>
              <a:rPr lang="en-US" sz="2800" dirty="0" smtClean="0"/>
              <a:t> </a:t>
            </a:r>
            <a:r>
              <a:rPr lang="en-US" sz="2800" dirty="0" err="1" smtClean="0"/>
              <a:t>đó</a:t>
            </a:r>
            <a:r>
              <a:rPr lang="en-US" sz="2800" dirty="0" smtClean="0"/>
              <a:t> </a:t>
            </a:r>
            <a:r>
              <a:rPr lang="en-US" sz="2800" dirty="0" err="1" smtClean="0"/>
              <a:t>liên</a:t>
            </a:r>
            <a:r>
              <a:rPr lang="en-US" sz="2800" dirty="0" smtClean="0"/>
              <a:t> </a:t>
            </a:r>
            <a:r>
              <a:rPr lang="en-US" sz="2800" dirty="0" err="1" smtClean="0"/>
              <a:t>quan</a:t>
            </a:r>
            <a:r>
              <a:rPr lang="en-US" sz="2800" dirty="0" smtClean="0"/>
              <a:t> </a:t>
            </a:r>
            <a:r>
              <a:rPr lang="en-US" sz="2800" dirty="0" err="1" smtClean="0"/>
              <a:t>đến</a:t>
            </a:r>
            <a:r>
              <a:rPr lang="en-US" sz="2800" dirty="0" smtClean="0"/>
              <a:t> </a:t>
            </a:r>
            <a:r>
              <a:rPr lang="en-US" sz="2800" dirty="0" err="1" smtClean="0"/>
              <a:t>thời</a:t>
            </a:r>
            <a:r>
              <a:rPr lang="en-US" sz="2800" dirty="0" smtClean="0"/>
              <a:t> </a:t>
            </a:r>
            <a:r>
              <a:rPr lang="en-US" sz="2800" dirty="0" err="1" smtClean="0"/>
              <a:t>tiết</a:t>
            </a:r>
            <a:endParaRPr lang="en-US" sz="2800" dirty="0"/>
          </a:p>
        </p:txBody>
      </p:sp>
      <p:pic>
        <p:nvPicPr>
          <p:cNvPr id="1026" name="Picture 2" descr="Káº¿t quáº£ hÃ¬nh áº£nh cho thá»©c dáº­y áº£nh hoáº¡t hÃ¬n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798013"/>
            <a:ext cx="2940286" cy="368214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6157890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vi-VN" sz="6000" dirty="0" smtClean="0">
                <a:solidFill>
                  <a:srgbClr val="FF0000"/>
                </a:solidFill>
              </a:rPr>
              <a:t>Đặt câu hỏi</a:t>
            </a:r>
            <a:endParaRPr lang="en-US" sz="6000" dirty="0">
              <a:solidFill>
                <a:srgbClr val="FF0000"/>
              </a:solidFill>
            </a:endParaRPr>
          </a:p>
        </p:txBody>
      </p:sp>
      <p:sp>
        <p:nvSpPr>
          <p:cNvPr id="3" name="Content Placeholder 2"/>
          <p:cNvSpPr>
            <a:spLocks noGrp="1"/>
          </p:cNvSpPr>
          <p:nvPr>
            <p:ph idx="1"/>
          </p:nvPr>
        </p:nvSpPr>
        <p:spPr>
          <a:xfrm>
            <a:off x="628650" y="1828800"/>
            <a:ext cx="7886700" cy="4351338"/>
          </a:xfrm>
        </p:spPr>
        <p:txBody>
          <a:bodyPr>
            <a:normAutofit/>
          </a:bodyPr>
          <a:lstStyle/>
          <a:p>
            <a:r>
              <a:rPr lang="vi-VN" dirty="0" smtClean="0">
                <a:solidFill>
                  <a:schemeClr val="accent5"/>
                </a:solidFill>
                <a:latin typeface="+mj-lt"/>
              </a:rPr>
              <a:t>Câu hỏi</a:t>
            </a:r>
            <a:r>
              <a:rPr lang="vi-VN" dirty="0" smtClean="0">
                <a:latin typeface="+mj-lt"/>
              </a:rPr>
              <a:t>: </a:t>
            </a:r>
            <a:r>
              <a:rPr lang="vi-VN" dirty="0">
                <a:latin typeface="+mj-lt"/>
              </a:rPr>
              <a:t>nhiệt độ cao nhất của ngày hôm </a:t>
            </a:r>
            <a:r>
              <a:rPr lang="vi-VN" dirty="0" smtClean="0">
                <a:latin typeface="+mj-lt"/>
              </a:rPr>
              <a:t>sau dựa vào thông tin của ngày trước đó</a:t>
            </a:r>
            <a:endParaRPr lang="en-US" dirty="0">
              <a:latin typeface="+mj-lt"/>
            </a:endParaRPr>
          </a:p>
          <a:p>
            <a:r>
              <a:rPr lang="vi-VN" dirty="0" smtClean="0">
                <a:solidFill>
                  <a:schemeClr val="accent5"/>
                </a:solidFill>
                <a:latin typeface="+mj-lt"/>
              </a:rPr>
              <a:t>Lợi </a:t>
            </a:r>
            <a:r>
              <a:rPr lang="vi-VN" dirty="0">
                <a:solidFill>
                  <a:schemeClr val="accent5"/>
                </a:solidFill>
                <a:latin typeface="+mj-lt"/>
              </a:rPr>
              <a:t>ích</a:t>
            </a:r>
            <a:r>
              <a:rPr lang="vi-VN" dirty="0">
                <a:latin typeface="+mj-lt"/>
              </a:rPr>
              <a:t>: mọi hoạt động diễn ra ngoài trời đều bị ảnh hưởng bởi thời tiết, nhất là sản xuất nông nghiệp. Vậy nếu dự đoán trước được thì ta có biện pháp </a:t>
            </a:r>
            <a:r>
              <a:rPr lang="en-US" dirty="0" err="1" smtClean="0">
                <a:latin typeface="Times New Roman" panose="02020603050405020304" pitchFamily="18" charset="0"/>
                <a:cs typeface="Times New Roman" panose="02020603050405020304" pitchFamily="18" charset="0"/>
              </a:rPr>
              <a:t>xử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endParaRPr lang="vi-VN" dirty="0" smtClean="0">
              <a:latin typeface="Times New Roman" panose="02020603050405020304" pitchFamily="18" charset="0"/>
              <a:cs typeface="Times New Roman" panose="02020603050405020304" pitchFamily="18" charset="0"/>
            </a:endParaRPr>
          </a:p>
          <a:p>
            <a:pPr marL="0" indent="0">
              <a:buNone/>
            </a:pPr>
            <a:endParaRPr lang="vi-VN" dirty="0">
              <a:latin typeface="Calibri" panose="020F0502020204030204" pitchFamily="34" charset="0"/>
            </a:endParaRPr>
          </a:p>
          <a:p>
            <a:pPr marL="0" indent="0">
              <a:buNone/>
            </a:pPr>
            <a:r>
              <a:rPr lang="vi-VN" dirty="0" smtClean="0">
                <a:latin typeface="Calibri" panose="020F0502020204030204" pitchFamily="34" charset="0"/>
              </a:rPr>
              <a:t>=&gt; Chọn thuộc </a:t>
            </a:r>
            <a:r>
              <a:rPr lang="vi-VN" dirty="0">
                <a:latin typeface="Calibri" panose="020F0502020204030204" pitchFamily="34" charset="0"/>
              </a:rPr>
              <a:t>tính </a:t>
            </a:r>
            <a:r>
              <a:rPr lang="vi-VN" dirty="0" smtClean="0">
                <a:latin typeface="Calibri" panose="020F0502020204030204" pitchFamily="34" charset="0"/>
              </a:rPr>
              <a:t>aparentTemperatureMax để dự đoán.</a:t>
            </a:r>
          </a:p>
          <a:p>
            <a:pPr marL="0" indent="0">
              <a:buNone/>
            </a:pPr>
            <a:r>
              <a:rPr lang="vi-VN" dirty="0" smtClean="0">
                <a:latin typeface="Calibri" panose="020F0502020204030204" pitchFamily="34" charset="0"/>
              </a:rPr>
              <a:t>aparentTemperatureMax : là nhiệt độ biểu kiến cao nhất trong ngày.</a:t>
            </a:r>
          </a:p>
          <a:p>
            <a:pPr marL="0" indent="0">
              <a:buNone/>
            </a:pPr>
            <a:r>
              <a:rPr lang="vi-VN" dirty="0" smtClean="0">
                <a:latin typeface="Calibri" panose="020F0502020204030204" pitchFamily="34" charset="0"/>
              </a:rPr>
              <a:t>Nhiệt độ biểu kiến được đo bằng sự tổ hợp của nhiệt độ và wildchild (phong hàn) hoặc nhiệt độ và độ ẩm.</a:t>
            </a:r>
            <a:endParaRPr lang="en-US" dirty="0" smtClean="0">
              <a:latin typeface="Calibri" panose="020F0502020204030204" pitchFamily="34"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2130495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858000" cy="1295400"/>
          </a:xfrm>
        </p:spPr>
        <p:txBody>
          <a:bodyPr>
            <a:normAutofit/>
          </a:bodyPr>
          <a:lstStyle/>
          <a:p>
            <a:r>
              <a:rPr lang="en-US" sz="6000" dirty="0" smtClean="0">
                <a:solidFill>
                  <a:srgbClr val="FF0000"/>
                </a:solidFill>
              </a:rPr>
              <a:t>Thu </a:t>
            </a:r>
            <a:r>
              <a:rPr lang="en-US" sz="6000" dirty="0" err="1" smtClean="0">
                <a:solidFill>
                  <a:srgbClr val="FF0000"/>
                </a:solidFill>
              </a:rPr>
              <a:t>thập</a:t>
            </a:r>
            <a:r>
              <a:rPr lang="en-US" sz="6000" dirty="0" smtClean="0">
                <a:solidFill>
                  <a:srgbClr val="FF0000"/>
                </a:solidFill>
              </a:rPr>
              <a:t> </a:t>
            </a:r>
            <a:r>
              <a:rPr lang="en-US" sz="6000" dirty="0" err="1" smtClean="0">
                <a:solidFill>
                  <a:srgbClr val="FF0000"/>
                </a:solidFill>
              </a:rPr>
              <a:t>dữ</a:t>
            </a:r>
            <a:r>
              <a:rPr lang="en-US" sz="6000" dirty="0" smtClean="0">
                <a:solidFill>
                  <a:srgbClr val="FF0000"/>
                </a:solidFill>
              </a:rPr>
              <a:t> </a:t>
            </a:r>
            <a:r>
              <a:rPr lang="en-US" sz="6000" dirty="0" err="1" smtClean="0">
                <a:solidFill>
                  <a:srgbClr val="FF0000"/>
                </a:solidFill>
              </a:rPr>
              <a:t>liệu</a:t>
            </a:r>
            <a:endParaRPr lang="en-US" sz="6000" dirty="0">
              <a:solidFill>
                <a:srgbClr val="FF0000"/>
              </a:solidFill>
            </a:endParaRPr>
          </a:p>
        </p:txBody>
      </p:sp>
      <p:sp>
        <p:nvSpPr>
          <p:cNvPr id="3" name="Subtitle 2"/>
          <p:cNvSpPr>
            <a:spLocks noGrp="1"/>
          </p:cNvSpPr>
          <p:nvPr>
            <p:ph type="subTitle" idx="1"/>
          </p:nvPr>
        </p:nvSpPr>
        <p:spPr>
          <a:xfrm>
            <a:off x="1143000" y="2133600"/>
            <a:ext cx="6858000" cy="3352800"/>
          </a:xfrm>
        </p:spPr>
        <p:txBody>
          <a:bodyPr/>
          <a:lstStyle/>
          <a:p>
            <a:pPr marL="285750" indent="-285750" algn="l">
              <a:buFont typeface="Arial" panose="020B0604020202020204" pitchFamily="34" charset="0"/>
              <a:buChar char="•"/>
            </a:pPr>
            <a:r>
              <a:rPr lang="en-US" sz="3200" dirty="0" err="1" smtClean="0"/>
              <a:t>Dữ</a:t>
            </a:r>
            <a:r>
              <a:rPr lang="en-US" sz="3200" dirty="0" smtClean="0"/>
              <a:t> </a:t>
            </a:r>
            <a:r>
              <a:rPr lang="en-US" sz="3200" dirty="0" err="1" smtClean="0"/>
              <a:t>liệu</a:t>
            </a:r>
            <a:r>
              <a:rPr lang="en-US" sz="3200" dirty="0" smtClean="0"/>
              <a:t> </a:t>
            </a:r>
            <a:r>
              <a:rPr lang="en-US" sz="3200" dirty="0" err="1" smtClean="0"/>
              <a:t>lấy</a:t>
            </a:r>
            <a:r>
              <a:rPr lang="en-US" sz="3200" dirty="0" smtClean="0"/>
              <a:t> </a:t>
            </a:r>
            <a:r>
              <a:rPr lang="en-US" sz="3200" dirty="0" err="1" smtClean="0"/>
              <a:t>trên</a:t>
            </a:r>
            <a:r>
              <a:rPr lang="en-US" sz="3200" dirty="0" smtClean="0"/>
              <a:t> </a:t>
            </a:r>
            <a:r>
              <a:rPr lang="en-US" sz="3200" dirty="0" err="1" smtClean="0"/>
              <a:t>trang</a:t>
            </a:r>
            <a:r>
              <a:rPr lang="en-US" sz="3200" dirty="0" smtClean="0"/>
              <a:t> </a:t>
            </a:r>
            <a:r>
              <a:rPr lang="en-US" sz="3200" dirty="0" smtClean="0">
                <a:solidFill>
                  <a:schemeClr val="accent5"/>
                </a:solidFill>
              </a:rPr>
              <a:t>DarkSky.net</a:t>
            </a:r>
            <a:r>
              <a:rPr lang="en-US" sz="3200" dirty="0" smtClean="0">
                <a:hlinkClick r:id="rId2" action="ppaction://hlinkfile"/>
              </a:rPr>
              <a:t> </a:t>
            </a:r>
            <a:r>
              <a:rPr lang="en-US" sz="3200" dirty="0" err="1" smtClean="0"/>
              <a:t>thông</a:t>
            </a:r>
            <a:r>
              <a:rPr lang="en-US" sz="3200" dirty="0" smtClean="0"/>
              <a:t> qua </a:t>
            </a:r>
            <a:r>
              <a:rPr lang="en-US" sz="3200" dirty="0" err="1" smtClean="0"/>
              <a:t>các</a:t>
            </a:r>
            <a:r>
              <a:rPr lang="en-US" sz="3200" dirty="0" smtClean="0"/>
              <a:t> API</a:t>
            </a:r>
          </a:p>
          <a:p>
            <a:pPr marL="285750" indent="-285750" algn="l">
              <a:buFont typeface="Arial" panose="020B0604020202020204" pitchFamily="34" charset="0"/>
              <a:buChar char="•"/>
            </a:pPr>
            <a:r>
              <a:rPr lang="en-US" sz="3200" dirty="0" err="1" smtClean="0"/>
              <a:t>Cung</a:t>
            </a:r>
            <a:r>
              <a:rPr lang="en-US" sz="3200" dirty="0" smtClean="0"/>
              <a:t> </a:t>
            </a:r>
            <a:r>
              <a:rPr lang="en-US" sz="3200" dirty="0" err="1" smtClean="0"/>
              <a:t>cấp</a:t>
            </a:r>
            <a:r>
              <a:rPr lang="en-US" sz="3200" dirty="0" smtClean="0"/>
              <a:t> 1000 request/</a:t>
            </a:r>
            <a:r>
              <a:rPr lang="en-US" sz="3200" dirty="0" err="1" smtClean="0"/>
              <a:t>ngày</a:t>
            </a:r>
            <a:r>
              <a:rPr lang="en-US" sz="3200" dirty="0" smtClean="0"/>
              <a:t> (free)</a:t>
            </a:r>
          </a:p>
          <a:p>
            <a:pPr marL="285750" indent="-285750" algn="l">
              <a:buFont typeface="Arial" panose="020B0604020202020204" pitchFamily="34" charset="0"/>
              <a:buChar char="•"/>
            </a:pPr>
            <a:r>
              <a:rPr lang="en-US" sz="3200" dirty="0" err="1" smtClean="0"/>
              <a:t>Dữ</a:t>
            </a:r>
            <a:r>
              <a:rPr lang="en-US" sz="3200" dirty="0" smtClean="0"/>
              <a:t> </a:t>
            </a:r>
            <a:r>
              <a:rPr lang="en-US" sz="3200" dirty="0" err="1" smtClean="0"/>
              <a:t>liệu</a:t>
            </a:r>
            <a:r>
              <a:rPr lang="en-US" sz="3200" dirty="0" smtClean="0"/>
              <a:t> </a:t>
            </a:r>
            <a:r>
              <a:rPr lang="en-US" sz="3200" dirty="0" err="1" smtClean="0"/>
              <a:t>lấy</a:t>
            </a:r>
            <a:r>
              <a:rPr lang="en-US" sz="3200" dirty="0" smtClean="0"/>
              <a:t> </a:t>
            </a:r>
            <a:r>
              <a:rPr lang="en-US" sz="3200" dirty="0" err="1" smtClean="0"/>
              <a:t>trong</a:t>
            </a:r>
            <a:r>
              <a:rPr lang="en-US" sz="3200" dirty="0" smtClean="0"/>
              <a:t> 20 </a:t>
            </a:r>
            <a:r>
              <a:rPr lang="en-US" sz="3200" dirty="0" err="1" smtClean="0"/>
              <a:t>năm</a:t>
            </a:r>
            <a:r>
              <a:rPr lang="en-US" sz="3200" dirty="0" smtClean="0"/>
              <a:t> </a:t>
            </a:r>
            <a:r>
              <a:rPr lang="en-US" sz="3200" dirty="0" err="1" smtClean="0"/>
              <a:t>từ</a:t>
            </a:r>
            <a:r>
              <a:rPr lang="en-US" sz="3200" dirty="0" smtClean="0"/>
              <a:t> 1998-2017</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859168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5510" y="304800"/>
            <a:ext cx="6858000" cy="1239837"/>
          </a:xfrm>
        </p:spPr>
        <p:txBody>
          <a:bodyPr>
            <a:normAutofit/>
          </a:bodyPr>
          <a:lstStyle/>
          <a:p>
            <a:r>
              <a:rPr lang="en-US" sz="6000" dirty="0" smtClean="0">
                <a:solidFill>
                  <a:srgbClr val="FF0000"/>
                </a:solidFill>
              </a:rPr>
              <a:t>Thu </a:t>
            </a:r>
            <a:r>
              <a:rPr lang="en-US" sz="6000" dirty="0" err="1" smtClean="0">
                <a:solidFill>
                  <a:srgbClr val="FF0000"/>
                </a:solidFill>
              </a:rPr>
              <a:t>thập</a:t>
            </a:r>
            <a:r>
              <a:rPr lang="en-US" sz="6000" dirty="0" smtClean="0">
                <a:solidFill>
                  <a:srgbClr val="FF0000"/>
                </a:solidFill>
              </a:rPr>
              <a:t> </a:t>
            </a:r>
            <a:r>
              <a:rPr lang="en-US" sz="6000" dirty="0" err="1" smtClean="0">
                <a:solidFill>
                  <a:srgbClr val="FF0000"/>
                </a:solidFill>
              </a:rPr>
              <a:t>dữ</a:t>
            </a:r>
            <a:r>
              <a:rPr lang="en-US" sz="6000" dirty="0" smtClean="0">
                <a:solidFill>
                  <a:srgbClr val="FF0000"/>
                </a:solidFill>
              </a:rPr>
              <a:t> </a:t>
            </a:r>
            <a:r>
              <a:rPr lang="en-US" sz="6000" dirty="0" err="1" smtClean="0">
                <a:solidFill>
                  <a:srgbClr val="FF0000"/>
                </a:solidFill>
              </a:rPr>
              <a:t>liệu</a:t>
            </a:r>
            <a:endParaRPr lang="en-US" sz="6000" dirty="0">
              <a:solidFill>
                <a:srgbClr val="FF0000"/>
              </a:solidFill>
            </a:endParaRPr>
          </a:p>
        </p:txBody>
      </p:sp>
      <p:sp>
        <p:nvSpPr>
          <p:cNvPr id="3" name="Subtitle 2"/>
          <p:cNvSpPr>
            <a:spLocks noGrp="1"/>
          </p:cNvSpPr>
          <p:nvPr>
            <p:ph type="subTitle" idx="1"/>
          </p:nvPr>
        </p:nvSpPr>
        <p:spPr>
          <a:xfrm>
            <a:off x="1143000" y="1828800"/>
            <a:ext cx="7010400" cy="3886200"/>
          </a:xfrm>
        </p:spPr>
        <p:txBody>
          <a:bodyPr>
            <a:normAutofit/>
          </a:bodyPr>
          <a:lstStyle/>
          <a:p>
            <a:pPr marL="285750" indent="-285750" algn="l">
              <a:buFont typeface="Arial" panose="020B0604020202020204" pitchFamily="34" charset="0"/>
              <a:buChar char="•"/>
            </a:pPr>
            <a:r>
              <a:rPr lang="en-US" sz="3200" dirty="0" err="1" smtClean="0"/>
              <a:t>Cần</a:t>
            </a:r>
            <a:r>
              <a:rPr lang="en-US" sz="3200" dirty="0" smtClean="0"/>
              <a:t> request </a:t>
            </a:r>
            <a:r>
              <a:rPr lang="en-US" sz="3200" dirty="0" err="1" smtClean="0"/>
              <a:t>trên</a:t>
            </a:r>
            <a:r>
              <a:rPr lang="en-US" sz="3200" dirty="0" smtClean="0"/>
              <a:t> 7000 </a:t>
            </a:r>
            <a:r>
              <a:rPr lang="en-US" sz="3200" dirty="0" err="1" smtClean="0"/>
              <a:t>lần</a:t>
            </a:r>
            <a:r>
              <a:rPr lang="en-US" sz="3200" dirty="0" smtClean="0"/>
              <a:t> </a:t>
            </a:r>
            <a:r>
              <a:rPr lang="en-US" sz="3200" dirty="0" err="1" smtClean="0"/>
              <a:t>để</a:t>
            </a:r>
            <a:r>
              <a:rPr lang="en-US" sz="3200" dirty="0" smtClean="0"/>
              <a:t> </a:t>
            </a:r>
            <a:r>
              <a:rPr lang="en-US" sz="3200" dirty="0" err="1" smtClean="0"/>
              <a:t>lấy</a:t>
            </a:r>
            <a:r>
              <a:rPr lang="en-US" sz="3200" dirty="0" smtClean="0"/>
              <a:t> </a:t>
            </a:r>
            <a:r>
              <a:rPr lang="en-US" sz="3200" dirty="0" err="1" smtClean="0"/>
              <a:t>toàn</a:t>
            </a:r>
            <a:r>
              <a:rPr lang="en-US" sz="3200" dirty="0" smtClean="0"/>
              <a:t> </a:t>
            </a:r>
            <a:r>
              <a:rPr lang="en-US" sz="3200" dirty="0" err="1" smtClean="0"/>
              <a:t>bộ</a:t>
            </a:r>
            <a:r>
              <a:rPr lang="en-US" sz="3200" dirty="0" smtClean="0"/>
              <a:t> </a:t>
            </a:r>
            <a:r>
              <a:rPr lang="en-US" sz="3200" dirty="0" err="1" smtClean="0"/>
              <a:t>dữ</a:t>
            </a:r>
            <a:r>
              <a:rPr lang="en-US" sz="3200" dirty="0" smtClean="0"/>
              <a:t> </a:t>
            </a:r>
            <a:r>
              <a:rPr lang="en-US" sz="3200" dirty="0" err="1" smtClean="0"/>
              <a:t>liệu</a:t>
            </a:r>
            <a:endParaRPr lang="en-US" sz="3200" dirty="0" smtClean="0"/>
          </a:p>
          <a:p>
            <a:pPr marL="285750" indent="-285750" algn="l">
              <a:buFont typeface="Arial" panose="020B0604020202020204" pitchFamily="34" charset="0"/>
              <a:buChar char="•"/>
            </a:pPr>
            <a:r>
              <a:rPr lang="en-US" sz="3200" dirty="0" err="1" smtClean="0"/>
              <a:t>Bị</a:t>
            </a:r>
            <a:r>
              <a:rPr lang="en-US" sz="3200" dirty="0" smtClean="0"/>
              <a:t> </a:t>
            </a:r>
            <a:r>
              <a:rPr lang="en-US" sz="3200" dirty="0" err="1" smtClean="0"/>
              <a:t>giới</a:t>
            </a:r>
            <a:r>
              <a:rPr lang="en-US" sz="3200" dirty="0" smtClean="0"/>
              <a:t> </a:t>
            </a:r>
            <a:r>
              <a:rPr lang="en-US" sz="3200" dirty="0" err="1" smtClean="0"/>
              <a:t>hạn</a:t>
            </a:r>
            <a:r>
              <a:rPr lang="en-US" sz="3200" dirty="0" smtClean="0"/>
              <a:t> 1000 request/</a:t>
            </a:r>
            <a:r>
              <a:rPr lang="en-US" sz="3200" dirty="0" err="1" smtClean="0"/>
              <a:t>ngày</a:t>
            </a:r>
            <a:endParaRPr lang="en-US" sz="3200" dirty="0" smtClean="0"/>
          </a:p>
          <a:p>
            <a:pPr marL="285750" indent="-285750" algn="l">
              <a:buFont typeface="Arial" panose="020B0604020202020204" pitchFamily="34" charset="0"/>
              <a:buChar char="•"/>
            </a:pPr>
            <a:r>
              <a:rPr lang="en-US" sz="3200" dirty="0" err="1" smtClean="0"/>
              <a:t>Giải</a:t>
            </a:r>
            <a:r>
              <a:rPr lang="en-US" sz="3200" dirty="0" smtClean="0"/>
              <a:t> </a:t>
            </a:r>
            <a:r>
              <a:rPr lang="en-US" sz="3200" dirty="0" err="1" smtClean="0"/>
              <a:t>quyết</a:t>
            </a:r>
            <a:r>
              <a:rPr lang="en-US" sz="3200" dirty="0" smtClean="0"/>
              <a:t>:</a:t>
            </a:r>
            <a:endParaRPr lang="en-US" sz="3200" dirty="0"/>
          </a:p>
          <a:p>
            <a:pPr marL="628650" lvl="1" indent="-285750" algn="l">
              <a:buFont typeface="Arial" panose="020B0604020202020204" pitchFamily="34" charset="0"/>
              <a:buChar char="•"/>
            </a:pPr>
            <a:r>
              <a:rPr lang="en-US" sz="3200" dirty="0" err="1"/>
              <a:t>Cách</a:t>
            </a:r>
            <a:r>
              <a:rPr lang="en-US" sz="3200" dirty="0"/>
              <a:t> 1: </a:t>
            </a:r>
            <a:r>
              <a:rPr lang="en-US" sz="3200" dirty="0" err="1"/>
              <a:t>mất</a:t>
            </a:r>
            <a:r>
              <a:rPr lang="en-US" sz="3200" dirty="0"/>
              <a:t> 8 </a:t>
            </a:r>
            <a:r>
              <a:rPr lang="en-US" sz="3200" dirty="0" err="1"/>
              <a:t>ngày</a:t>
            </a:r>
            <a:r>
              <a:rPr lang="en-US" sz="3200" dirty="0"/>
              <a:t> </a:t>
            </a:r>
            <a:r>
              <a:rPr lang="en-US" sz="3200" dirty="0" err="1"/>
              <a:t>để</a:t>
            </a:r>
            <a:r>
              <a:rPr lang="en-US" sz="3200" dirty="0"/>
              <a:t> </a:t>
            </a:r>
            <a:r>
              <a:rPr lang="en-US" sz="3200" dirty="0" err="1"/>
              <a:t>lấy</a:t>
            </a:r>
            <a:r>
              <a:rPr lang="en-US" sz="3200" dirty="0"/>
              <a:t> </a:t>
            </a:r>
            <a:r>
              <a:rPr lang="en-US" sz="3200" dirty="0" err="1"/>
              <a:t>dữ</a:t>
            </a:r>
            <a:r>
              <a:rPr lang="en-US" sz="3200" dirty="0"/>
              <a:t> </a:t>
            </a:r>
            <a:r>
              <a:rPr lang="en-US" sz="3200" dirty="0" err="1"/>
              <a:t>liệu</a:t>
            </a:r>
            <a:endParaRPr lang="en-US" sz="3200" dirty="0"/>
          </a:p>
          <a:p>
            <a:pPr marL="628650" lvl="1" indent="-285750" algn="l">
              <a:buFont typeface="Arial" panose="020B0604020202020204" pitchFamily="34" charset="0"/>
              <a:buChar char="•"/>
            </a:pPr>
            <a:r>
              <a:rPr lang="en-US" sz="3200" dirty="0" err="1"/>
              <a:t>Cách</a:t>
            </a:r>
            <a:r>
              <a:rPr lang="en-US" sz="3200" dirty="0"/>
              <a:t> 2: </a:t>
            </a:r>
            <a:r>
              <a:rPr lang="en-US" sz="3200" dirty="0" err="1"/>
              <a:t>tạo</a:t>
            </a:r>
            <a:r>
              <a:rPr lang="en-US" sz="3200" dirty="0"/>
              <a:t> 8 </a:t>
            </a:r>
            <a:r>
              <a:rPr lang="en-US" sz="3200" dirty="0" err="1"/>
              <a:t>tài</a:t>
            </a:r>
            <a:r>
              <a:rPr lang="en-US" sz="3200" dirty="0"/>
              <a:t> </a:t>
            </a:r>
            <a:r>
              <a:rPr lang="en-US" sz="3200" dirty="0" err="1" smtClean="0"/>
              <a:t>khoản</a:t>
            </a:r>
            <a:r>
              <a:rPr lang="en-US" sz="3200" dirty="0" smtClean="0"/>
              <a:t> </a:t>
            </a:r>
            <a:r>
              <a:rPr lang="en-US" sz="3200" dirty="0" err="1" smtClean="0"/>
              <a:t>để</a:t>
            </a:r>
            <a:r>
              <a:rPr lang="en-US" sz="3200" dirty="0" smtClean="0"/>
              <a:t> </a:t>
            </a:r>
            <a:r>
              <a:rPr lang="en-US" sz="3200" dirty="0" err="1" smtClean="0"/>
              <a:t>lấy</a:t>
            </a:r>
            <a:r>
              <a:rPr lang="en-US" sz="3200" dirty="0" smtClean="0"/>
              <a:t> </a:t>
            </a:r>
            <a:r>
              <a:rPr lang="en-US" sz="3200" dirty="0" err="1" smtClean="0"/>
              <a:t>dữ</a:t>
            </a:r>
            <a:r>
              <a:rPr lang="en-US" sz="3200" dirty="0" smtClean="0"/>
              <a:t> </a:t>
            </a:r>
            <a:r>
              <a:rPr lang="en-US" sz="3200" dirty="0" err="1" smtClean="0"/>
              <a:t>liệu</a:t>
            </a:r>
            <a:r>
              <a:rPr lang="en-US" sz="3200" dirty="0" smtClean="0"/>
              <a:t> </a:t>
            </a:r>
            <a:r>
              <a:rPr lang="en-US" sz="3200" dirty="0" err="1" smtClean="0"/>
              <a:t>trong</a:t>
            </a:r>
            <a:r>
              <a:rPr lang="en-US" sz="3200" dirty="0" smtClean="0"/>
              <a:t> 1 </a:t>
            </a:r>
            <a:r>
              <a:rPr lang="en-US" sz="3200" dirty="0" err="1" smtClean="0"/>
              <a:t>lần</a:t>
            </a:r>
            <a:endParaRPr lang="en-US" sz="3200" dirty="0"/>
          </a:p>
          <a:p>
            <a:pPr marL="628650" lvl="1" indent="-285750" algn="l">
              <a:buFont typeface="Arial" panose="020B0604020202020204" pitchFamily="34" charset="0"/>
              <a:buChar char="•"/>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681464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2209800"/>
            <a:ext cx="6858000" cy="3505200"/>
          </a:xfrm>
        </p:spPr>
        <p:txBody>
          <a:bodyPr>
            <a:normAutofit/>
          </a:bodyPr>
          <a:lstStyle/>
          <a:p>
            <a:pPr marL="285750" indent="-285750" algn="l">
              <a:buFont typeface="Arial" panose="020B0604020202020204" pitchFamily="34" charset="0"/>
              <a:buChar char="•"/>
            </a:pPr>
            <a:r>
              <a:rPr lang="en-US" sz="3200" dirty="0" err="1" smtClean="0"/>
              <a:t>Chọn</a:t>
            </a:r>
            <a:r>
              <a:rPr lang="en-US" sz="3200" dirty="0" smtClean="0"/>
              <a:t> </a:t>
            </a:r>
            <a:r>
              <a:rPr lang="en-US" sz="3200" dirty="0" err="1" smtClean="0"/>
              <a:t>cách</a:t>
            </a:r>
            <a:r>
              <a:rPr lang="en-US" sz="3200" dirty="0" smtClean="0"/>
              <a:t> 2</a:t>
            </a:r>
          </a:p>
          <a:p>
            <a:pPr marL="285750" indent="-285750" algn="l">
              <a:buFont typeface="Arial" panose="020B0604020202020204" pitchFamily="34" charset="0"/>
              <a:buChar char="•"/>
            </a:pPr>
            <a:r>
              <a:rPr lang="en-US" sz="3200" dirty="0" err="1" smtClean="0"/>
              <a:t>Viết</a:t>
            </a:r>
            <a:r>
              <a:rPr lang="en-US" sz="3200" dirty="0" smtClean="0"/>
              <a:t> script </a:t>
            </a:r>
            <a:r>
              <a:rPr lang="en-US" sz="3200" dirty="0" err="1" smtClean="0"/>
              <a:t>tự</a:t>
            </a:r>
            <a:r>
              <a:rPr lang="en-US" sz="3200" dirty="0" smtClean="0"/>
              <a:t> </a:t>
            </a:r>
            <a:r>
              <a:rPr lang="en-US" sz="3200" dirty="0" err="1" smtClean="0"/>
              <a:t>động</a:t>
            </a:r>
            <a:r>
              <a:rPr lang="en-US" sz="3200" dirty="0" smtClean="0"/>
              <a:t> </a:t>
            </a:r>
            <a:r>
              <a:rPr lang="en-US" sz="3200" dirty="0" err="1" smtClean="0"/>
              <a:t>tạo</a:t>
            </a:r>
            <a:r>
              <a:rPr lang="en-US" sz="3200" dirty="0" smtClean="0"/>
              <a:t> key</a:t>
            </a:r>
          </a:p>
          <a:p>
            <a:pPr marL="285750" indent="-285750" algn="l">
              <a:buFont typeface="Arial" panose="020B0604020202020204" pitchFamily="34" charset="0"/>
              <a:buChar char="•"/>
            </a:pPr>
            <a:r>
              <a:rPr lang="en-US" sz="3200" dirty="0" err="1" smtClean="0"/>
              <a:t>Mất</a:t>
            </a:r>
            <a:r>
              <a:rPr lang="en-US" sz="3200" dirty="0" smtClean="0"/>
              <a:t> 3 </a:t>
            </a:r>
            <a:r>
              <a:rPr lang="en-US" sz="3200" dirty="0" err="1" smtClean="0"/>
              <a:t>tiếng</a:t>
            </a:r>
            <a:r>
              <a:rPr lang="en-US" sz="3200" dirty="0" smtClean="0"/>
              <a:t> </a:t>
            </a:r>
            <a:r>
              <a:rPr lang="en-US" sz="3200" dirty="0" err="1" smtClean="0"/>
              <a:t>để</a:t>
            </a:r>
            <a:r>
              <a:rPr lang="en-US" sz="3200" dirty="0" smtClean="0"/>
              <a:t> </a:t>
            </a:r>
            <a:r>
              <a:rPr lang="en-US" sz="3200" dirty="0" err="1" smtClean="0"/>
              <a:t>lấy</a:t>
            </a:r>
            <a:r>
              <a:rPr lang="en-US" sz="3200" dirty="0" smtClean="0"/>
              <a:t> </a:t>
            </a:r>
            <a:r>
              <a:rPr lang="en-US" sz="3200" dirty="0" err="1" smtClean="0"/>
              <a:t>toàn</a:t>
            </a:r>
            <a:r>
              <a:rPr lang="en-US" sz="3200" dirty="0" smtClean="0"/>
              <a:t> </a:t>
            </a:r>
            <a:r>
              <a:rPr lang="en-US" sz="3200" dirty="0" err="1" smtClean="0"/>
              <a:t>bộ</a:t>
            </a:r>
            <a:r>
              <a:rPr lang="en-US" sz="3200" dirty="0" smtClean="0"/>
              <a:t> </a:t>
            </a:r>
            <a:r>
              <a:rPr lang="en-US" sz="3200" dirty="0" err="1" smtClean="0"/>
              <a:t>dữ</a:t>
            </a:r>
            <a:r>
              <a:rPr lang="en-US" sz="3200" dirty="0" smtClean="0"/>
              <a:t> </a:t>
            </a:r>
            <a:r>
              <a:rPr lang="en-US" sz="3200" dirty="0" err="1" smtClean="0"/>
              <a:t>liệu</a:t>
            </a:r>
            <a:endParaRPr lang="en-US" sz="3200" dirty="0"/>
          </a:p>
        </p:txBody>
      </p:sp>
      <p:sp>
        <p:nvSpPr>
          <p:cNvPr id="4" name="Title 1"/>
          <p:cNvSpPr>
            <a:spLocks noGrp="1"/>
          </p:cNvSpPr>
          <p:nvPr>
            <p:ph type="ctrTitle"/>
          </p:nvPr>
        </p:nvSpPr>
        <p:spPr>
          <a:xfrm>
            <a:off x="1143000" y="381000"/>
            <a:ext cx="6858000" cy="1011237"/>
          </a:xfrm>
        </p:spPr>
        <p:txBody>
          <a:bodyPr>
            <a:normAutofit/>
          </a:bodyPr>
          <a:lstStyle/>
          <a:p>
            <a:r>
              <a:rPr lang="en-US" sz="6000" dirty="0" smtClean="0">
                <a:solidFill>
                  <a:srgbClr val="FF0000"/>
                </a:solidFill>
              </a:rPr>
              <a:t>Thu </a:t>
            </a:r>
            <a:r>
              <a:rPr lang="en-US" sz="6000" dirty="0" err="1" smtClean="0">
                <a:solidFill>
                  <a:srgbClr val="FF0000"/>
                </a:solidFill>
              </a:rPr>
              <a:t>thập</a:t>
            </a:r>
            <a:r>
              <a:rPr lang="en-US" sz="6000" dirty="0" smtClean="0">
                <a:solidFill>
                  <a:srgbClr val="FF0000"/>
                </a:solidFill>
              </a:rPr>
              <a:t> </a:t>
            </a:r>
            <a:r>
              <a:rPr lang="en-US" sz="6000" dirty="0" err="1" smtClean="0">
                <a:solidFill>
                  <a:srgbClr val="FF0000"/>
                </a:solidFill>
              </a:rPr>
              <a:t>dữ</a:t>
            </a:r>
            <a:r>
              <a:rPr lang="en-US" sz="6000" dirty="0" smtClean="0">
                <a:solidFill>
                  <a:srgbClr val="FF0000"/>
                </a:solidFill>
              </a:rPr>
              <a:t> </a:t>
            </a:r>
            <a:r>
              <a:rPr lang="en-US" sz="6000" dirty="0" err="1" smtClean="0">
                <a:solidFill>
                  <a:srgbClr val="FF0000"/>
                </a:solidFill>
              </a:rPr>
              <a:t>liệu</a:t>
            </a:r>
            <a:endParaRPr lang="en-US" sz="6000" dirty="0">
              <a:solidFill>
                <a:srgbClr val="FF0000"/>
              </a:solidFill>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390053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858000" cy="1066800"/>
          </a:xfrm>
        </p:spPr>
        <p:txBody>
          <a:bodyPr>
            <a:noAutofit/>
          </a:bodyPr>
          <a:lstStyle/>
          <a:p>
            <a:r>
              <a:rPr lang="en-US" sz="6000" dirty="0">
                <a:solidFill>
                  <a:srgbClr val="FF0000"/>
                </a:solidFill>
              </a:rPr>
              <a:t>Thu </a:t>
            </a:r>
            <a:r>
              <a:rPr lang="en-US" sz="6000" dirty="0" err="1">
                <a:solidFill>
                  <a:srgbClr val="FF0000"/>
                </a:solidFill>
              </a:rPr>
              <a:t>thập</a:t>
            </a:r>
            <a:r>
              <a:rPr lang="en-US" sz="6000" dirty="0">
                <a:solidFill>
                  <a:srgbClr val="FF0000"/>
                </a:solidFill>
              </a:rPr>
              <a:t> </a:t>
            </a:r>
            <a:r>
              <a:rPr lang="en-US" sz="6000" dirty="0" err="1">
                <a:solidFill>
                  <a:srgbClr val="FF0000"/>
                </a:solidFill>
              </a:rPr>
              <a:t>dữ</a:t>
            </a:r>
            <a:r>
              <a:rPr lang="en-US" sz="6000" dirty="0">
                <a:solidFill>
                  <a:srgbClr val="FF0000"/>
                </a:solidFill>
              </a:rPr>
              <a:t> </a:t>
            </a:r>
            <a:r>
              <a:rPr lang="en-US" sz="6000" dirty="0" err="1">
                <a:solidFill>
                  <a:srgbClr val="FF0000"/>
                </a:solidFill>
              </a:rPr>
              <a:t>liệu</a:t>
            </a:r>
            <a:endParaRPr lang="en-US" sz="6000" dirty="0"/>
          </a:p>
        </p:txBody>
      </p:sp>
      <p:sp>
        <p:nvSpPr>
          <p:cNvPr id="3" name="Subtitle 2"/>
          <p:cNvSpPr>
            <a:spLocks noGrp="1"/>
          </p:cNvSpPr>
          <p:nvPr>
            <p:ph type="subTitle" idx="1"/>
          </p:nvPr>
        </p:nvSpPr>
        <p:spPr>
          <a:xfrm>
            <a:off x="990600" y="1828800"/>
            <a:ext cx="7315200" cy="4343400"/>
          </a:xfrm>
        </p:spPr>
        <p:txBody>
          <a:bodyPr>
            <a:normAutofit/>
          </a:bodyPr>
          <a:lstStyle/>
          <a:p>
            <a:pPr marL="285750" indent="-285750" algn="l">
              <a:buFont typeface="Arial" panose="020B0604020202020204" pitchFamily="34" charset="0"/>
              <a:buChar char="•"/>
            </a:pPr>
            <a:r>
              <a:rPr lang="en-US" sz="3200" dirty="0" err="1" smtClean="0"/>
              <a:t>Vậy</a:t>
            </a:r>
            <a:r>
              <a:rPr lang="en-US" sz="3200" dirty="0" smtClean="0"/>
              <a:t> </a:t>
            </a:r>
            <a:r>
              <a:rPr lang="en-US" sz="3200" dirty="0" err="1"/>
              <a:t>c</a:t>
            </a:r>
            <a:r>
              <a:rPr lang="en-US" sz="3200" dirty="0" err="1" smtClean="0"/>
              <a:t>ó</a:t>
            </a:r>
            <a:r>
              <a:rPr lang="en-US" sz="3200" dirty="0" smtClean="0"/>
              <a:t> vi </a:t>
            </a:r>
            <a:r>
              <a:rPr lang="en-US" sz="3200" dirty="0" err="1" smtClean="0"/>
              <a:t>phạm</a:t>
            </a:r>
            <a:r>
              <a:rPr lang="en-US" sz="3200" dirty="0" smtClean="0"/>
              <a:t> </a:t>
            </a:r>
            <a:r>
              <a:rPr lang="en-US" sz="3200" dirty="0" err="1" smtClean="0"/>
              <a:t>chính</a:t>
            </a:r>
            <a:r>
              <a:rPr lang="en-US" sz="3200" dirty="0" smtClean="0"/>
              <a:t> </a:t>
            </a:r>
            <a:r>
              <a:rPr lang="en-US" sz="3200" dirty="0" err="1" smtClean="0"/>
              <a:t>sách</a:t>
            </a:r>
            <a:r>
              <a:rPr lang="en-US" sz="3200" dirty="0" smtClean="0"/>
              <a:t> </a:t>
            </a:r>
            <a:r>
              <a:rPr lang="en-US" sz="3200" dirty="0" err="1" smtClean="0"/>
              <a:t>bên</a:t>
            </a:r>
            <a:r>
              <a:rPr lang="en-US" sz="3200" dirty="0" smtClean="0"/>
              <a:t> </a:t>
            </a:r>
            <a:r>
              <a:rPr lang="en-US" sz="3200" dirty="0" smtClean="0">
                <a:solidFill>
                  <a:schemeClr val="accent5"/>
                </a:solidFill>
              </a:rPr>
              <a:t>DarkSky.net</a:t>
            </a:r>
          </a:p>
          <a:p>
            <a:pPr marL="285750" indent="-285750" algn="l">
              <a:buFont typeface="Arial" panose="020B0604020202020204" pitchFamily="34" charset="0"/>
              <a:buChar char="•"/>
            </a:pPr>
            <a:r>
              <a:rPr lang="en-US" sz="3200" dirty="0" err="1" smtClean="0"/>
              <a:t>Chỉ</a:t>
            </a:r>
            <a:r>
              <a:rPr lang="en-US" sz="3200" dirty="0" smtClean="0"/>
              <a:t> </a:t>
            </a:r>
            <a:r>
              <a:rPr lang="en-US" sz="3200" dirty="0" err="1" smtClean="0"/>
              <a:t>phục</a:t>
            </a:r>
            <a:r>
              <a:rPr lang="en-US" sz="3200" dirty="0" smtClean="0"/>
              <a:t> </a:t>
            </a:r>
            <a:r>
              <a:rPr lang="en-US" sz="3200" dirty="0" err="1" smtClean="0"/>
              <a:t>vụ</a:t>
            </a:r>
            <a:r>
              <a:rPr lang="en-US" sz="3200" dirty="0" smtClean="0"/>
              <a:t> </a:t>
            </a:r>
            <a:r>
              <a:rPr lang="en-US" sz="3200" dirty="0" err="1" smtClean="0"/>
              <a:t>cho</a:t>
            </a:r>
            <a:r>
              <a:rPr lang="en-US" sz="3200" dirty="0" smtClean="0"/>
              <a:t> </a:t>
            </a:r>
            <a:r>
              <a:rPr lang="en-US" sz="3200" dirty="0" err="1" smtClean="0"/>
              <a:t>mục</a:t>
            </a:r>
            <a:r>
              <a:rPr lang="en-US" sz="3200" dirty="0" smtClean="0"/>
              <a:t> </a:t>
            </a:r>
            <a:r>
              <a:rPr lang="en-US" sz="3200" dirty="0" err="1" smtClean="0"/>
              <a:t>đích</a:t>
            </a:r>
            <a:r>
              <a:rPr lang="en-US" sz="3200" dirty="0" smtClean="0"/>
              <a:t> </a:t>
            </a:r>
            <a:r>
              <a:rPr lang="en-US" sz="3200" dirty="0" err="1" smtClean="0"/>
              <a:t>nghiên</a:t>
            </a:r>
            <a:r>
              <a:rPr lang="en-US" sz="3200" dirty="0" smtClean="0"/>
              <a:t> </a:t>
            </a:r>
            <a:r>
              <a:rPr lang="en-US" sz="3200" dirty="0" err="1" smtClean="0"/>
              <a:t>cứu</a:t>
            </a:r>
            <a:endParaRPr lang="en-US" sz="3200" dirty="0" smtClean="0"/>
          </a:p>
          <a:p>
            <a:pPr marL="285750" indent="-285750" algn="l">
              <a:buFont typeface="Arial" panose="020B0604020202020204" pitchFamily="34" charset="0"/>
              <a:buChar char="•"/>
            </a:pPr>
            <a:r>
              <a:rPr lang="en-US" sz="3200" dirty="0" smtClean="0"/>
              <a:t>Cam </a:t>
            </a:r>
            <a:r>
              <a:rPr lang="en-US" sz="3200" dirty="0" err="1" smtClean="0"/>
              <a:t>kết</a:t>
            </a:r>
            <a:r>
              <a:rPr lang="en-US" sz="3200" dirty="0" smtClean="0"/>
              <a:t>: </a:t>
            </a:r>
          </a:p>
          <a:p>
            <a:pPr marL="628650" lvl="1" indent="-285750" algn="l">
              <a:buFont typeface="Arial" panose="020B0604020202020204" pitchFamily="34" charset="0"/>
              <a:buChar char="•"/>
            </a:pPr>
            <a:r>
              <a:rPr lang="en-US" sz="3200" dirty="0" err="1"/>
              <a:t>C</a:t>
            </a:r>
            <a:r>
              <a:rPr lang="en-US" sz="3200" dirty="0" err="1" smtClean="0"/>
              <a:t>ác</a:t>
            </a:r>
            <a:r>
              <a:rPr lang="en-US" sz="3200" dirty="0" smtClean="0"/>
              <a:t> </a:t>
            </a:r>
            <a:r>
              <a:rPr lang="en-US" sz="3200" dirty="0" err="1" smtClean="0"/>
              <a:t>tài</a:t>
            </a:r>
            <a:r>
              <a:rPr lang="en-US" sz="3200" dirty="0" smtClean="0"/>
              <a:t> </a:t>
            </a:r>
            <a:r>
              <a:rPr lang="en-US" sz="3200" dirty="0" err="1" smtClean="0"/>
              <a:t>khoản</a:t>
            </a:r>
            <a:r>
              <a:rPr lang="en-US" sz="3200" dirty="0" smtClean="0"/>
              <a:t> </a:t>
            </a:r>
            <a:r>
              <a:rPr lang="en-US" sz="3200" dirty="0" err="1" smtClean="0"/>
              <a:t>tạo</a:t>
            </a:r>
            <a:r>
              <a:rPr lang="en-US" sz="3200" dirty="0" smtClean="0"/>
              <a:t> </a:t>
            </a:r>
            <a:r>
              <a:rPr lang="en-US" sz="3200" dirty="0" err="1" smtClean="0"/>
              <a:t>ra</a:t>
            </a:r>
            <a:r>
              <a:rPr lang="en-US" sz="3200" dirty="0" smtClean="0"/>
              <a:t> </a:t>
            </a:r>
            <a:r>
              <a:rPr lang="en-US" sz="3200" dirty="0" err="1" smtClean="0"/>
              <a:t>sẽ</a:t>
            </a:r>
            <a:r>
              <a:rPr lang="en-US" sz="3200" dirty="0" smtClean="0"/>
              <a:t> </a:t>
            </a:r>
            <a:r>
              <a:rPr lang="en-US" sz="3200" dirty="0" err="1" smtClean="0"/>
              <a:t>không</a:t>
            </a:r>
            <a:r>
              <a:rPr lang="en-US" sz="3200" dirty="0" smtClean="0"/>
              <a:t> </a:t>
            </a:r>
            <a:r>
              <a:rPr lang="en-US" sz="3200" dirty="0" err="1" smtClean="0"/>
              <a:t>cung</a:t>
            </a:r>
            <a:r>
              <a:rPr lang="en-US" sz="3200" dirty="0" smtClean="0"/>
              <a:t> </a:t>
            </a:r>
            <a:r>
              <a:rPr lang="en-US" sz="3200" dirty="0" err="1" smtClean="0"/>
              <a:t>cấp</a:t>
            </a:r>
            <a:r>
              <a:rPr lang="en-US" sz="3200" dirty="0" smtClean="0"/>
              <a:t> </a:t>
            </a:r>
            <a:r>
              <a:rPr lang="en-US" sz="3200" dirty="0" err="1" smtClean="0"/>
              <a:t>cho</a:t>
            </a:r>
            <a:r>
              <a:rPr lang="en-US" sz="3200" dirty="0" smtClean="0"/>
              <a:t> </a:t>
            </a:r>
            <a:r>
              <a:rPr lang="en-US" sz="3200" dirty="0" err="1" smtClean="0"/>
              <a:t>bất</a:t>
            </a:r>
            <a:r>
              <a:rPr lang="en-US" sz="3200" dirty="0" smtClean="0"/>
              <a:t> </a:t>
            </a:r>
            <a:r>
              <a:rPr lang="en-US" sz="3200" dirty="0" err="1" smtClean="0"/>
              <a:t>kỳ</a:t>
            </a:r>
            <a:r>
              <a:rPr lang="en-US" sz="3200" dirty="0" smtClean="0"/>
              <a:t> </a:t>
            </a:r>
            <a:r>
              <a:rPr lang="en-US" sz="3200" dirty="0" err="1" smtClean="0"/>
              <a:t>ai</a:t>
            </a:r>
            <a:endParaRPr lang="en-US" sz="3200" dirty="0" smtClean="0"/>
          </a:p>
          <a:p>
            <a:pPr marL="628650" lvl="1" indent="-285750" algn="l">
              <a:buFont typeface="Arial" panose="020B0604020202020204" pitchFamily="34" charset="0"/>
              <a:buChar char="•"/>
            </a:pPr>
            <a:r>
              <a:rPr lang="en-US" sz="3200" dirty="0" err="1" smtClean="0"/>
              <a:t>Không</a:t>
            </a:r>
            <a:r>
              <a:rPr lang="en-US" sz="3200" dirty="0" smtClean="0"/>
              <a:t> </a:t>
            </a:r>
            <a:r>
              <a:rPr lang="en-US" sz="3200" dirty="0" err="1" smtClean="0"/>
              <a:t>sử</a:t>
            </a:r>
            <a:r>
              <a:rPr lang="en-US" sz="3200" dirty="0" smtClean="0"/>
              <a:t> </a:t>
            </a:r>
            <a:r>
              <a:rPr lang="en-US" sz="3200" dirty="0" err="1" smtClean="0"/>
              <a:t>dụng</a:t>
            </a:r>
            <a:r>
              <a:rPr lang="en-US" sz="3200" dirty="0" smtClean="0"/>
              <a:t> </a:t>
            </a:r>
            <a:r>
              <a:rPr lang="en-US" sz="3200" dirty="0" err="1" smtClean="0"/>
              <a:t>cho</a:t>
            </a:r>
            <a:r>
              <a:rPr lang="en-US" sz="3200" dirty="0" smtClean="0"/>
              <a:t> </a:t>
            </a:r>
            <a:r>
              <a:rPr lang="en-US" sz="3200" dirty="0" err="1" smtClean="0"/>
              <a:t>mục</a:t>
            </a:r>
            <a:r>
              <a:rPr lang="en-US" sz="3200" dirty="0" smtClean="0"/>
              <a:t> </a:t>
            </a:r>
            <a:r>
              <a:rPr lang="en-US" sz="3200" dirty="0" err="1" smtClean="0"/>
              <a:t>đích</a:t>
            </a:r>
            <a:r>
              <a:rPr lang="en-US" sz="3200" dirty="0" smtClean="0"/>
              <a:t> </a:t>
            </a:r>
            <a:r>
              <a:rPr lang="en-US" sz="3200" dirty="0" err="1" smtClean="0"/>
              <a:t>thương</a:t>
            </a:r>
            <a:r>
              <a:rPr lang="en-US" sz="3200" dirty="0" smtClean="0"/>
              <a:t> </a:t>
            </a:r>
            <a:r>
              <a:rPr lang="en-US" sz="3200" dirty="0" err="1" smtClean="0"/>
              <a:t>mại</a:t>
            </a:r>
            <a:endParaRPr lang="en-US" sz="3200" dirty="0" smtClean="0"/>
          </a:p>
          <a:p>
            <a:pPr marL="285750" indent="-285750" algn="l">
              <a:buFont typeface="Arial" panose="020B0604020202020204" pitchFamily="34" charset="0"/>
              <a:buChar char="•"/>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7696215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301</TotalTime>
  <Words>630</Words>
  <Application>Microsoft Office PowerPoint</Application>
  <PresentationFormat>On-screen Show (4:3)</PresentationFormat>
  <Paragraphs>104</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Courier New</vt:lpstr>
      <vt:lpstr>Symbol</vt:lpstr>
      <vt:lpstr>Times New Roman</vt:lpstr>
      <vt:lpstr>Office Theme</vt:lpstr>
      <vt:lpstr>Báo cáo đồ án cuối kỳ</vt:lpstr>
      <vt:lpstr>Thành viên</vt:lpstr>
      <vt:lpstr>Nội dung</vt:lpstr>
      <vt:lpstr>Hình thành ý tưởng</vt:lpstr>
      <vt:lpstr>Đặt câu hỏi</vt:lpstr>
      <vt:lpstr>Thu thập dữ liệu</vt:lpstr>
      <vt:lpstr>Thu thập dữ liệu</vt:lpstr>
      <vt:lpstr>Thu thập dữ liệu</vt:lpstr>
      <vt:lpstr>Thu thập dữ liệu</vt:lpstr>
      <vt:lpstr>Xử lí dữ liệu</vt:lpstr>
      <vt:lpstr>Xử lí dữ liệu</vt:lpstr>
      <vt:lpstr>Xử lí dữ liệu</vt:lpstr>
      <vt:lpstr>Giải quyết vấn đề</vt:lpstr>
      <vt:lpstr>Giải quyết vấn đề</vt:lpstr>
      <vt:lpstr>Giải quyết vấn đề</vt:lpstr>
      <vt:lpstr>Kết quả</vt:lpstr>
      <vt:lpstr>Kết quả</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HydroSphere Mist</dc:title>
  <dc:creator>tran quoc bao</dc:creator>
  <cp:lastModifiedBy>Đạt Võ</cp:lastModifiedBy>
  <cp:revision>48</cp:revision>
  <dcterms:created xsi:type="dcterms:W3CDTF">2006-08-16T00:00:00Z</dcterms:created>
  <dcterms:modified xsi:type="dcterms:W3CDTF">2019-01-08T09:49:47Z</dcterms:modified>
</cp:coreProperties>
</file>