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69777C-2157-47F9-8C31-29F39758E67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F6B818-AF2D-43F7-9122-EED390EB1243}">
      <dgm:prSet phldrT="[Text]"/>
      <dgm:spPr/>
      <dgm:t>
        <a:bodyPr/>
        <a:lstStyle/>
        <a:p>
          <a:r>
            <a:rPr lang="en-US" dirty="0" smtClean="0"/>
            <a:t>Pre-Processing</a:t>
          </a:r>
          <a:endParaRPr lang="en-US" dirty="0"/>
        </a:p>
      </dgm:t>
    </dgm:pt>
    <dgm:pt modelId="{31C106F3-5446-400E-B86C-ECC40BC7C009}" type="parTrans" cxnId="{15E11B79-61D8-4FBA-B8B1-3D6A783D7428}">
      <dgm:prSet/>
      <dgm:spPr/>
      <dgm:t>
        <a:bodyPr/>
        <a:lstStyle/>
        <a:p>
          <a:endParaRPr lang="en-US"/>
        </a:p>
      </dgm:t>
    </dgm:pt>
    <dgm:pt modelId="{A9D716C8-EB01-47AA-960A-85A4A86E86EB}" type="sibTrans" cxnId="{15E11B79-61D8-4FBA-B8B1-3D6A783D7428}">
      <dgm:prSet/>
      <dgm:spPr/>
      <dgm:t>
        <a:bodyPr/>
        <a:lstStyle/>
        <a:p>
          <a:endParaRPr lang="en-US"/>
        </a:p>
      </dgm:t>
    </dgm:pt>
    <dgm:pt modelId="{5C488BE5-9C88-41B6-A114-A7E683DC51DB}">
      <dgm:prSet phldrT="[Text]"/>
      <dgm:spPr/>
      <dgm:t>
        <a:bodyPr/>
        <a:lstStyle/>
        <a:p>
          <a:r>
            <a:rPr lang="en-US" dirty="0" smtClean="0"/>
            <a:t>Build WEC CAD model</a:t>
          </a:r>
          <a:endParaRPr lang="en-US" dirty="0"/>
        </a:p>
      </dgm:t>
    </dgm:pt>
    <dgm:pt modelId="{AF25FFD9-7C19-46EE-98B2-8DE0C67D8838}" type="parTrans" cxnId="{450FA798-8741-49FA-A4D1-EC4DB438F69F}">
      <dgm:prSet/>
      <dgm:spPr/>
      <dgm:t>
        <a:bodyPr/>
        <a:lstStyle/>
        <a:p>
          <a:endParaRPr lang="en-US"/>
        </a:p>
      </dgm:t>
    </dgm:pt>
    <dgm:pt modelId="{6EB00825-4836-4BCC-BEAC-BF3F97FEC40B}" type="sibTrans" cxnId="{450FA798-8741-49FA-A4D1-EC4DB438F69F}">
      <dgm:prSet/>
      <dgm:spPr/>
      <dgm:t>
        <a:bodyPr/>
        <a:lstStyle/>
        <a:p>
          <a:endParaRPr lang="en-US"/>
        </a:p>
      </dgm:t>
    </dgm:pt>
    <dgm:pt modelId="{6F5390A3-A0CC-4FAE-8C0B-F3A9BAD2EB67}">
      <dgm:prSet phldrT="[Text]"/>
      <dgm:spPr/>
      <dgm:t>
        <a:bodyPr/>
        <a:lstStyle/>
        <a:p>
          <a:r>
            <a:rPr lang="en-US" dirty="0" smtClean="0"/>
            <a:t>Run WAMIT</a:t>
          </a:r>
          <a:endParaRPr lang="en-US" dirty="0"/>
        </a:p>
      </dgm:t>
    </dgm:pt>
    <dgm:pt modelId="{B8418DA4-0257-46F3-AFA5-B283E09C0A79}" type="parTrans" cxnId="{856533C1-9F0F-4E62-8BD4-C01FE49D0F4E}">
      <dgm:prSet/>
      <dgm:spPr/>
      <dgm:t>
        <a:bodyPr/>
        <a:lstStyle/>
        <a:p>
          <a:endParaRPr lang="en-US"/>
        </a:p>
      </dgm:t>
    </dgm:pt>
    <dgm:pt modelId="{B1FA194C-C98A-4D97-90DB-7F9854A22315}" type="sibTrans" cxnId="{856533C1-9F0F-4E62-8BD4-C01FE49D0F4E}">
      <dgm:prSet/>
      <dgm:spPr/>
      <dgm:t>
        <a:bodyPr/>
        <a:lstStyle/>
        <a:p>
          <a:endParaRPr lang="en-US"/>
        </a:p>
      </dgm:t>
    </dgm:pt>
    <dgm:pt modelId="{4CAD10B2-DA2C-4654-8B52-FED20AC0D7FD}">
      <dgm:prSet phldrT="[Text]"/>
      <dgm:spPr/>
      <dgm:t>
        <a:bodyPr/>
        <a:lstStyle/>
        <a:p>
          <a:r>
            <a:rPr lang="en-US" dirty="0" smtClean="0"/>
            <a:t>Build Simulink Model</a:t>
          </a:r>
          <a:endParaRPr lang="en-US" dirty="0"/>
        </a:p>
      </dgm:t>
    </dgm:pt>
    <dgm:pt modelId="{DCAE95FB-04C8-4684-B1B3-52E92B0F26CF}" type="parTrans" cxnId="{090CEB15-8CC8-4A68-960C-28CEEE09B070}">
      <dgm:prSet/>
      <dgm:spPr/>
      <dgm:t>
        <a:bodyPr/>
        <a:lstStyle/>
        <a:p>
          <a:endParaRPr lang="en-US"/>
        </a:p>
      </dgm:t>
    </dgm:pt>
    <dgm:pt modelId="{62871D08-5268-4869-AC3A-3870B54FA851}" type="sibTrans" cxnId="{090CEB15-8CC8-4A68-960C-28CEEE09B070}">
      <dgm:prSet/>
      <dgm:spPr/>
      <dgm:t>
        <a:bodyPr/>
        <a:lstStyle/>
        <a:p>
          <a:endParaRPr lang="en-US"/>
        </a:p>
      </dgm:t>
    </dgm:pt>
    <dgm:pt modelId="{689E4C75-DF74-4226-B72C-FB7F8F674169}">
      <dgm:prSet phldrT="[Text]"/>
      <dgm:spPr/>
      <dgm:t>
        <a:bodyPr/>
        <a:lstStyle/>
        <a:p>
          <a:r>
            <a:rPr lang="en-US" dirty="0" smtClean="0"/>
            <a:t>Use WEC-Sim Library to build rigid body model of WEC</a:t>
          </a:r>
          <a:endParaRPr lang="en-US" dirty="0"/>
        </a:p>
      </dgm:t>
    </dgm:pt>
    <dgm:pt modelId="{5B294F18-9109-4E1A-A395-86C0D8CA22E5}" type="parTrans" cxnId="{54E9D3CA-4FF1-4FBA-B4F4-ADEBA3B15860}">
      <dgm:prSet/>
      <dgm:spPr/>
      <dgm:t>
        <a:bodyPr/>
        <a:lstStyle/>
        <a:p>
          <a:endParaRPr lang="en-US"/>
        </a:p>
      </dgm:t>
    </dgm:pt>
    <dgm:pt modelId="{6DD47BBE-D20C-42E3-AC4C-83CBB61C2E5B}" type="sibTrans" cxnId="{54E9D3CA-4FF1-4FBA-B4F4-ADEBA3B15860}">
      <dgm:prSet/>
      <dgm:spPr/>
      <dgm:t>
        <a:bodyPr/>
        <a:lstStyle/>
        <a:p>
          <a:endParaRPr lang="en-US"/>
        </a:p>
      </dgm:t>
    </dgm:pt>
    <dgm:pt modelId="{99BDE18D-EE50-4124-B130-7BC9209BBD72}">
      <dgm:prSet phldrT="[Text]"/>
      <dgm:spPr/>
      <dgm:t>
        <a:bodyPr/>
        <a:lstStyle/>
        <a:p>
          <a:r>
            <a:rPr lang="en-US" dirty="0" smtClean="0"/>
            <a:t>Setup Input File</a:t>
          </a:r>
          <a:endParaRPr lang="en-US" dirty="0"/>
        </a:p>
      </dgm:t>
    </dgm:pt>
    <dgm:pt modelId="{5D0AAAB6-2CCE-4520-B6CE-B8D3C56A7E6B}" type="parTrans" cxnId="{30162B04-9C40-4B7B-B39D-85814F6D330D}">
      <dgm:prSet/>
      <dgm:spPr/>
      <dgm:t>
        <a:bodyPr/>
        <a:lstStyle/>
        <a:p>
          <a:endParaRPr lang="en-US"/>
        </a:p>
      </dgm:t>
    </dgm:pt>
    <dgm:pt modelId="{C9F06D25-AC03-4F2F-B10C-42678B53A09F}" type="sibTrans" cxnId="{30162B04-9C40-4B7B-B39D-85814F6D330D}">
      <dgm:prSet/>
      <dgm:spPr/>
      <dgm:t>
        <a:bodyPr/>
        <a:lstStyle/>
        <a:p>
          <a:endParaRPr lang="en-US"/>
        </a:p>
      </dgm:t>
    </dgm:pt>
    <dgm:pt modelId="{D69E6443-E4D4-4BBF-A0AF-867D052BC8CF}">
      <dgm:prSet phldrT="[Text]"/>
      <dgm:spPr/>
      <dgm:t>
        <a:bodyPr/>
        <a:lstStyle/>
        <a:p>
          <a:r>
            <a:rPr lang="en-US" dirty="0" smtClean="0"/>
            <a:t>Define </a:t>
          </a:r>
          <a:r>
            <a:rPr lang="en-US" dirty="0" err="1" smtClean="0"/>
            <a:t>waveClass</a:t>
          </a:r>
          <a:endParaRPr lang="en-US" dirty="0"/>
        </a:p>
      </dgm:t>
    </dgm:pt>
    <dgm:pt modelId="{9B847CDF-0E59-40EF-8E81-E37E5D39B6D9}" type="parTrans" cxnId="{94AAF6AB-89E8-4091-B4C9-4862D0B93CBF}">
      <dgm:prSet/>
      <dgm:spPr/>
      <dgm:t>
        <a:bodyPr/>
        <a:lstStyle/>
        <a:p>
          <a:endParaRPr lang="en-US"/>
        </a:p>
      </dgm:t>
    </dgm:pt>
    <dgm:pt modelId="{3C7ACF59-4BDF-40AC-95EC-70B782852735}" type="sibTrans" cxnId="{94AAF6AB-89E8-4091-B4C9-4862D0B93CBF}">
      <dgm:prSet/>
      <dgm:spPr/>
      <dgm:t>
        <a:bodyPr/>
        <a:lstStyle/>
        <a:p>
          <a:endParaRPr lang="en-US"/>
        </a:p>
      </dgm:t>
    </dgm:pt>
    <dgm:pt modelId="{84A66EDE-DCE1-4B92-A613-D9A569BB8B63}">
      <dgm:prSet phldrT="[Text]"/>
      <dgm:spPr/>
      <dgm:t>
        <a:bodyPr/>
        <a:lstStyle/>
        <a:p>
          <a:r>
            <a:rPr lang="en-US" dirty="0" smtClean="0"/>
            <a:t>Execute WEC-Sim</a:t>
          </a:r>
          <a:endParaRPr lang="en-US" dirty="0"/>
        </a:p>
      </dgm:t>
    </dgm:pt>
    <dgm:pt modelId="{3E0EA78F-A59B-4712-B46F-7AE99AC4E6E5}" type="parTrans" cxnId="{F49AB7BE-0C74-47E5-9966-3B4A20339398}">
      <dgm:prSet/>
      <dgm:spPr/>
      <dgm:t>
        <a:bodyPr/>
        <a:lstStyle/>
        <a:p>
          <a:endParaRPr lang="en-US"/>
        </a:p>
      </dgm:t>
    </dgm:pt>
    <dgm:pt modelId="{1403CF55-77CA-488B-8AEB-C6446AB5A65A}" type="sibTrans" cxnId="{F49AB7BE-0C74-47E5-9966-3B4A20339398}">
      <dgm:prSet/>
      <dgm:spPr/>
      <dgm:t>
        <a:bodyPr/>
        <a:lstStyle/>
        <a:p>
          <a:endParaRPr lang="en-US"/>
        </a:p>
      </dgm:t>
    </dgm:pt>
    <dgm:pt modelId="{595B5670-B74B-4C6D-9230-F98502B471DD}">
      <dgm:prSet phldrT="[Text]"/>
      <dgm:spPr/>
      <dgm:t>
        <a:bodyPr/>
        <a:lstStyle/>
        <a:p>
          <a:r>
            <a:rPr lang="en-US" dirty="0" smtClean="0"/>
            <a:t>Run BEMIO</a:t>
          </a:r>
          <a:endParaRPr lang="en-US" dirty="0"/>
        </a:p>
      </dgm:t>
    </dgm:pt>
    <dgm:pt modelId="{FEF42A4E-8670-4ECC-BADD-D56C2E4E68D9}" type="parTrans" cxnId="{D379576E-5DE3-487F-8D51-22A20631BAD6}">
      <dgm:prSet/>
      <dgm:spPr/>
      <dgm:t>
        <a:bodyPr/>
        <a:lstStyle/>
        <a:p>
          <a:endParaRPr lang="en-US"/>
        </a:p>
      </dgm:t>
    </dgm:pt>
    <dgm:pt modelId="{C14681B0-8804-46E8-890A-4C04A437A01F}" type="sibTrans" cxnId="{D379576E-5DE3-487F-8D51-22A20631BAD6}">
      <dgm:prSet/>
      <dgm:spPr/>
      <dgm:t>
        <a:bodyPr/>
        <a:lstStyle/>
        <a:p>
          <a:endParaRPr lang="en-US"/>
        </a:p>
      </dgm:t>
    </dgm:pt>
    <dgm:pt modelId="{741A8A19-86D5-49FB-9F25-6C40636E4F44}">
      <dgm:prSet phldrT="[Text]"/>
      <dgm:spPr/>
      <dgm:t>
        <a:bodyPr/>
        <a:lstStyle/>
        <a:p>
          <a:r>
            <a:rPr lang="en-US" dirty="0" smtClean="0"/>
            <a:t>Navigate to </a:t>
          </a:r>
          <a:r>
            <a:rPr lang="en-US" dirty="0" smtClean="0"/>
            <a:t>$CASE directory and type </a:t>
          </a:r>
          <a:r>
            <a:rPr lang="en-US" dirty="0" err="1" smtClean="0"/>
            <a:t>wecSim</a:t>
          </a:r>
          <a:r>
            <a:rPr lang="en-US" dirty="0" smtClean="0"/>
            <a:t> in MATLAB Command Window</a:t>
          </a:r>
          <a:endParaRPr lang="en-US" dirty="0"/>
        </a:p>
      </dgm:t>
    </dgm:pt>
    <dgm:pt modelId="{732E3B46-8BB1-44CA-B46A-B4CD419AA016}" type="parTrans" cxnId="{9BA2D23F-3F6E-47C4-8530-99292F92F228}">
      <dgm:prSet/>
      <dgm:spPr/>
      <dgm:t>
        <a:bodyPr/>
        <a:lstStyle/>
        <a:p>
          <a:endParaRPr lang="en-US"/>
        </a:p>
      </dgm:t>
    </dgm:pt>
    <dgm:pt modelId="{A8120DC0-C423-46CF-B0B8-889D45D71B89}" type="sibTrans" cxnId="{9BA2D23F-3F6E-47C4-8530-99292F92F228}">
      <dgm:prSet/>
      <dgm:spPr/>
      <dgm:t>
        <a:bodyPr/>
        <a:lstStyle/>
        <a:p>
          <a:endParaRPr lang="en-US"/>
        </a:p>
      </dgm:t>
    </dgm:pt>
    <dgm:pt modelId="{F54CD977-F2B7-47D8-BD02-A41C17A0F866}">
      <dgm:prSet phldrT="[Text]"/>
      <dgm:spPr/>
      <dgm:t>
        <a:bodyPr/>
        <a:lstStyle/>
        <a:p>
          <a:r>
            <a:rPr lang="en-US" dirty="0" smtClean="0"/>
            <a:t>Define </a:t>
          </a:r>
          <a:r>
            <a:rPr lang="en-US" dirty="0" err="1" smtClean="0"/>
            <a:t>bodyClass</a:t>
          </a:r>
          <a:endParaRPr lang="en-US" dirty="0"/>
        </a:p>
      </dgm:t>
    </dgm:pt>
    <dgm:pt modelId="{84C17D23-6E3A-462E-B665-7810A9699AD4}" type="parTrans" cxnId="{A972AA6E-66B4-48F1-8043-1E8D7A386A7F}">
      <dgm:prSet/>
      <dgm:spPr/>
      <dgm:t>
        <a:bodyPr/>
        <a:lstStyle/>
        <a:p>
          <a:endParaRPr lang="en-US"/>
        </a:p>
      </dgm:t>
    </dgm:pt>
    <dgm:pt modelId="{1F8900C8-DAC6-4882-9F74-CFAFFA473C49}" type="sibTrans" cxnId="{A972AA6E-66B4-48F1-8043-1E8D7A386A7F}">
      <dgm:prSet/>
      <dgm:spPr/>
      <dgm:t>
        <a:bodyPr/>
        <a:lstStyle/>
        <a:p>
          <a:endParaRPr lang="en-US"/>
        </a:p>
      </dgm:t>
    </dgm:pt>
    <dgm:pt modelId="{B7C6B87A-3CE3-4D27-9565-F45A00DF8CA9}">
      <dgm:prSet phldrT="[Text]"/>
      <dgm:spPr/>
      <dgm:t>
        <a:bodyPr/>
        <a:lstStyle/>
        <a:p>
          <a:r>
            <a:rPr lang="en-US" dirty="0" smtClean="0"/>
            <a:t>Define </a:t>
          </a:r>
          <a:r>
            <a:rPr lang="en-US" dirty="0" err="1" smtClean="0"/>
            <a:t>simuClass</a:t>
          </a:r>
          <a:endParaRPr lang="en-US" dirty="0"/>
        </a:p>
      </dgm:t>
    </dgm:pt>
    <dgm:pt modelId="{644496AA-B065-454E-BF92-12AB854375C8}" type="parTrans" cxnId="{E9EEBF9B-E880-4491-8224-0F04CE071D95}">
      <dgm:prSet/>
      <dgm:spPr/>
      <dgm:t>
        <a:bodyPr/>
        <a:lstStyle/>
        <a:p>
          <a:endParaRPr lang="en-US"/>
        </a:p>
      </dgm:t>
    </dgm:pt>
    <dgm:pt modelId="{37FE7737-338A-4A88-AD8F-704201DBC6F8}" type="sibTrans" cxnId="{E9EEBF9B-E880-4491-8224-0F04CE071D95}">
      <dgm:prSet/>
      <dgm:spPr/>
      <dgm:t>
        <a:bodyPr/>
        <a:lstStyle/>
        <a:p>
          <a:endParaRPr lang="en-US"/>
        </a:p>
      </dgm:t>
    </dgm:pt>
    <dgm:pt modelId="{D78A1386-892E-4443-8014-849221F2DDF1}">
      <dgm:prSet phldrT="[Text]"/>
      <dgm:spPr/>
      <dgm:t>
        <a:bodyPr/>
        <a:lstStyle/>
        <a:p>
          <a:r>
            <a:rPr lang="en-US" dirty="0" smtClean="0"/>
            <a:t>Define </a:t>
          </a:r>
          <a:r>
            <a:rPr lang="en-US" dirty="0" err="1" smtClean="0"/>
            <a:t>ptoClass</a:t>
          </a:r>
          <a:r>
            <a:rPr lang="en-US" dirty="0" smtClean="0"/>
            <a:t> and </a:t>
          </a:r>
          <a:r>
            <a:rPr lang="en-US" dirty="0" err="1" smtClean="0"/>
            <a:t>constraintClass</a:t>
          </a:r>
          <a:endParaRPr lang="en-US" dirty="0"/>
        </a:p>
      </dgm:t>
    </dgm:pt>
    <dgm:pt modelId="{F95B126A-C047-4B71-9D9A-41AF27727EBA}" type="parTrans" cxnId="{1DFFB029-A576-4B9C-AE2D-84F1C21A97B7}">
      <dgm:prSet/>
      <dgm:spPr/>
      <dgm:t>
        <a:bodyPr/>
        <a:lstStyle/>
        <a:p>
          <a:endParaRPr lang="en-US"/>
        </a:p>
      </dgm:t>
    </dgm:pt>
    <dgm:pt modelId="{490B2E4A-5A25-4987-9AA4-F6ACF6097493}" type="sibTrans" cxnId="{1DFFB029-A576-4B9C-AE2D-84F1C21A97B7}">
      <dgm:prSet/>
      <dgm:spPr/>
      <dgm:t>
        <a:bodyPr/>
        <a:lstStyle/>
        <a:p>
          <a:endParaRPr lang="en-US"/>
        </a:p>
      </dgm:t>
    </dgm:pt>
    <dgm:pt modelId="{34408D78-23B2-4EDC-BD5A-9E116A874AD9}" type="pres">
      <dgm:prSet presAssocID="{0969777C-2157-47F9-8C31-29F39758E67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6DF336-B9DB-4C85-A26B-5F46A381B0D8}" type="pres">
      <dgm:prSet presAssocID="{CAF6B818-AF2D-43F7-9122-EED390EB1243}" presName="composite" presStyleCnt="0"/>
      <dgm:spPr/>
    </dgm:pt>
    <dgm:pt modelId="{00B81297-417E-4F47-9A0A-B58D5365DCE8}" type="pres">
      <dgm:prSet presAssocID="{CAF6B818-AF2D-43F7-9122-EED390EB1243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A5F16-5B38-40E1-95FF-EDC057A4264A}" type="pres">
      <dgm:prSet presAssocID="{CAF6B818-AF2D-43F7-9122-EED390EB1243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9C150-3851-44DE-88F4-2C228AA8D4FF}" type="pres">
      <dgm:prSet presAssocID="{A9D716C8-EB01-47AA-960A-85A4A86E86EB}" presName="sp" presStyleCnt="0"/>
      <dgm:spPr/>
    </dgm:pt>
    <dgm:pt modelId="{7AAF6D37-8AA2-4AC4-B760-7CA4E99D6BCC}" type="pres">
      <dgm:prSet presAssocID="{4CAD10B2-DA2C-4654-8B52-FED20AC0D7FD}" presName="composite" presStyleCnt="0"/>
      <dgm:spPr/>
    </dgm:pt>
    <dgm:pt modelId="{A540FA76-004A-477E-80F5-B5E06C7ED0E2}" type="pres">
      <dgm:prSet presAssocID="{4CAD10B2-DA2C-4654-8B52-FED20AC0D7FD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E8FEF-9AA0-4026-ABC2-7D2AA82EBD53}" type="pres">
      <dgm:prSet presAssocID="{4CAD10B2-DA2C-4654-8B52-FED20AC0D7FD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620F15-9FD3-4228-972D-21DC70D2D8D3}" type="pres">
      <dgm:prSet presAssocID="{62871D08-5268-4869-AC3A-3870B54FA851}" presName="sp" presStyleCnt="0"/>
      <dgm:spPr/>
    </dgm:pt>
    <dgm:pt modelId="{BA430725-B2CD-4D74-AE01-FDA151C81C75}" type="pres">
      <dgm:prSet presAssocID="{99BDE18D-EE50-4124-B130-7BC9209BBD72}" presName="composite" presStyleCnt="0"/>
      <dgm:spPr/>
    </dgm:pt>
    <dgm:pt modelId="{46A4D612-6486-4D65-B994-D9504B4C1617}" type="pres">
      <dgm:prSet presAssocID="{99BDE18D-EE50-4124-B130-7BC9209BBD72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080D5D-0391-4D1A-9638-8992F8F9425A}" type="pres">
      <dgm:prSet presAssocID="{99BDE18D-EE50-4124-B130-7BC9209BBD72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F07EC-42DE-423E-8622-885BB742483C}" type="pres">
      <dgm:prSet presAssocID="{C9F06D25-AC03-4F2F-B10C-42678B53A09F}" presName="sp" presStyleCnt="0"/>
      <dgm:spPr/>
    </dgm:pt>
    <dgm:pt modelId="{5755B572-ECC6-4472-9A1A-468F160C1A47}" type="pres">
      <dgm:prSet presAssocID="{84A66EDE-DCE1-4B92-A613-D9A569BB8B63}" presName="composite" presStyleCnt="0"/>
      <dgm:spPr/>
    </dgm:pt>
    <dgm:pt modelId="{D52AA04F-B7BE-48CC-BBCB-479DD930EF6E}" type="pres">
      <dgm:prSet presAssocID="{84A66EDE-DCE1-4B92-A613-D9A569BB8B63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C59F1-43D7-4F53-BBDF-F3AC906AD461}" type="pres">
      <dgm:prSet presAssocID="{84A66EDE-DCE1-4B92-A613-D9A569BB8B63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BD90F1-914B-4CF3-80EC-5208B5D009B2}" type="presOf" srcId="{F54CD977-F2B7-47D8-BD02-A41C17A0F866}" destId="{17080D5D-0391-4D1A-9638-8992F8F9425A}" srcOrd="0" destOrd="2" presId="urn:microsoft.com/office/officeart/2005/8/layout/chevron2"/>
    <dgm:cxn modelId="{858C30F4-B009-4371-ABA3-416BC3549A77}" type="presOf" srcId="{D69E6443-E4D4-4BBF-A0AF-867D052BC8CF}" destId="{17080D5D-0391-4D1A-9638-8992F8F9425A}" srcOrd="0" destOrd="1" presId="urn:microsoft.com/office/officeart/2005/8/layout/chevron2"/>
    <dgm:cxn modelId="{0CCE1D00-1187-454F-8E9F-70D175579E0F}" type="presOf" srcId="{B7C6B87A-3CE3-4D27-9565-F45A00DF8CA9}" destId="{17080D5D-0391-4D1A-9638-8992F8F9425A}" srcOrd="0" destOrd="0" presId="urn:microsoft.com/office/officeart/2005/8/layout/chevron2"/>
    <dgm:cxn modelId="{54E9D3CA-4FF1-4FBA-B4F4-ADEBA3B15860}" srcId="{4CAD10B2-DA2C-4654-8B52-FED20AC0D7FD}" destId="{689E4C75-DF74-4226-B72C-FB7F8F674169}" srcOrd="0" destOrd="0" parTransId="{5B294F18-9109-4E1A-A395-86C0D8CA22E5}" sibTransId="{6DD47BBE-D20C-42E3-AC4C-83CBB61C2E5B}"/>
    <dgm:cxn modelId="{DC83027B-96EF-49C4-9420-49DEB02E99BB}" type="presOf" srcId="{84A66EDE-DCE1-4B92-A613-D9A569BB8B63}" destId="{D52AA04F-B7BE-48CC-BBCB-479DD930EF6E}" srcOrd="0" destOrd="0" presId="urn:microsoft.com/office/officeart/2005/8/layout/chevron2"/>
    <dgm:cxn modelId="{30162B04-9C40-4B7B-B39D-85814F6D330D}" srcId="{0969777C-2157-47F9-8C31-29F39758E67E}" destId="{99BDE18D-EE50-4124-B130-7BC9209BBD72}" srcOrd="2" destOrd="0" parTransId="{5D0AAAB6-2CCE-4520-B6CE-B8D3C56A7E6B}" sibTransId="{C9F06D25-AC03-4F2F-B10C-42678B53A09F}"/>
    <dgm:cxn modelId="{ECC9EA9F-EC62-4BB6-B44A-900A9D0713FE}" type="presOf" srcId="{6F5390A3-A0CC-4FAE-8C0B-F3A9BAD2EB67}" destId="{E73A5F16-5B38-40E1-95FF-EDC057A4264A}" srcOrd="0" destOrd="1" presId="urn:microsoft.com/office/officeart/2005/8/layout/chevron2"/>
    <dgm:cxn modelId="{E9EEBF9B-E880-4491-8224-0F04CE071D95}" srcId="{99BDE18D-EE50-4124-B130-7BC9209BBD72}" destId="{B7C6B87A-3CE3-4D27-9565-F45A00DF8CA9}" srcOrd="0" destOrd="0" parTransId="{644496AA-B065-454E-BF92-12AB854375C8}" sibTransId="{37FE7737-338A-4A88-AD8F-704201DBC6F8}"/>
    <dgm:cxn modelId="{450FA798-8741-49FA-A4D1-EC4DB438F69F}" srcId="{CAF6B818-AF2D-43F7-9122-EED390EB1243}" destId="{5C488BE5-9C88-41B6-A114-A7E683DC51DB}" srcOrd="0" destOrd="0" parTransId="{AF25FFD9-7C19-46EE-98B2-8DE0C67D8838}" sibTransId="{6EB00825-4836-4BCC-BEAC-BF3F97FEC40B}"/>
    <dgm:cxn modelId="{4E58695C-21C3-42FC-AC85-73330911D3F8}" type="presOf" srcId="{5C488BE5-9C88-41B6-A114-A7E683DC51DB}" destId="{E73A5F16-5B38-40E1-95FF-EDC057A4264A}" srcOrd="0" destOrd="0" presId="urn:microsoft.com/office/officeart/2005/8/layout/chevron2"/>
    <dgm:cxn modelId="{F49AB7BE-0C74-47E5-9966-3B4A20339398}" srcId="{0969777C-2157-47F9-8C31-29F39758E67E}" destId="{84A66EDE-DCE1-4B92-A613-D9A569BB8B63}" srcOrd="3" destOrd="0" parTransId="{3E0EA78F-A59B-4712-B46F-7AE99AC4E6E5}" sibTransId="{1403CF55-77CA-488B-8AEB-C6446AB5A65A}"/>
    <dgm:cxn modelId="{6FB6EF59-DF48-4536-BED8-41B59FAF4539}" type="presOf" srcId="{CAF6B818-AF2D-43F7-9122-EED390EB1243}" destId="{00B81297-417E-4F47-9A0A-B58D5365DCE8}" srcOrd="0" destOrd="0" presId="urn:microsoft.com/office/officeart/2005/8/layout/chevron2"/>
    <dgm:cxn modelId="{A972AA6E-66B4-48F1-8043-1E8D7A386A7F}" srcId="{99BDE18D-EE50-4124-B130-7BC9209BBD72}" destId="{F54CD977-F2B7-47D8-BD02-A41C17A0F866}" srcOrd="2" destOrd="0" parTransId="{84C17D23-6E3A-462E-B665-7810A9699AD4}" sibTransId="{1F8900C8-DAC6-4882-9F74-CFAFFA473C49}"/>
    <dgm:cxn modelId="{090CEB15-8CC8-4A68-960C-28CEEE09B070}" srcId="{0969777C-2157-47F9-8C31-29F39758E67E}" destId="{4CAD10B2-DA2C-4654-8B52-FED20AC0D7FD}" srcOrd="1" destOrd="0" parTransId="{DCAE95FB-04C8-4684-B1B3-52E92B0F26CF}" sibTransId="{62871D08-5268-4869-AC3A-3870B54FA851}"/>
    <dgm:cxn modelId="{94AAF6AB-89E8-4091-B4C9-4862D0B93CBF}" srcId="{99BDE18D-EE50-4124-B130-7BC9209BBD72}" destId="{D69E6443-E4D4-4BBF-A0AF-867D052BC8CF}" srcOrd="1" destOrd="0" parTransId="{9B847CDF-0E59-40EF-8E81-E37E5D39B6D9}" sibTransId="{3C7ACF59-4BDF-40AC-95EC-70B782852735}"/>
    <dgm:cxn modelId="{BB745C08-7BE2-490A-989A-F8DF6EF43FE2}" type="presOf" srcId="{741A8A19-86D5-49FB-9F25-6C40636E4F44}" destId="{C06C59F1-43D7-4F53-BBDF-F3AC906AD461}" srcOrd="0" destOrd="0" presId="urn:microsoft.com/office/officeart/2005/8/layout/chevron2"/>
    <dgm:cxn modelId="{856533C1-9F0F-4E62-8BD4-C01FE49D0F4E}" srcId="{CAF6B818-AF2D-43F7-9122-EED390EB1243}" destId="{6F5390A3-A0CC-4FAE-8C0B-F3A9BAD2EB67}" srcOrd="1" destOrd="0" parTransId="{B8418DA4-0257-46F3-AFA5-B283E09C0A79}" sibTransId="{B1FA194C-C98A-4D97-90DB-7F9854A22315}"/>
    <dgm:cxn modelId="{9BA2D23F-3F6E-47C4-8530-99292F92F228}" srcId="{84A66EDE-DCE1-4B92-A613-D9A569BB8B63}" destId="{741A8A19-86D5-49FB-9F25-6C40636E4F44}" srcOrd="0" destOrd="0" parTransId="{732E3B46-8BB1-44CA-B46A-B4CD419AA016}" sibTransId="{A8120DC0-C423-46CF-B0B8-889D45D71B89}"/>
    <dgm:cxn modelId="{1DFFB029-A576-4B9C-AE2D-84F1C21A97B7}" srcId="{99BDE18D-EE50-4124-B130-7BC9209BBD72}" destId="{D78A1386-892E-4443-8014-849221F2DDF1}" srcOrd="3" destOrd="0" parTransId="{F95B126A-C047-4B71-9D9A-41AF27727EBA}" sibTransId="{490B2E4A-5A25-4987-9AA4-F6ACF6097493}"/>
    <dgm:cxn modelId="{3475E37C-386A-4E13-AC98-0BD646B197BC}" type="presOf" srcId="{4CAD10B2-DA2C-4654-8B52-FED20AC0D7FD}" destId="{A540FA76-004A-477E-80F5-B5E06C7ED0E2}" srcOrd="0" destOrd="0" presId="urn:microsoft.com/office/officeart/2005/8/layout/chevron2"/>
    <dgm:cxn modelId="{3F140C95-8883-4FE6-86FE-A80AA60EC8C5}" type="presOf" srcId="{99BDE18D-EE50-4124-B130-7BC9209BBD72}" destId="{46A4D612-6486-4D65-B994-D9504B4C1617}" srcOrd="0" destOrd="0" presId="urn:microsoft.com/office/officeart/2005/8/layout/chevron2"/>
    <dgm:cxn modelId="{7A36E666-679F-4D97-B051-D5DBA7E13B48}" type="presOf" srcId="{D78A1386-892E-4443-8014-849221F2DDF1}" destId="{17080D5D-0391-4D1A-9638-8992F8F9425A}" srcOrd="0" destOrd="3" presId="urn:microsoft.com/office/officeart/2005/8/layout/chevron2"/>
    <dgm:cxn modelId="{5B0C3152-B649-4D05-9BA4-993EDB258FCE}" type="presOf" srcId="{689E4C75-DF74-4226-B72C-FB7F8F674169}" destId="{37CE8FEF-9AA0-4026-ABC2-7D2AA82EBD53}" srcOrd="0" destOrd="0" presId="urn:microsoft.com/office/officeart/2005/8/layout/chevron2"/>
    <dgm:cxn modelId="{D379576E-5DE3-487F-8D51-22A20631BAD6}" srcId="{CAF6B818-AF2D-43F7-9122-EED390EB1243}" destId="{595B5670-B74B-4C6D-9230-F98502B471DD}" srcOrd="2" destOrd="0" parTransId="{FEF42A4E-8670-4ECC-BADD-D56C2E4E68D9}" sibTransId="{C14681B0-8804-46E8-890A-4C04A437A01F}"/>
    <dgm:cxn modelId="{47DC7071-ED2B-4CD7-B4B7-B0D5A7C8C498}" type="presOf" srcId="{0969777C-2157-47F9-8C31-29F39758E67E}" destId="{34408D78-23B2-4EDC-BD5A-9E116A874AD9}" srcOrd="0" destOrd="0" presId="urn:microsoft.com/office/officeart/2005/8/layout/chevron2"/>
    <dgm:cxn modelId="{8736C276-AF61-48D0-8C0E-00004135F4A6}" type="presOf" srcId="{595B5670-B74B-4C6D-9230-F98502B471DD}" destId="{E73A5F16-5B38-40E1-95FF-EDC057A4264A}" srcOrd="0" destOrd="2" presId="urn:microsoft.com/office/officeart/2005/8/layout/chevron2"/>
    <dgm:cxn modelId="{15E11B79-61D8-4FBA-B8B1-3D6A783D7428}" srcId="{0969777C-2157-47F9-8C31-29F39758E67E}" destId="{CAF6B818-AF2D-43F7-9122-EED390EB1243}" srcOrd="0" destOrd="0" parTransId="{31C106F3-5446-400E-B86C-ECC40BC7C009}" sibTransId="{A9D716C8-EB01-47AA-960A-85A4A86E86EB}"/>
    <dgm:cxn modelId="{DFBC996F-E4E2-419D-BDC5-046C4F54E771}" type="presParOf" srcId="{34408D78-23B2-4EDC-BD5A-9E116A874AD9}" destId="{C36DF336-B9DB-4C85-A26B-5F46A381B0D8}" srcOrd="0" destOrd="0" presId="urn:microsoft.com/office/officeart/2005/8/layout/chevron2"/>
    <dgm:cxn modelId="{4249A832-13F6-4F88-821C-DDE37A2E8AB0}" type="presParOf" srcId="{C36DF336-B9DB-4C85-A26B-5F46A381B0D8}" destId="{00B81297-417E-4F47-9A0A-B58D5365DCE8}" srcOrd="0" destOrd="0" presId="urn:microsoft.com/office/officeart/2005/8/layout/chevron2"/>
    <dgm:cxn modelId="{4D5EE75E-2062-4A3B-87CE-079D1F4BB366}" type="presParOf" srcId="{C36DF336-B9DB-4C85-A26B-5F46A381B0D8}" destId="{E73A5F16-5B38-40E1-95FF-EDC057A4264A}" srcOrd="1" destOrd="0" presId="urn:microsoft.com/office/officeart/2005/8/layout/chevron2"/>
    <dgm:cxn modelId="{EF8FFFBE-E493-4037-93D6-4296D6C01B8A}" type="presParOf" srcId="{34408D78-23B2-4EDC-BD5A-9E116A874AD9}" destId="{C7F9C150-3851-44DE-88F4-2C228AA8D4FF}" srcOrd="1" destOrd="0" presId="urn:microsoft.com/office/officeart/2005/8/layout/chevron2"/>
    <dgm:cxn modelId="{7ABB3158-28E9-45D3-8507-7CE173EB391E}" type="presParOf" srcId="{34408D78-23B2-4EDC-BD5A-9E116A874AD9}" destId="{7AAF6D37-8AA2-4AC4-B760-7CA4E99D6BCC}" srcOrd="2" destOrd="0" presId="urn:microsoft.com/office/officeart/2005/8/layout/chevron2"/>
    <dgm:cxn modelId="{0902D360-6421-411D-B4C9-B0B0C16FE89C}" type="presParOf" srcId="{7AAF6D37-8AA2-4AC4-B760-7CA4E99D6BCC}" destId="{A540FA76-004A-477E-80F5-B5E06C7ED0E2}" srcOrd="0" destOrd="0" presId="urn:microsoft.com/office/officeart/2005/8/layout/chevron2"/>
    <dgm:cxn modelId="{25FA517A-E2AE-4A2C-A1FA-7D328BF80F89}" type="presParOf" srcId="{7AAF6D37-8AA2-4AC4-B760-7CA4E99D6BCC}" destId="{37CE8FEF-9AA0-4026-ABC2-7D2AA82EBD53}" srcOrd="1" destOrd="0" presId="urn:microsoft.com/office/officeart/2005/8/layout/chevron2"/>
    <dgm:cxn modelId="{130CCD46-C8CA-412B-89A3-DF71860E307D}" type="presParOf" srcId="{34408D78-23B2-4EDC-BD5A-9E116A874AD9}" destId="{FE620F15-9FD3-4228-972D-21DC70D2D8D3}" srcOrd="3" destOrd="0" presId="urn:microsoft.com/office/officeart/2005/8/layout/chevron2"/>
    <dgm:cxn modelId="{74DB3D49-C4F4-4C47-A481-CBF51D1CF803}" type="presParOf" srcId="{34408D78-23B2-4EDC-BD5A-9E116A874AD9}" destId="{BA430725-B2CD-4D74-AE01-FDA151C81C75}" srcOrd="4" destOrd="0" presId="urn:microsoft.com/office/officeart/2005/8/layout/chevron2"/>
    <dgm:cxn modelId="{12006115-2962-42F6-8226-CBFFF694E376}" type="presParOf" srcId="{BA430725-B2CD-4D74-AE01-FDA151C81C75}" destId="{46A4D612-6486-4D65-B994-D9504B4C1617}" srcOrd="0" destOrd="0" presId="urn:microsoft.com/office/officeart/2005/8/layout/chevron2"/>
    <dgm:cxn modelId="{D56E8A93-2854-4F9F-B9CB-BD45EE739153}" type="presParOf" srcId="{BA430725-B2CD-4D74-AE01-FDA151C81C75}" destId="{17080D5D-0391-4D1A-9638-8992F8F9425A}" srcOrd="1" destOrd="0" presId="urn:microsoft.com/office/officeart/2005/8/layout/chevron2"/>
    <dgm:cxn modelId="{EC4C3423-0B97-45D1-AEBC-8B713F6064D1}" type="presParOf" srcId="{34408D78-23B2-4EDC-BD5A-9E116A874AD9}" destId="{542F07EC-42DE-423E-8622-885BB742483C}" srcOrd="5" destOrd="0" presId="urn:microsoft.com/office/officeart/2005/8/layout/chevron2"/>
    <dgm:cxn modelId="{BA8E89EE-8E6D-41FF-A716-F928D69E4492}" type="presParOf" srcId="{34408D78-23B2-4EDC-BD5A-9E116A874AD9}" destId="{5755B572-ECC6-4472-9A1A-468F160C1A47}" srcOrd="6" destOrd="0" presId="urn:microsoft.com/office/officeart/2005/8/layout/chevron2"/>
    <dgm:cxn modelId="{66521CD7-74B7-4817-B324-95735661C935}" type="presParOf" srcId="{5755B572-ECC6-4472-9A1A-468F160C1A47}" destId="{D52AA04F-B7BE-48CC-BBCB-479DD930EF6E}" srcOrd="0" destOrd="0" presId="urn:microsoft.com/office/officeart/2005/8/layout/chevron2"/>
    <dgm:cxn modelId="{0E558CDB-F63C-46E2-B26E-FCABD639BCBF}" type="presParOf" srcId="{5755B572-ECC6-4472-9A1A-468F160C1A47}" destId="{C06C59F1-43D7-4F53-BBDF-F3AC906AD46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81297-417E-4F47-9A0A-B58D5365DCE8}">
      <dsp:nvSpPr>
        <dsp:cNvPr id="0" name=""/>
        <dsp:cNvSpPr/>
      </dsp:nvSpPr>
      <dsp:spPr>
        <a:xfrm rot="5400000">
          <a:off x="-255969" y="257662"/>
          <a:ext cx="1706463" cy="1194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Pre-Processing</a:t>
          </a:r>
          <a:endParaRPr lang="en-US" sz="1600" kern="1200" dirty="0"/>
        </a:p>
      </dsp:txBody>
      <dsp:txXfrm rot="-5400000">
        <a:off x="1" y="598954"/>
        <a:ext cx="1194524" cy="511939"/>
      </dsp:txXfrm>
    </dsp:sp>
    <dsp:sp modelId="{E73A5F16-5B38-40E1-95FF-EDC057A4264A}">
      <dsp:nvSpPr>
        <dsp:cNvPr id="0" name=""/>
        <dsp:cNvSpPr/>
      </dsp:nvSpPr>
      <dsp:spPr>
        <a:xfrm rot="5400000">
          <a:off x="3014461" y="-1818244"/>
          <a:ext cx="1109201" cy="47490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Build WEC CAD model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Run WAMIT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Run BEMIO</a:t>
          </a:r>
          <a:endParaRPr lang="en-US" sz="1500" kern="1200" dirty="0"/>
        </a:p>
      </dsp:txBody>
      <dsp:txXfrm rot="-5400000">
        <a:off x="1194525" y="55839"/>
        <a:ext cx="4694928" cy="1000907"/>
      </dsp:txXfrm>
    </dsp:sp>
    <dsp:sp modelId="{A540FA76-004A-477E-80F5-B5E06C7ED0E2}">
      <dsp:nvSpPr>
        <dsp:cNvPr id="0" name=""/>
        <dsp:cNvSpPr/>
      </dsp:nvSpPr>
      <dsp:spPr>
        <a:xfrm rot="5400000">
          <a:off x="-255969" y="1821312"/>
          <a:ext cx="1706463" cy="1194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Build Simulink Model</a:t>
          </a:r>
          <a:endParaRPr lang="en-US" sz="1600" kern="1200" dirty="0"/>
        </a:p>
      </dsp:txBody>
      <dsp:txXfrm rot="-5400000">
        <a:off x="1" y="2162604"/>
        <a:ext cx="1194524" cy="511939"/>
      </dsp:txXfrm>
    </dsp:sp>
    <dsp:sp modelId="{37CE8FEF-9AA0-4026-ABC2-7D2AA82EBD53}">
      <dsp:nvSpPr>
        <dsp:cNvPr id="0" name=""/>
        <dsp:cNvSpPr/>
      </dsp:nvSpPr>
      <dsp:spPr>
        <a:xfrm rot="5400000">
          <a:off x="3014461" y="-254594"/>
          <a:ext cx="1109201" cy="47490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Use WEC-Sim Library to build rigid body model of WEC</a:t>
          </a:r>
          <a:endParaRPr lang="en-US" sz="1500" kern="1200" dirty="0"/>
        </a:p>
      </dsp:txBody>
      <dsp:txXfrm rot="-5400000">
        <a:off x="1194525" y="1619489"/>
        <a:ext cx="4694928" cy="1000907"/>
      </dsp:txXfrm>
    </dsp:sp>
    <dsp:sp modelId="{46A4D612-6486-4D65-B994-D9504B4C1617}">
      <dsp:nvSpPr>
        <dsp:cNvPr id="0" name=""/>
        <dsp:cNvSpPr/>
      </dsp:nvSpPr>
      <dsp:spPr>
        <a:xfrm rot="5400000">
          <a:off x="-255969" y="3384962"/>
          <a:ext cx="1706463" cy="1194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Setup Input File</a:t>
          </a:r>
          <a:endParaRPr lang="en-US" sz="1600" kern="1200" dirty="0"/>
        </a:p>
      </dsp:txBody>
      <dsp:txXfrm rot="-5400000">
        <a:off x="1" y="3726254"/>
        <a:ext cx="1194524" cy="511939"/>
      </dsp:txXfrm>
    </dsp:sp>
    <dsp:sp modelId="{17080D5D-0391-4D1A-9638-8992F8F9425A}">
      <dsp:nvSpPr>
        <dsp:cNvPr id="0" name=""/>
        <dsp:cNvSpPr/>
      </dsp:nvSpPr>
      <dsp:spPr>
        <a:xfrm rot="5400000">
          <a:off x="3014461" y="1309056"/>
          <a:ext cx="1109201" cy="47490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Define </a:t>
          </a:r>
          <a:r>
            <a:rPr lang="en-US" sz="1500" kern="1200" dirty="0" err="1" smtClean="0"/>
            <a:t>simuClass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Define </a:t>
          </a:r>
          <a:r>
            <a:rPr lang="en-US" sz="1500" kern="1200" dirty="0" err="1" smtClean="0"/>
            <a:t>waveClass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Define </a:t>
          </a:r>
          <a:r>
            <a:rPr lang="en-US" sz="1500" kern="1200" dirty="0" err="1" smtClean="0"/>
            <a:t>bodyClass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Define </a:t>
          </a:r>
          <a:r>
            <a:rPr lang="en-US" sz="1500" kern="1200" dirty="0" err="1" smtClean="0"/>
            <a:t>ptoClass</a:t>
          </a:r>
          <a:r>
            <a:rPr lang="en-US" sz="1500" kern="1200" dirty="0" smtClean="0"/>
            <a:t> and </a:t>
          </a:r>
          <a:r>
            <a:rPr lang="en-US" sz="1500" kern="1200" dirty="0" err="1" smtClean="0"/>
            <a:t>constraintClass</a:t>
          </a:r>
          <a:endParaRPr lang="en-US" sz="1500" kern="1200" dirty="0"/>
        </a:p>
      </dsp:txBody>
      <dsp:txXfrm rot="-5400000">
        <a:off x="1194525" y="3183140"/>
        <a:ext cx="4694928" cy="1000907"/>
      </dsp:txXfrm>
    </dsp:sp>
    <dsp:sp modelId="{D52AA04F-B7BE-48CC-BBCB-479DD930EF6E}">
      <dsp:nvSpPr>
        <dsp:cNvPr id="0" name=""/>
        <dsp:cNvSpPr/>
      </dsp:nvSpPr>
      <dsp:spPr>
        <a:xfrm rot="5400000">
          <a:off x="-255969" y="4948613"/>
          <a:ext cx="1706463" cy="1194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Execute WEC-Sim</a:t>
          </a:r>
          <a:endParaRPr lang="en-US" sz="1600" kern="1200" dirty="0"/>
        </a:p>
      </dsp:txBody>
      <dsp:txXfrm rot="-5400000">
        <a:off x="1" y="5289905"/>
        <a:ext cx="1194524" cy="511939"/>
      </dsp:txXfrm>
    </dsp:sp>
    <dsp:sp modelId="{C06C59F1-43D7-4F53-BBDF-F3AC906AD461}">
      <dsp:nvSpPr>
        <dsp:cNvPr id="0" name=""/>
        <dsp:cNvSpPr/>
      </dsp:nvSpPr>
      <dsp:spPr>
        <a:xfrm rot="5400000">
          <a:off x="3014461" y="2872706"/>
          <a:ext cx="1109201" cy="47490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Navigate to </a:t>
          </a:r>
          <a:r>
            <a:rPr lang="en-US" sz="1500" kern="1200" dirty="0" smtClean="0"/>
            <a:t>$CASE directory and type </a:t>
          </a:r>
          <a:r>
            <a:rPr lang="en-US" sz="1500" kern="1200" dirty="0" err="1" smtClean="0"/>
            <a:t>wecSim</a:t>
          </a:r>
          <a:r>
            <a:rPr lang="en-US" sz="1500" kern="1200" dirty="0" smtClean="0"/>
            <a:t> in MATLAB Command Window</a:t>
          </a:r>
          <a:endParaRPr lang="en-US" sz="1500" kern="1200" dirty="0"/>
        </a:p>
      </dsp:txBody>
      <dsp:txXfrm rot="-5400000">
        <a:off x="1194525" y="4746790"/>
        <a:ext cx="4694928" cy="10009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9B05-CA05-4F5F-83BA-3D8C35AFEC27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8A7D-C0BB-4252-85C5-9022C6729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9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9B05-CA05-4F5F-83BA-3D8C35AFEC27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8A7D-C0BB-4252-85C5-9022C6729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5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9B05-CA05-4F5F-83BA-3D8C35AFEC27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8A7D-C0BB-4252-85C5-9022C6729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3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9B05-CA05-4F5F-83BA-3D8C35AFEC27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8A7D-C0BB-4252-85C5-9022C6729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8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9B05-CA05-4F5F-83BA-3D8C35AFEC27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8A7D-C0BB-4252-85C5-9022C6729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3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9B05-CA05-4F5F-83BA-3D8C35AFEC27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8A7D-C0BB-4252-85C5-9022C6729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2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9B05-CA05-4F5F-83BA-3D8C35AFEC27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8A7D-C0BB-4252-85C5-9022C6729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7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9B05-CA05-4F5F-83BA-3D8C35AFEC27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8A7D-C0BB-4252-85C5-9022C6729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3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9B05-CA05-4F5F-83BA-3D8C35AFEC27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8A7D-C0BB-4252-85C5-9022C6729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9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9B05-CA05-4F5F-83BA-3D8C35AFEC27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8A7D-C0BB-4252-85C5-9022C6729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1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9B05-CA05-4F5F-83BA-3D8C35AFEC27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8A7D-C0BB-4252-85C5-9022C6729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2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9B05-CA05-4F5F-83BA-3D8C35AFEC27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8A7D-C0BB-4252-85C5-9022C6729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2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06565468"/>
              </p:ext>
            </p:extLst>
          </p:nvPr>
        </p:nvGraphicFramePr>
        <p:xfrm>
          <a:off x="381000" y="152400"/>
          <a:ext cx="5943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75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Sandia National Laboratories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Kelley M Ruehl</dc:creator>
  <cp:lastModifiedBy>Kelley M Ruehl</cp:lastModifiedBy>
  <cp:revision>6</cp:revision>
  <dcterms:created xsi:type="dcterms:W3CDTF">2015-06-25T19:58:14Z</dcterms:created>
  <dcterms:modified xsi:type="dcterms:W3CDTF">2015-06-25T21:48:25Z</dcterms:modified>
</cp:coreProperties>
</file>