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8050DF-5BB4-4C76-AF29-CC4B0F754602}" v="15" dt="2024-09-01T17:31:57.7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hinav Binkar" userId="aaca7958825aab8b" providerId="LiveId" clId="{238050DF-5BB4-4C76-AF29-CC4B0F754602}"/>
    <pc:docChg chg="undo custSel addSld delSld modSld">
      <pc:chgData name="Abhinav Binkar" userId="aaca7958825aab8b" providerId="LiveId" clId="{238050DF-5BB4-4C76-AF29-CC4B0F754602}" dt="2024-09-01T17:36:35.009" v="930" actId="20577"/>
      <pc:docMkLst>
        <pc:docMk/>
      </pc:docMkLst>
      <pc:sldChg chg="modSp mod">
        <pc:chgData name="Abhinav Binkar" userId="aaca7958825aab8b" providerId="LiveId" clId="{238050DF-5BB4-4C76-AF29-CC4B0F754602}" dt="2024-09-01T16:36:36.035" v="51" actId="404"/>
        <pc:sldMkLst>
          <pc:docMk/>
          <pc:sldMk cId="318343902" sldId="256"/>
        </pc:sldMkLst>
        <pc:spChg chg="mod">
          <ac:chgData name="Abhinav Binkar" userId="aaca7958825aab8b" providerId="LiveId" clId="{238050DF-5BB4-4C76-AF29-CC4B0F754602}" dt="2024-09-01T16:36:36.035" v="51" actId="404"/>
          <ac:spMkLst>
            <pc:docMk/>
            <pc:sldMk cId="318343902" sldId="256"/>
            <ac:spMk id="2" creationId="{0100DB6A-0197-5791-99A6-202381B2DB69}"/>
          </ac:spMkLst>
        </pc:spChg>
      </pc:sldChg>
      <pc:sldChg chg="addSp modSp mod">
        <pc:chgData name="Abhinav Binkar" userId="aaca7958825aab8b" providerId="LiveId" clId="{238050DF-5BB4-4C76-AF29-CC4B0F754602}" dt="2024-09-01T17:30:40.699" v="686" actId="20577"/>
        <pc:sldMkLst>
          <pc:docMk/>
          <pc:sldMk cId="268298255" sldId="257"/>
        </pc:sldMkLst>
        <pc:spChg chg="add mod">
          <ac:chgData name="Abhinav Binkar" userId="aaca7958825aab8b" providerId="LiveId" clId="{238050DF-5BB4-4C76-AF29-CC4B0F754602}" dt="2024-09-01T17:30:40.699" v="686" actId="20577"/>
          <ac:spMkLst>
            <pc:docMk/>
            <pc:sldMk cId="268298255" sldId="257"/>
            <ac:spMk id="2" creationId="{194B3A12-F2C7-D561-93E7-A763449439B7}"/>
          </ac:spMkLst>
        </pc:spChg>
        <pc:spChg chg="mod">
          <ac:chgData name="Abhinav Binkar" userId="aaca7958825aab8b" providerId="LiveId" clId="{238050DF-5BB4-4C76-AF29-CC4B0F754602}" dt="2024-09-01T17:29:52.833" v="674" actId="14100"/>
          <ac:spMkLst>
            <pc:docMk/>
            <pc:sldMk cId="268298255" sldId="257"/>
            <ac:spMk id="6" creationId="{E2204E98-4505-86A8-AB7F-BE209227C087}"/>
          </ac:spMkLst>
        </pc:spChg>
        <pc:spChg chg="mod">
          <ac:chgData name="Abhinav Binkar" userId="aaca7958825aab8b" providerId="LiveId" clId="{238050DF-5BB4-4C76-AF29-CC4B0F754602}" dt="2024-09-01T17:30:15.277" v="680" actId="14100"/>
          <ac:spMkLst>
            <pc:docMk/>
            <pc:sldMk cId="268298255" sldId="257"/>
            <ac:spMk id="7" creationId="{4C9454B6-8390-34CC-4417-F7029781CEAF}"/>
          </ac:spMkLst>
        </pc:spChg>
        <pc:picChg chg="mod">
          <ac:chgData name="Abhinav Binkar" userId="aaca7958825aab8b" providerId="LiveId" clId="{238050DF-5BB4-4C76-AF29-CC4B0F754602}" dt="2024-09-01T17:30:32.579" v="685" actId="1076"/>
          <ac:picMkLst>
            <pc:docMk/>
            <pc:sldMk cId="268298255" sldId="257"/>
            <ac:picMk id="5" creationId="{4E486E8C-3FEF-95E3-3380-9383DD92665E}"/>
          </ac:picMkLst>
        </pc:picChg>
      </pc:sldChg>
      <pc:sldChg chg="modSp mod">
        <pc:chgData name="Abhinav Binkar" userId="aaca7958825aab8b" providerId="LiveId" clId="{238050DF-5BB4-4C76-AF29-CC4B0F754602}" dt="2024-09-01T17:22:52.211" v="591" actId="1076"/>
        <pc:sldMkLst>
          <pc:docMk/>
          <pc:sldMk cId="2089770146" sldId="258"/>
        </pc:sldMkLst>
        <pc:spChg chg="mod">
          <ac:chgData name="Abhinav Binkar" userId="aaca7958825aab8b" providerId="LiveId" clId="{238050DF-5BB4-4C76-AF29-CC4B0F754602}" dt="2024-09-01T17:19:52.722" v="550" actId="6549"/>
          <ac:spMkLst>
            <pc:docMk/>
            <pc:sldMk cId="2089770146" sldId="258"/>
            <ac:spMk id="7" creationId="{B166D777-1306-224D-04BB-B8E205E8AB27}"/>
          </ac:spMkLst>
        </pc:spChg>
        <pc:spChg chg="mod">
          <ac:chgData name="Abhinav Binkar" userId="aaca7958825aab8b" providerId="LiveId" clId="{238050DF-5BB4-4C76-AF29-CC4B0F754602}" dt="2024-09-01T17:22:44.122" v="588" actId="1076"/>
          <ac:spMkLst>
            <pc:docMk/>
            <pc:sldMk cId="2089770146" sldId="258"/>
            <ac:spMk id="11" creationId="{004AF27F-300C-8167-ED23-389978D5E80F}"/>
          </ac:spMkLst>
        </pc:spChg>
        <pc:picChg chg="mod">
          <ac:chgData name="Abhinav Binkar" userId="aaca7958825aab8b" providerId="LiveId" clId="{238050DF-5BB4-4C76-AF29-CC4B0F754602}" dt="2024-09-01T17:22:52.211" v="591" actId="1076"/>
          <ac:picMkLst>
            <pc:docMk/>
            <pc:sldMk cId="2089770146" sldId="258"/>
            <ac:picMk id="13" creationId="{10B62538-F7B7-3D22-C130-094F99B4D8B4}"/>
          </ac:picMkLst>
        </pc:picChg>
      </pc:sldChg>
      <pc:sldChg chg="modSp mod">
        <pc:chgData name="Abhinav Binkar" userId="aaca7958825aab8b" providerId="LiveId" clId="{238050DF-5BB4-4C76-AF29-CC4B0F754602}" dt="2024-09-01T17:35:42.208" v="921" actId="1076"/>
        <pc:sldMkLst>
          <pc:docMk/>
          <pc:sldMk cId="1673611457" sldId="259"/>
        </pc:sldMkLst>
        <pc:spChg chg="mod">
          <ac:chgData name="Abhinav Binkar" userId="aaca7958825aab8b" providerId="LiveId" clId="{238050DF-5BB4-4C76-AF29-CC4B0F754602}" dt="2024-09-01T17:35:42.208" v="921" actId="1076"/>
          <ac:spMkLst>
            <pc:docMk/>
            <pc:sldMk cId="1673611457" sldId="259"/>
            <ac:spMk id="5" creationId="{B451C6CA-8B23-902D-D2E0-084151A54328}"/>
          </ac:spMkLst>
        </pc:spChg>
        <pc:picChg chg="mod">
          <ac:chgData name="Abhinav Binkar" userId="aaca7958825aab8b" providerId="LiveId" clId="{238050DF-5BB4-4C76-AF29-CC4B0F754602}" dt="2024-09-01T17:35:27.021" v="915" actId="14100"/>
          <ac:picMkLst>
            <pc:docMk/>
            <pc:sldMk cId="1673611457" sldId="259"/>
            <ac:picMk id="7" creationId="{BBA60CC1-F7A5-859C-3DE6-B1C68F1785C6}"/>
          </ac:picMkLst>
        </pc:picChg>
      </pc:sldChg>
      <pc:sldChg chg="modSp mod">
        <pc:chgData name="Abhinav Binkar" userId="aaca7958825aab8b" providerId="LiveId" clId="{238050DF-5BB4-4C76-AF29-CC4B0F754602}" dt="2024-09-01T17:36:08.394" v="923" actId="14100"/>
        <pc:sldMkLst>
          <pc:docMk/>
          <pc:sldMk cId="2345395815" sldId="260"/>
        </pc:sldMkLst>
        <pc:spChg chg="mod">
          <ac:chgData name="Abhinav Binkar" userId="aaca7958825aab8b" providerId="LiveId" clId="{238050DF-5BB4-4C76-AF29-CC4B0F754602}" dt="2024-09-01T17:07:38.068" v="534" actId="120"/>
          <ac:spMkLst>
            <pc:docMk/>
            <pc:sldMk cId="2345395815" sldId="260"/>
            <ac:spMk id="6" creationId="{760C381D-E8B4-BDE9-39D1-CEE3D76C1F3A}"/>
          </ac:spMkLst>
        </pc:spChg>
        <pc:spChg chg="mod">
          <ac:chgData name="Abhinav Binkar" userId="aaca7958825aab8b" providerId="LiveId" clId="{238050DF-5BB4-4C76-AF29-CC4B0F754602}" dt="2024-09-01T17:36:08.394" v="923" actId="14100"/>
          <ac:spMkLst>
            <pc:docMk/>
            <pc:sldMk cId="2345395815" sldId="260"/>
            <ac:spMk id="8" creationId="{1B4FEF89-C46D-1A97-C1CF-C0784A73CAC0}"/>
          </ac:spMkLst>
        </pc:spChg>
        <pc:picChg chg="mod">
          <ac:chgData name="Abhinav Binkar" userId="aaca7958825aab8b" providerId="LiveId" clId="{238050DF-5BB4-4C76-AF29-CC4B0F754602}" dt="2024-09-01T16:49:03.018" v="207" actId="1076"/>
          <ac:picMkLst>
            <pc:docMk/>
            <pc:sldMk cId="2345395815" sldId="260"/>
            <ac:picMk id="5" creationId="{AE956ED9-0CA5-CD90-1F3D-25E2700201FD}"/>
          </ac:picMkLst>
        </pc:picChg>
      </pc:sldChg>
      <pc:sldChg chg="modSp mod">
        <pc:chgData name="Abhinav Binkar" userId="aaca7958825aab8b" providerId="LiveId" clId="{238050DF-5BB4-4C76-AF29-CC4B0F754602}" dt="2024-09-01T16:32:02.221" v="1" actId="1076"/>
        <pc:sldMkLst>
          <pc:docMk/>
          <pc:sldMk cId="2920921553" sldId="261"/>
        </pc:sldMkLst>
        <pc:spChg chg="mod">
          <ac:chgData name="Abhinav Binkar" userId="aaca7958825aab8b" providerId="LiveId" clId="{238050DF-5BB4-4C76-AF29-CC4B0F754602}" dt="2024-09-01T16:32:01.593" v="0"/>
          <ac:spMkLst>
            <pc:docMk/>
            <pc:sldMk cId="2920921553" sldId="261"/>
            <ac:spMk id="3" creationId="{20CA01F0-6E56-A1D2-7BB1-8B12E9500765}"/>
          </ac:spMkLst>
        </pc:spChg>
        <pc:picChg chg="mod">
          <ac:chgData name="Abhinav Binkar" userId="aaca7958825aab8b" providerId="LiveId" clId="{238050DF-5BB4-4C76-AF29-CC4B0F754602}" dt="2024-09-01T16:32:02.221" v="1" actId="1076"/>
          <ac:picMkLst>
            <pc:docMk/>
            <pc:sldMk cId="2920921553" sldId="261"/>
            <ac:picMk id="5" creationId="{CFEFCA55-9348-7D93-A928-E7C86A9E726B}"/>
          </ac:picMkLst>
        </pc:picChg>
      </pc:sldChg>
      <pc:sldChg chg="modSp mod">
        <pc:chgData name="Abhinav Binkar" userId="aaca7958825aab8b" providerId="LiveId" clId="{238050DF-5BB4-4C76-AF29-CC4B0F754602}" dt="2024-09-01T16:49:53.571" v="211" actId="14100"/>
        <pc:sldMkLst>
          <pc:docMk/>
          <pc:sldMk cId="3110398579" sldId="262"/>
        </pc:sldMkLst>
        <pc:spChg chg="mod">
          <ac:chgData name="Abhinav Binkar" userId="aaca7958825aab8b" providerId="LiveId" clId="{238050DF-5BB4-4C76-AF29-CC4B0F754602}" dt="2024-09-01T16:49:46.507" v="209" actId="1076"/>
          <ac:spMkLst>
            <pc:docMk/>
            <pc:sldMk cId="3110398579" sldId="262"/>
            <ac:spMk id="2" creationId="{79127034-174F-1EBA-C785-AD7E9EBD5790}"/>
          </ac:spMkLst>
        </pc:spChg>
        <pc:picChg chg="mod">
          <ac:chgData name="Abhinav Binkar" userId="aaca7958825aab8b" providerId="LiveId" clId="{238050DF-5BB4-4C76-AF29-CC4B0F754602}" dt="2024-09-01T16:49:53.571" v="211" actId="14100"/>
          <ac:picMkLst>
            <pc:docMk/>
            <pc:sldMk cId="3110398579" sldId="262"/>
            <ac:picMk id="5" creationId="{F4B809D1-A9A2-C93B-34C6-D38859AF18CB}"/>
          </ac:picMkLst>
        </pc:picChg>
      </pc:sldChg>
      <pc:sldChg chg="modSp mod">
        <pc:chgData name="Abhinav Binkar" userId="aaca7958825aab8b" providerId="LiveId" clId="{238050DF-5BB4-4C76-AF29-CC4B0F754602}" dt="2024-09-01T16:50:13.393" v="214" actId="14100"/>
        <pc:sldMkLst>
          <pc:docMk/>
          <pc:sldMk cId="3619518818" sldId="263"/>
        </pc:sldMkLst>
        <pc:spChg chg="mod">
          <ac:chgData name="Abhinav Binkar" userId="aaca7958825aab8b" providerId="LiveId" clId="{238050DF-5BB4-4C76-AF29-CC4B0F754602}" dt="2024-09-01T16:50:07.017" v="212" actId="1076"/>
          <ac:spMkLst>
            <pc:docMk/>
            <pc:sldMk cId="3619518818" sldId="263"/>
            <ac:spMk id="2" creationId="{7261733B-0045-168B-E0C0-C0FC3B099AEA}"/>
          </ac:spMkLst>
        </pc:spChg>
        <pc:picChg chg="mod">
          <ac:chgData name="Abhinav Binkar" userId="aaca7958825aab8b" providerId="LiveId" clId="{238050DF-5BB4-4C76-AF29-CC4B0F754602}" dt="2024-09-01T16:50:13.393" v="214" actId="14100"/>
          <ac:picMkLst>
            <pc:docMk/>
            <pc:sldMk cId="3619518818" sldId="263"/>
            <ac:picMk id="5" creationId="{D47EF10D-B41B-D320-7670-FC17D45B283D}"/>
          </ac:picMkLst>
        </pc:picChg>
      </pc:sldChg>
      <pc:sldChg chg="modSp mod">
        <pc:chgData name="Abhinav Binkar" userId="aaca7958825aab8b" providerId="LiveId" clId="{238050DF-5BB4-4C76-AF29-CC4B0F754602}" dt="2024-09-01T16:50:23.434" v="216" actId="14100"/>
        <pc:sldMkLst>
          <pc:docMk/>
          <pc:sldMk cId="2920270234" sldId="264"/>
        </pc:sldMkLst>
        <pc:spChg chg="mod">
          <ac:chgData name="Abhinav Binkar" userId="aaca7958825aab8b" providerId="LiveId" clId="{238050DF-5BB4-4C76-AF29-CC4B0F754602}" dt="2024-09-01T16:32:39.856" v="5" actId="313"/>
          <ac:spMkLst>
            <pc:docMk/>
            <pc:sldMk cId="2920270234" sldId="264"/>
            <ac:spMk id="2" creationId="{7261733B-0045-168B-E0C0-C0FC3B099AEA}"/>
          </ac:spMkLst>
        </pc:spChg>
        <pc:picChg chg="mod">
          <ac:chgData name="Abhinav Binkar" userId="aaca7958825aab8b" providerId="LiveId" clId="{238050DF-5BB4-4C76-AF29-CC4B0F754602}" dt="2024-09-01T16:50:23.434" v="216" actId="14100"/>
          <ac:picMkLst>
            <pc:docMk/>
            <pc:sldMk cId="2920270234" sldId="264"/>
            <ac:picMk id="4" creationId="{32259039-1F42-B7B7-4DEC-6F64B009ACB1}"/>
          </ac:picMkLst>
        </pc:picChg>
      </pc:sldChg>
      <pc:sldChg chg="modSp mod">
        <pc:chgData name="Abhinav Binkar" userId="aaca7958825aab8b" providerId="LiveId" clId="{238050DF-5BB4-4C76-AF29-CC4B0F754602}" dt="2024-09-01T16:33:11.223" v="9" actId="313"/>
        <pc:sldMkLst>
          <pc:docMk/>
          <pc:sldMk cId="1871841134" sldId="265"/>
        </pc:sldMkLst>
        <pc:spChg chg="mod">
          <ac:chgData name="Abhinav Binkar" userId="aaca7958825aab8b" providerId="LiveId" clId="{238050DF-5BB4-4C76-AF29-CC4B0F754602}" dt="2024-09-01T16:33:11.223" v="9" actId="313"/>
          <ac:spMkLst>
            <pc:docMk/>
            <pc:sldMk cId="1871841134" sldId="265"/>
            <ac:spMk id="2" creationId="{7261733B-0045-168B-E0C0-C0FC3B099AEA}"/>
          </ac:spMkLst>
        </pc:spChg>
      </pc:sldChg>
      <pc:sldChg chg="modSp mod">
        <pc:chgData name="Abhinav Binkar" userId="aaca7958825aab8b" providerId="LiveId" clId="{238050DF-5BB4-4C76-AF29-CC4B0F754602}" dt="2024-09-01T16:51:04.490" v="224" actId="14100"/>
        <pc:sldMkLst>
          <pc:docMk/>
          <pc:sldMk cId="2541278753" sldId="266"/>
        </pc:sldMkLst>
        <pc:picChg chg="mod">
          <ac:chgData name="Abhinav Binkar" userId="aaca7958825aab8b" providerId="LiveId" clId="{238050DF-5BB4-4C76-AF29-CC4B0F754602}" dt="2024-09-01T16:51:04.490" v="224" actId="14100"/>
          <ac:picMkLst>
            <pc:docMk/>
            <pc:sldMk cId="2541278753" sldId="266"/>
            <ac:picMk id="4" creationId="{85717EA2-1DD5-39AC-8CC9-E83E45AA866B}"/>
          </ac:picMkLst>
        </pc:picChg>
      </pc:sldChg>
      <pc:sldChg chg="modSp mod">
        <pc:chgData name="Abhinav Binkar" userId="aaca7958825aab8b" providerId="LiveId" clId="{238050DF-5BB4-4C76-AF29-CC4B0F754602}" dt="2024-09-01T16:50:44.109" v="219" actId="14100"/>
        <pc:sldMkLst>
          <pc:docMk/>
          <pc:sldMk cId="1994543953" sldId="267"/>
        </pc:sldMkLst>
        <pc:spChg chg="mod">
          <ac:chgData name="Abhinav Binkar" userId="aaca7958825aab8b" providerId="LiveId" clId="{238050DF-5BB4-4C76-AF29-CC4B0F754602}" dt="2024-09-01T16:50:44.109" v="219" actId="14100"/>
          <ac:spMkLst>
            <pc:docMk/>
            <pc:sldMk cId="1994543953" sldId="267"/>
            <ac:spMk id="2" creationId="{7261733B-0045-168B-E0C0-C0FC3B099AEA}"/>
          </ac:spMkLst>
        </pc:spChg>
        <pc:picChg chg="mod">
          <ac:chgData name="Abhinav Binkar" userId="aaca7958825aab8b" providerId="LiveId" clId="{238050DF-5BB4-4C76-AF29-CC4B0F754602}" dt="2024-09-01T16:50:37.444" v="218" actId="14100"/>
          <ac:picMkLst>
            <pc:docMk/>
            <pc:sldMk cId="1994543953" sldId="267"/>
            <ac:picMk id="4" creationId="{93253F39-8744-439A-3B84-A5C333483FE0}"/>
          </ac:picMkLst>
        </pc:picChg>
      </pc:sldChg>
      <pc:sldChg chg="delSp add del mod">
        <pc:chgData name="Abhinav Binkar" userId="aaca7958825aab8b" providerId="LiveId" clId="{238050DF-5BB4-4C76-AF29-CC4B0F754602}" dt="2024-09-01T17:00:24.723" v="232" actId="47"/>
        <pc:sldMkLst>
          <pc:docMk/>
          <pc:sldMk cId="2703423597" sldId="268"/>
        </pc:sldMkLst>
        <pc:picChg chg="del">
          <ac:chgData name="Abhinav Binkar" userId="aaca7958825aab8b" providerId="LiveId" clId="{238050DF-5BB4-4C76-AF29-CC4B0F754602}" dt="2024-09-01T16:59:46.749" v="226" actId="478"/>
          <ac:picMkLst>
            <pc:docMk/>
            <pc:sldMk cId="2703423597" sldId="268"/>
            <ac:picMk id="4" creationId="{85717EA2-1DD5-39AC-8CC9-E83E45AA866B}"/>
          </ac:picMkLst>
        </pc:picChg>
      </pc:sldChg>
      <pc:sldChg chg="addSp delSp modSp add mod">
        <pc:chgData name="Abhinav Binkar" userId="aaca7958825aab8b" providerId="LiveId" clId="{238050DF-5BB4-4C76-AF29-CC4B0F754602}" dt="2024-09-01T17:36:35.009" v="930" actId="20577"/>
        <pc:sldMkLst>
          <pc:docMk/>
          <pc:sldMk cId="1501672699" sldId="269"/>
        </pc:sldMkLst>
        <pc:spChg chg="mod">
          <ac:chgData name="Abhinav Binkar" userId="aaca7958825aab8b" providerId="LiveId" clId="{238050DF-5BB4-4C76-AF29-CC4B0F754602}" dt="2024-09-01T17:08:13.950" v="537" actId="14100"/>
          <ac:spMkLst>
            <pc:docMk/>
            <pc:sldMk cId="1501672699" sldId="269"/>
            <ac:spMk id="2" creationId="{7261733B-0045-168B-E0C0-C0FC3B099AEA}"/>
          </ac:spMkLst>
        </pc:spChg>
        <pc:spChg chg="add mod">
          <ac:chgData name="Abhinav Binkar" userId="aaca7958825aab8b" providerId="LiveId" clId="{238050DF-5BB4-4C76-AF29-CC4B0F754602}" dt="2024-09-01T17:36:35.009" v="930" actId="20577"/>
          <ac:spMkLst>
            <pc:docMk/>
            <pc:sldMk cId="1501672699" sldId="269"/>
            <ac:spMk id="3" creationId="{EEC8C320-9551-51DA-AEEF-87155E636E63}"/>
          </ac:spMkLst>
        </pc:spChg>
        <pc:spChg chg="add mod">
          <ac:chgData name="Abhinav Binkar" userId="aaca7958825aab8b" providerId="LiveId" clId="{238050DF-5BB4-4C76-AF29-CC4B0F754602}" dt="2024-09-01T17:31:57.713" v="718"/>
          <ac:spMkLst>
            <pc:docMk/>
            <pc:sldMk cId="1501672699" sldId="269"/>
            <ac:spMk id="4" creationId="{2A840F95-C65D-4E4F-4D7B-70EA806DE963}"/>
          </ac:spMkLst>
        </pc:spChg>
        <pc:picChg chg="del">
          <ac:chgData name="Abhinav Binkar" userId="aaca7958825aab8b" providerId="LiveId" clId="{238050DF-5BB4-4C76-AF29-CC4B0F754602}" dt="2024-09-01T16:59:49.949" v="228" actId="478"/>
          <ac:picMkLst>
            <pc:docMk/>
            <pc:sldMk cId="1501672699" sldId="269"/>
            <ac:picMk id="4" creationId="{85717EA2-1DD5-39AC-8CC9-E83E45AA866B}"/>
          </ac:picMkLst>
        </pc:picChg>
        <pc:picChg chg="add mod">
          <ac:chgData name="Abhinav Binkar" userId="aaca7958825aab8b" providerId="LiveId" clId="{238050DF-5BB4-4C76-AF29-CC4B0F754602}" dt="2024-09-01T17:08:26.701" v="538" actId="1076"/>
          <ac:picMkLst>
            <pc:docMk/>
            <pc:sldMk cId="1501672699" sldId="269"/>
            <ac:picMk id="5" creationId="{CB42B304-E6B9-56B2-7383-18C018B64FC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559B8-454A-0F96-B59A-DD18D6F32B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4A80C3-8D24-B241-6F98-03AC12542A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909709-D2DC-23BC-8467-43E4E191B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38B69-A70F-4584-9824-BAFEFE98BABD}" type="datetimeFigureOut">
              <a:rPr lang="en-IN" smtClean="0"/>
              <a:t>18-12-2024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4B3669-EE25-25F6-CDBD-438C7BD66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2A685-EE8B-C132-5609-03B26F7AE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FD77-DBFC-4A50-9985-7403D7BD86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2247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47DA3-A835-17C7-09D1-20D24115D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2AB94D-25E6-3812-D8EF-B1FA1C7AAD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DD151-F4D0-93CF-C7C4-6F177D89D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38B69-A70F-4584-9824-BAFEFE98BABD}" type="datetimeFigureOut">
              <a:rPr lang="en-IN" smtClean="0"/>
              <a:t>18-12-2024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97563-B6FF-656C-5ADC-EAEF90713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0437C-2EAC-E167-04E1-F5FD90D3B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FD77-DBFC-4A50-9985-7403D7BD86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5647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CCA425-5685-1C0D-C53C-F55A514327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E589A8-3D36-B50A-AE5F-2BAAEEFE29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373B55-28D9-ACF9-186C-E58DC9551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38B69-A70F-4584-9824-BAFEFE98BABD}" type="datetimeFigureOut">
              <a:rPr lang="en-IN" smtClean="0"/>
              <a:t>18-12-2024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34EBB-2666-B8FB-A2EF-CCF05F6FF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71FF9-18D0-6288-75F1-157E52476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FD77-DBFC-4A50-9985-7403D7BD86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342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A1B49-0B3B-DB60-C3FB-81507610C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A41A0-93E0-BE1A-A724-7FE519887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096F36-CD1C-1265-2271-42B9DF9E2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38B69-A70F-4584-9824-BAFEFE98BABD}" type="datetimeFigureOut">
              <a:rPr lang="en-IN" smtClean="0"/>
              <a:t>18-12-2024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C7D4F-4A8E-0F56-996A-3EE85ADA3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26B3F-9EC5-65C8-3DDE-7D5378A13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FD77-DBFC-4A50-9985-7403D7BD86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7228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6A574-0F24-49BD-19B8-85AE0AC40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E53BA7-7054-1A0B-6059-950FE96B48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CAAA0-7CA5-E544-7B8B-98B41586B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38B69-A70F-4584-9824-BAFEFE98BABD}" type="datetimeFigureOut">
              <a:rPr lang="en-IN" smtClean="0"/>
              <a:t>18-12-2024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81AD37-AC4A-89C0-930E-319CA83CD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90B0C-A7B1-6010-4C3D-63FD886FB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FD77-DBFC-4A50-9985-7403D7BD86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9839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AD586-D503-1EF8-D5A6-92BF0C0E3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E991B-B013-7B4A-3047-73B2E8EA7A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529944-879E-5B1A-66DC-504FD2015E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1779CA-E4E7-00F5-7FC8-B08AC20E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38B69-A70F-4584-9824-BAFEFE98BABD}" type="datetimeFigureOut">
              <a:rPr lang="en-IN" smtClean="0"/>
              <a:t>18-12-2024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05673D-B0EB-2E79-3649-CD57E5152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80E568-9B4C-DD3B-E484-45E7166B7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FD77-DBFC-4A50-9985-7403D7BD86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9720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2BBF2-6A60-B733-1A47-1EB173937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1A0659-5FF9-3A06-0C9A-EBAEE732DA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2BABE2-5D35-3806-F9C6-AF62012114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659113-5E35-1061-33F7-560D50074E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4CB9B5-E4C0-AE54-2B6B-09C748EAA9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F1388F-4762-5B08-D9BB-A18914EC6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38B69-A70F-4584-9824-BAFEFE98BABD}" type="datetimeFigureOut">
              <a:rPr lang="en-IN" smtClean="0"/>
              <a:t>18-12-2024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F2B95E-BBE1-3852-32B9-F3D7580AD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3AC387-BFA8-8F55-0DC4-0115285B5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FD77-DBFC-4A50-9985-7403D7BD86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2186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CD8C8-BB14-77F1-A07D-ECBBE2472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EF9D45-7BB8-237D-34CF-4F518DE45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38B69-A70F-4584-9824-BAFEFE98BABD}" type="datetimeFigureOut">
              <a:rPr lang="en-IN" smtClean="0"/>
              <a:t>18-12-2024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15FF46-0F40-EDFF-7366-312E3D1DE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37CE35-C938-4F1D-DDF5-755A41183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FD77-DBFC-4A50-9985-7403D7BD86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5946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F7BDC8-2C79-E2E6-FD8E-2DCF407AB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38B69-A70F-4584-9824-BAFEFE98BABD}" type="datetimeFigureOut">
              <a:rPr lang="en-IN" smtClean="0"/>
              <a:t>18-12-2024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34FE2F-0C60-E9C4-F055-086B301F5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9FC7B4-B68B-7E77-F1DB-F018D1A00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FD77-DBFC-4A50-9985-7403D7BD86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6028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C85AA-F73B-8BFF-F7B4-EE749E161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8006F-B013-6C94-FAF8-532FB1D39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9BF67C-0618-27EE-4CE1-A134D4BEF8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E0007D-2AE7-BBD7-16ED-C60D64528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38B69-A70F-4584-9824-BAFEFE98BABD}" type="datetimeFigureOut">
              <a:rPr lang="en-IN" smtClean="0"/>
              <a:t>18-12-2024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2BAEFD-0998-B95B-4A78-A0ACBFEBC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E120FA-2121-F8C1-A693-10FEAE743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FD77-DBFC-4A50-9985-7403D7BD86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6932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436B6-F0D6-59F9-27E8-FFD4E5E46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728A46-BD3D-7632-2E63-20B6A6AAA6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245924-E90F-4A99-9B81-485564DA04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B44A80-8184-7C96-88C1-87F40A6B5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38B69-A70F-4584-9824-BAFEFE98BABD}" type="datetimeFigureOut">
              <a:rPr lang="en-IN" smtClean="0"/>
              <a:t>18-12-2024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01663D-D0FF-C3CC-E500-27809DEAB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796AB2-5ACF-29E3-B9E6-67BF6992D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FD77-DBFC-4A50-9985-7403D7BD86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6606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D3DDE1-ABE9-6549-5A95-4D06790F8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C51687-285C-086A-1C46-410333E36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89996-7F50-9276-49C2-C84CF02BE2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A38B69-A70F-4584-9824-BAFEFE98BABD}" type="datetimeFigureOut">
              <a:rPr lang="en-IN" smtClean="0"/>
              <a:t>18-12-2024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00B03-CABE-FEB0-D1EF-27F67004AB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A7240F-DA73-ACCD-2CDC-473AB6732C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7FD77-DBFC-4A50-9985-7403D7BD86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0645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0DB6A-0197-5791-99A6-202381B2DB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8024" y="1305048"/>
            <a:ext cx="10251830" cy="2387600"/>
          </a:xfrm>
        </p:spPr>
        <p:txBody>
          <a:bodyPr>
            <a:normAutofit/>
          </a:bodyPr>
          <a:lstStyle/>
          <a:p>
            <a:pPr>
              <a:tabLst>
                <a:tab pos="6902450" algn="l"/>
              </a:tabLst>
            </a:pPr>
            <a:r>
              <a:rPr lang="en-IN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Guide to Install Add-in file </a:t>
            </a:r>
            <a:r>
              <a:rPr lang="en-IN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‘</a:t>
            </a:r>
            <a:r>
              <a:rPr lang="en-IN" sz="4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StockTaking55.xlam’</a:t>
            </a:r>
            <a:r>
              <a:rPr lang="en-IN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N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in Excel</a:t>
            </a:r>
          </a:p>
        </p:txBody>
      </p:sp>
    </p:spTree>
    <p:extLst>
      <p:ext uri="{BB962C8B-B14F-4D97-AF65-F5344CB8AC3E}">
        <p14:creationId xmlns:p14="http://schemas.microsoft.com/office/powerpoint/2010/main" val="318343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1733B-0045-168B-E0C0-C0FC3B099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 on </a:t>
            </a: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Macro Settings</a:t>
            </a: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&gt; </a:t>
            </a:r>
            <a:r>
              <a:rPr lang="en-I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 Only ‘Enable VBA macros’ &gt; Tick on Trust access to the VBA project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DEA860-2B91-D4B1-ECDE-5D03A7E8E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5622" y="1243051"/>
            <a:ext cx="6656818" cy="543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841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1733B-0045-168B-E0C0-C0FC3B099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5533" y="-66674"/>
            <a:ext cx="10046352" cy="1183298"/>
          </a:xfrm>
        </p:spPr>
        <p:txBody>
          <a:bodyPr>
            <a:normAutofit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 on </a:t>
            </a: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Protected View</a:t>
            </a: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&gt; </a:t>
            </a:r>
            <a:r>
              <a:rPr lang="en-I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Uncheck all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253F39-8744-439A-3B84-A5C333483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630" y="993952"/>
            <a:ext cx="6991824" cy="5717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543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1733B-0045-168B-E0C0-C0FC3B099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1925"/>
            <a:ext cx="9906000" cy="1328208"/>
          </a:xfrm>
        </p:spPr>
        <p:txBody>
          <a:bodyPr>
            <a:noAutofit/>
          </a:bodyPr>
          <a:lstStyle/>
          <a:p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 on </a:t>
            </a:r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External Content</a:t>
            </a:r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&gt; </a:t>
            </a:r>
            <a:r>
              <a:rPr lang="en-I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 Enable All Data &gt; Select Enable automatic update for all Workbook Links &gt; Select Enable All Linked Data Types</a:t>
            </a:r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&gt; </a:t>
            </a:r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Click on OK.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717EA2-1DD5-39AC-8CC9-E83E45AA8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5740" y="1583835"/>
            <a:ext cx="6953429" cy="527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278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1733B-0045-168B-E0C0-C0FC3B099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390525"/>
            <a:ext cx="9539654" cy="1328208"/>
          </a:xfrm>
        </p:spPr>
        <p:txBody>
          <a:bodyPr>
            <a:noAutofit/>
          </a:bodyPr>
          <a:lstStyle/>
          <a:p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After completing above processes, new tab </a:t>
            </a:r>
            <a:r>
              <a:rPr lang="en-I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“M R F” </a:t>
            </a:r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will get automatically added in Excel Ribbon and will display following tools.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42B304-E6B9-56B2-7383-18C018B64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7832" y="2353380"/>
            <a:ext cx="4916949" cy="1817133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EEC8C320-9551-51DA-AEEF-87155E636E63}"/>
              </a:ext>
            </a:extLst>
          </p:cNvPr>
          <p:cNvSpPr txBox="1">
            <a:spLocks/>
          </p:cNvSpPr>
          <p:nvPr/>
        </p:nvSpPr>
        <p:spPr>
          <a:xfrm>
            <a:off x="1143000" y="4719271"/>
            <a:ext cx="9539654" cy="13282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Please note that moving file ‘StockTaking55.xlam to other path or renaming this file after adding to excel, will lead to   disappearance of “M R F” tab from Excel ribbon. </a:t>
            </a:r>
          </a:p>
        </p:txBody>
      </p:sp>
    </p:spTree>
    <p:extLst>
      <p:ext uri="{BB962C8B-B14F-4D97-AF65-F5344CB8AC3E}">
        <p14:creationId xmlns:p14="http://schemas.microsoft.com/office/powerpoint/2010/main" val="1501672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E486E8C-3FEF-95E3-3380-9383DD926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8625" y="1503402"/>
            <a:ext cx="3866175" cy="46395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2204E98-4505-86A8-AB7F-BE209227C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874" y="153160"/>
            <a:ext cx="10371993" cy="1150707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Once ‘StockTaking55.xlam’ file downloaded in your local drive, Right click on the file and click on properties and tick on </a:t>
            </a:r>
            <a:r>
              <a:rPr lang="en-IN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Unblock</a:t>
            </a:r>
            <a:r>
              <a:rPr lang="en-I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N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box</a:t>
            </a:r>
            <a:r>
              <a:rPr lang="en-IN" sz="3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Unblock the file.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C9454B6-8390-34CC-4417-F7029781CEAF}"/>
              </a:ext>
            </a:extLst>
          </p:cNvPr>
          <p:cNvSpPr txBox="1">
            <a:spLocks/>
          </p:cNvSpPr>
          <p:nvPr/>
        </p:nvSpPr>
        <p:spPr>
          <a:xfrm>
            <a:off x="90528" y="5587065"/>
            <a:ext cx="8323710" cy="7697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IN" sz="3200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4B3A12-F2C7-D561-93E7-A763449439B7}"/>
              </a:ext>
            </a:extLst>
          </p:cNvPr>
          <p:cNvSpPr txBox="1">
            <a:spLocks/>
          </p:cNvSpPr>
          <p:nvPr/>
        </p:nvSpPr>
        <p:spPr>
          <a:xfrm>
            <a:off x="547728" y="6223112"/>
            <a:ext cx="11314072" cy="6348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32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 not try to open ‘StockTaking55.xlam’ file by double clicking. It won’t install like that way. </a:t>
            </a:r>
          </a:p>
        </p:txBody>
      </p:sp>
    </p:spTree>
    <p:extLst>
      <p:ext uri="{BB962C8B-B14F-4D97-AF65-F5344CB8AC3E}">
        <p14:creationId xmlns:p14="http://schemas.microsoft.com/office/powerpoint/2010/main" val="268298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B166D777-1306-224D-04BB-B8E205E8AB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24451" y="93104"/>
            <a:ext cx="8386851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In Excel go to menu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File &gt; 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Arial" panose="020B0604020202020204" pitchFamily="34" charset="0"/>
              </a:rPr>
              <a:t>Options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4AF27F-300C-8167-ED23-389978D5E80F}"/>
              </a:ext>
            </a:extLst>
          </p:cNvPr>
          <p:cNvSpPr txBox="1"/>
          <p:nvPr/>
        </p:nvSpPr>
        <p:spPr>
          <a:xfrm>
            <a:off x="2224451" y="702079"/>
            <a:ext cx="8386851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 the “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Add-Ins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 option on the left-side menu, and then click the “</a:t>
            </a:r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Go…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 button</a:t>
            </a:r>
            <a:r>
              <a:rPr lang="en-US" sz="3200" b="1" dirty="0"/>
              <a:t>.</a:t>
            </a:r>
            <a:br>
              <a:rPr lang="en-US" sz="3200" dirty="0"/>
            </a:br>
            <a:r>
              <a:rPr lang="en-US" sz="2400" dirty="0"/>
              <a:t>– You may have to wait a few seconds for the window to appear.</a:t>
            </a:r>
            <a:endParaRPr lang="en-IN" sz="32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0B62538-F7B7-3D22-C130-094F99B4D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041" y="2148629"/>
            <a:ext cx="7061010" cy="4515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770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51C6CA-8B23-902D-D2E0-084151A54328}"/>
              </a:ext>
            </a:extLst>
          </p:cNvPr>
          <p:cNvSpPr txBox="1"/>
          <p:nvPr/>
        </p:nvSpPr>
        <p:spPr>
          <a:xfrm>
            <a:off x="2009531" y="412347"/>
            <a:ext cx="90511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Click the “</a:t>
            </a:r>
            <a:r>
              <a:rPr lang="en-US" sz="3200" b="1" dirty="0">
                <a:solidFill>
                  <a:srgbClr val="FF0000"/>
                </a:solidFill>
              </a:rPr>
              <a:t>Browse…</a:t>
            </a:r>
            <a:r>
              <a:rPr lang="en-US" sz="3200" b="1" dirty="0"/>
              <a:t>” button on the Add-Ins Menu.</a:t>
            </a:r>
            <a:endParaRPr lang="en-IN" sz="3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A60CC1-F7A5-859C-3DE6-B1C68F178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5822" y="1458652"/>
            <a:ext cx="5231125" cy="462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611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956ED9-0CA5-CD90-1F3D-25E2700201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4196" y="1361486"/>
            <a:ext cx="7066211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0C381D-E8B4-BDE9-39D1-CEE3D76C1F3A}"/>
              </a:ext>
            </a:extLst>
          </p:cNvPr>
          <p:cNvSpPr txBox="1"/>
          <p:nvPr/>
        </p:nvSpPr>
        <p:spPr>
          <a:xfrm>
            <a:off x="2057301" y="102830"/>
            <a:ext cx="7620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Locate the add-in file </a:t>
            </a:r>
            <a:r>
              <a:rPr lang="en-US" sz="3200" b="1" dirty="0">
                <a:highlight>
                  <a:srgbClr val="FFFF00"/>
                </a:highlight>
              </a:rPr>
              <a:t>StockTaking55.xlam </a:t>
            </a:r>
            <a:r>
              <a:rPr lang="en-US" sz="3200" b="1" dirty="0"/>
              <a:t>where you have saved the file, and click </a:t>
            </a:r>
            <a:r>
              <a:rPr lang="en-US" sz="3200" b="1" dirty="0">
                <a:solidFill>
                  <a:srgbClr val="FF0000"/>
                </a:solidFill>
              </a:rPr>
              <a:t>OK</a:t>
            </a:r>
            <a:r>
              <a:rPr lang="en-US" sz="3200" b="1" dirty="0"/>
              <a:t>.</a:t>
            </a:r>
            <a:endParaRPr lang="en-IN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4FEF89-C46D-1A97-C1CF-C0784A73CAC0}"/>
              </a:ext>
            </a:extLst>
          </p:cNvPr>
          <p:cNvSpPr txBox="1"/>
          <p:nvPr/>
        </p:nvSpPr>
        <p:spPr>
          <a:xfrm>
            <a:off x="1255673" y="5894262"/>
            <a:ext cx="100776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Add-in will appear in the list and enabled, click 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OK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-IN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45395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A01F0-6E56-A1D2-7BB1-8B12E9500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33891"/>
            <a:ext cx="10947400" cy="917576"/>
          </a:xfrm>
        </p:spPr>
        <p:txBody>
          <a:bodyPr/>
          <a:lstStyle/>
          <a:p>
            <a:r>
              <a:rPr lang="en-US" b="1" dirty="0"/>
              <a:t>Again Open the Excel Options menu </a:t>
            </a:r>
            <a:r>
              <a:rPr lang="en-US" b="1" dirty="0">
                <a:solidFill>
                  <a:srgbClr val="FF0000"/>
                </a:solidFill>
              </a:rPr>
              <a:t>File &gt; Options &gt; 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Trust Center </a:t>
            </a:r>
            <a:r>
              <a:rPr lang="en-US" b="1" dirty="0">
                <a:solidFill>
                  <a:srgbClr val="FF0000"/>
                </a:solidFill>
              </a:rPr>
              <a:t>&gt; Trust Center Settings.. &gt; Ok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EFCA55-9348-7D93-A928-E7C86A9E7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8183" y="1151467"/>
            <a:ext cx="6962061" cy="5576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921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27034-174F-1EBA-C785-AD7E9EBD5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9333" y="79897"/>
            <a:ext cx="10515600" cy="1325563"/>
          </a:xfrm>
        </p:spPr>
        <p:txBody>
          <a:bodyPr/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 on </a:t>
            </a: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Trusted Locations</a:t>
            </a: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&gt; </a:t>
            </a:r>
            <a:r>
              <a:rPr lang="en-I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Tick on Allow Trusted Locations on my network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B809D1-A9A2-C93B-34C6-D38859AF1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8130" y="1355149"/>
            <a:ext cx="6631570" cy="542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398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1733B-0045-168B-E0C0-C0FC3B099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4734"/>
            <a:ext cx="10515600" cy="1325563"/>
          </a:xfrm>
        </p:spPr>
        <p:txBody>
          <a:bodyPr/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 on </a:t>
            </a: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Trusted Documents</a:t>
            </a: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&gt; </a:t>
            </a:r>
            <a:r>
              <a:rPr lang="en-I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Tick on Allow documents on a network to be trusted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7EF10D-B41B-D320-7670-FC17D45B28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8467" y="1520297"/>
            <a:ext cx="6476412" cy="5258572"/>
          </a:xfrm>
        </p:spPr>
      </p:pic>
    </p:spTree>
    <p:extLst>
      <p:ext uri="{BB962C8B-B14F-4D97-AF65-F5344CB8AC3E}">
        <p14:creationId xmlns:p14="http://schemas.microsoft.com/office/powerpoint/2010/main" val="3619518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1733B-0045-168B-E0C0-C0FC3B099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0" y="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 on </a:t>
            </a: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ActiveX Settings</a:t>
            </a: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&gt; </a:t>
            </a:r>
            <a:r>
              <a:rPr lang="en-I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 Only ‘Enable all controls without restrictions’ &gt; Tick on Safe mode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259039-1F42-B7B7-4DEC-6F64B009A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2884" y="1325562"/>
            <a:ext cx="6625607" cy="5369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270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340</Words>
  <Application>Microsoft Office PowerPoint</Application>
  <PresentationFormat>Widescreen</PresentationFormat>
  <Paragraphs>17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</vt:lpstr>
      <vt:lpstr>Office Theme</vt:lpstr>
      <vt:lpstr>Guide to Install Add-in file ‘StockTaking55.xlam’ in Excel</vt:lpstr>
      <vt:lpstr>Once ‘StockTaking55.xlam’ file downloaded in your local drive, Right click on the file and click on properties and tick on Unblock box to Unblock the file.</vt:lpstr>
      <vt:lpstr>In Excel go to menu File &gt; Options   </vt:lpstr>
      <vt:lpstr>PowerPoint Presentation</vt:lpstr>
      <vt:lpstr>PowerPoint Presentation</vt:lpstr>
      <vt:lpstr>PowerPoint Presentation</vt:lpstr>
      <vt:lpstr>Click on Trusted Locations &gt; Tick on Allow Trusted Locations on my network</vt:lpstr>
      <vt:lpstr>Click on Trusted Documents &gt; Tick on Allow documents on a network to be trusted</vt:lpstr>
      <vt:lpstr>Click on ActiveX Settings &gt; Select Only ‘Enable all controls without restrictions’ &gt; Tick on Safe mode</vt:lpstr>
      <vt:lpstr>Click on Macro Settings &gt; Select Only ‘Enable VBA macros’ &gt; Tick on Trust access to the VBA project</vt:lpstr>
      <vt:lpstr>Click on Protected View &gt; Uncheck all </vt:lpstr>
      <vt:lpstr>Click on External Content &gt; Select Enable All Data &gt; Select Enable automatic update for all Workbook Links &gt; Select Enable All Linked Data Types &gt; Click on OK.</vt:lpstr>
      <vt:lpstr>After completing above processes, new tab “M R F” will get automatically added in Excel Ribbon and will display following tools.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Abhinav Binkar</dc:creator>
  <cp:lastModifiedBy>Abhinav Binkar</cp:lastModifiedBy>
  <cp:revision>3</cp:revision>
  <dcterms:created xsi:type="dcterms:W3CDTF">2024-08-18T20:49:01Z</dcterms:created>
  <dcterms:modified xsi:type="dcterms:W3CDTF">2024-12-18T17:20:55Z</dcterms:modified>
</cp:coreProperties>
</file>