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3T12:50:16.2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Ethics-for-IT-Professional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C51903-B24B-47A7-AB92-AE61707CD04D}"/>
                  </a:ext>
                </a:extLst>
              </p14:cNvPr>
              <p14:cNvContentPartPr/>
              <p14:nvPr/>
            </p14:nvContentPartPr>
            <p14:xfrm>
              <a:off x="-990720" y="35428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C51903-B24B-47A7-AB92-AE61707CD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99720" y="35341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8DA7527-8293-4430-B07D-D1CDF7A211F5}"/>
              </a:ext>
            </a:extLst>
          </p:cNvPr>
          <p:cNvSpPr/>
          <p:nvPr/>
        </p:nvSpPr>
        <p:spPr>
          <a:xfrm>
            <a:off x="228600" y="5676900"/>
            <a:ext cx="5199434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Dr. Mohammad Rabiul Islam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American International University- Bangladesh.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Ethics-for-IT-Professional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Ethics-for-IT-Professional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Ethics-for-IT-Professional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Ethics-for-IT-Professional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Ethics-for-IT-Professional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Ethics-for-IT-Professional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Ethics-for-IT-Professional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Ethics-for-IT-Professional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Ethics-for-IT-Professional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Ethics-for-IT-Professional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Ethics-for-IT-Professional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Ethics-for-IT-Professional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Ethics-for-IT-Professional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Ethics-for-IT-Professional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Ethics-for-IT-Professional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Ethics-for-IT-Professional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Ethics-for-IT-Professional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Ethics-for-IT-Professional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Ethics-for-IT-Professional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Ethics-for-IT-Professional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Ethics-for-IT-Professional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Ethics-for-IT-Professional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Ethics-for-IT-Professional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Ethics-for-IT-Professional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Ethics-for-IT-Professional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Ethics-for-IT-Professional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On-screen Show (4:3)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Dr. Mohammad Rabiul Islam</cp:lastModifiedBy>
  <cp:revision>4</cp:revision>
  <dcterms:created xsi:type="dcterms:W3CDTF">2013-01-27T09:14:16Z</dcterms:created>
  <dcterms:modified xsi:type="dcterms:W3CDTF">2025-10-29T11:52:33Z</dcterms:modified>
  <cp:category/>
</cp:coreProperties>
</file>