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61" r:id="rId5"/>
    <p:sldId id="265" r:id="rId6"/>
    <p:sldId id="302" r:id="rId7"/>
    <p:sldId id="266" r:id="rId8"/>
    <p:sldId id="267" r:id="rId9"/>
    <p:sldId id="271" r:id="rId10"/>
    <p:sldId id="263" r:id="rId11"/>
    <p:sldId id="280" r:id="rId12"/>
    <p:sldId id="281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exend Exa" panose="020B0604020202020204" charset="0"/>
      <p:regular r:id="rId20"/>
      <p:bold r:id="rId21"/>
    </p:embeddedFont>
    <p:embeddedFont>
      <p:font typeface="Lexend Exa Medium" panose="020B0604020202020204" charset="0"/>
      <p:regular r:id="rId22"/>
      <p:bold r:id="rId23"/>
    </p:embeddedFont>
    <p:embeddedFont>
      <p:font typeface="Palanquin Dark" panose="020B0604020202020204" charset="0"/>
      <p:regular r:id="rId24"/>
      <p:bold r:id="rId25"/>
    </p:embeddedFont>
    <p:embeddedFont>
      <p:font typeface="Palanquin Dark Medium" panose="020B0604020202020204" charset="0"/>
      <p:regular r:id="rId26"/>
      <p:bold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ACA548-9F9F-4678-BEE1-AFFA3CC5EC4E}">
  <a:tblStyle styleId="{D8ACA548-9F9F-4678-BEE1-AFFA3CC5E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2" autoAdjust="0"/>
    <p:restoredTop sz="94675" autoAdjust="0"/>
  </p:normalViewPr>
  <p:slideViewPr>
    <p:cSldViewPr snapToGrid="0">
      <p:cViewPr varScale="1">
        <p:scale>
          <a:sx n="142" d="100"/>
          <a:sy n="142" d="100"/>
        </p:scale>
        <p:origin x="7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C88585-8754-6B78-3B44-89A3918C7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E9C14-2536-C06D-E087-2AAC37003B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C706-5E7E-4854-93EC-C870B4C351D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6145-AC08-D274-2786-667FE60AE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B19F9-91F2-33B1-970C-B519143F9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3673-DE69-4F50-8428-C479FDEB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9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073fe33b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073fe33b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073fe33b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073fe33b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1073fe33b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1073fe33b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073fe33b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073fe33b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073fe33b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073fe33b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073fe33b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073fe33b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0830f59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0830f590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90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073fe33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073fe33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0830f590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0830f590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073fe33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073fe33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89000" y="3649438"/>
            <a:ext cx="3424800" cy="3424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 flipH="1">
            <a:off x="357750" y="-1908400"/>
            <a:ext cx="8428500" cy="76629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02404" y="-1847651"/>
            <a:ext cx="3424800" cy="3424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77650" y="1037300"/>
            <a:ext cx="55887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541600" y="3779225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/>
          </p:nvPr>
        </p:nvSpPr>
        <p:spPr>
          <a:xfrm>
            <a:off x="1101175" y="1915575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101175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3"/>
          </p:nvPr>
        </p:nvSpPr>
        <p:spPr>
          <a:xfrm>
            <a:off x="3578950" y="19152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3579000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5"/>
          </p:nvPr>
        </p:nvSpPr>
        <p:spPr>
          <a:xfrm>
            <a:off x="1101175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6"/>
          </p:nvPr>
        </p:nvSpPr>
        <p:spPr>
          <a:xfrm>
            <a:off x="1101175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7"/>
          </p:nvPr>
        </p:nvSpPr>
        <p:spPr>
          <a:xfrm>
            <a:off x="3578947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8"/>
          </p:nvPr>
        </p:nvSpPr>
        <p:spPr>
          <a:xfrm>
            <a:off x="3578947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9"/>
          </p:nvPr>
        </p:nvSpPr>
        <p:spPr>
          <a:xfrm>
            <a:off x="6056727" y="19152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3"/>
          </p:nvPr>
        </p:nvSpPr>
        <p:spPr>
          <a:xfrm>
            <a:off x="6056725" y="2283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14"/>
          </p:nvPr>
        </p:nvSpPr>
        <p:spPr>
          <a:xfrm>
            <a:off x="6056725" y="370860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5"/>
          </p:nvPr>
        </p:nvSpPr>
        <p:spPr>
          <a:xfrm>
            <a:off x="6056725" y="4076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 rot="-5400000" flipH="1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 rot="10800000" flipH="1">
            <a:off x="6003429" y="2571750"/>
            <a:ext cx="3424800" cy="3424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 rot="-5400000">
            <a:off x="357750" y="-971451"/>
            <a:ext cx="8428500" cy="76629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 rot="10800000" flipH="1">
            <a:off x="-883200" y="182361"/>
            <a:ext cx="3424800" cy="3424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2932050" y="539400"/>
            <a:ext cx="32799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932050" y="2487352"/>
            <a:ext cx="3279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932050" y="2078427"/>
            <a:ext cx="3279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2932050" y="3410803"/>
            <a:ext cx="32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infographics and 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 rot="5400000">
            <a:off x="756887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5400000" flipH="1">
            <a:off x="1867971" y="-1726275"/>
            <a:ext cx="5641500" cy="8697300"/>
          </a:xfrm>
          <a:prstGeom prst="wave">
            <a:avLst>
              <a:gd name="adj1" fmla="val 4562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084775"/>
            <a:ext cx="7704000" cy="3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56887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 flipH="1">
            <a:off x="4326738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 flipH="1">
            <a:off x="4236300" y="1578000"/>
            <a:ext cx="419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 flipH="1">
            <a:off x="4236300" y="2419800"/>
            <a:ext cx="41946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 flipH="1">
            <a:off x="-2851950" y="534075"/>
            <a:ext cx="7511700" cy="63798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10800000" flipH="1">
            <a:off x="5800526" y="-396176"/>
            <a:ext cx="1914900" cy="1914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-104700" y="-115046"/>
            <a:ext cx="9353400" cy="5564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 flipH="1">
            <a:off x="966501" y="3425249"/>
            <a:ext cx="1917900" cy="1917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749150" y="2930975"/>
            <a:ext cx="5645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749150" y="1757125"/>
            <a:ext cx="564570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8062250" y="1724725"/>
            <a:ext cx="1442700" cy="144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-5400000" flipH="1">
            <a:off x="329675" y="1243350"/>
            <a:ext cx="4244700" cy="46413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 rot="-5400000" flipH="1">
            <a:off x="4569625" y="1243350"/>
            <a:ext cx="4244700" cy="46413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-408875" y="663550"/>
            <a:ext cx="1442700" cy="144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2"/>
          </p:nvPr>
        </p:nvSpPr>
        <p:spPr>
          <a:xfrm>
            <a:off x="1461137" y="3662250"/>
            <a:ext cx="19818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461137" y="3905250"/>
            <a:ext cx="1981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3"/>
          </p:nvPr>
        </p:nvSpPr>
        <p:spPr>
          <a:xfrm>
            <a:off x="5701072" y="1800913"/>
            <a:ext cx="19818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4"/>
          </p:nvPr>
        </p:nvSpPr>
        <p:spPr>
          <a:xfrm>
            <a:off x="5701071" y="2043913"/>
            <a:ext cx="1981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 rot="-5400000" flipH="1">
            <a:off x="1867971" y="-1726275"/>
            <a:ext cx="5641500" cy="8697300"/>
          </a:xfrm>
          <a:prstGeom prst="wave">
            <a:avLst>
              <a:gd name="adj1" fmla="val 4562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-258738" y="5393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377487" y="2615890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 idx="2"/>
          </p:nvPr>
        </p:nvSpPr>
        <p:spPr>
          <a:xfrm>
            <a:off x="1331900" y="1952100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1331900" y="2195300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3"/>
          </p:nvPr>
        </p:nvSpPr>
        <p:spPr>
          <a:xfrm>
            <a:off x="5833877" y="1952100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4"/>
          </p:nvPr>
        </p:nvSpPr>
        <p:spPr>
          <a:xfrm>
            <a:off x="5833877" y="2195300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5"/>
          </p:nvPr>
        </p:nvSpPr>
        <p:spPr>
          <a:xfrm>
            <a:off x="1331900" y="3308975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6"/>
          </p:nvPr>
        </p:nvSpPr>
        <p:spPr>
          <a:xfrm>
            <a:off x="1331900" y="3551975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7"/>
          </p:nvPr>
        </p:nvSpPr>
        <p:spPr>
          <a:xfrm>
            <a:off x="5833877" y="3308975"/>
            <a:ext cx="197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8"/>
          </p:nvPr>
        </p:nvSpPr>
        <p:spPr>
          <a:xfrm>
            <a:off x="5833875" y="3551975"/>
            <a:ext cx="19782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EDAE7-125D-9D31-A710-0E920FF15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A2C6-17F6-4198-84AA-55EAFEB330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61" r:id="rId7"/>
    <p:sldLayoutId id="2147483664" r:id="rId8"/>
    <p:sldLayoutId id="2147483666" r:id="rId9"/>
    <p:sldLayoutId id="2147483668" r:id="rId10"/>
    <p:sldLayoutId id="2147483670" r:id="rId11"/>
    <p:sldLayoutId id="2147483672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ctrTitle"/>
          </p:nvPr>
        </p:nvSpPr>
        <p:spPr>
          <a:xfrm>
            <a:off x="3181350" y="1303469"/>
            <a:ext cx="3324011" cy="1048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4800" dirty="0" err="1"/>
              <a:t>Task</a:t>
            </a:r>
            <a:r>
              <a:rPr lang="en-US" sz="4800" b="1" dirty="0" err="1"/>
              <a:t>Zen</a:t>
            </a:r>
            <a:endParaRPr sz="4800" b="1" dirty="0">
              <a:solidFill>
                <a:schemeClr val="dk2"/>
              </a:solidFill>
              <a:latin typeface="Palanquin Dark Medium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638638" y="2388780"/>
            <a:ext cx="376512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Your Personal Productivity Companion</a:t>
            </a:r>
            <a:endParaRPr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3A88F-1D4E-9B76-A6BE-35BA269AFEA0}"/>
              </a:ext>
            </a:extLst>
          </p:cNvPr>
          <p:cNvSpPr txBox="1"/>
          <p:nvPr/>
        </p:nvSpPr>
        <p:spPr>
          <a:xfrm flipH="1">
            <a:off x="2415335" y="3134659"/>
            <a:ext cx="4432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Manzar Nur Rahman </a:t>
            </a:r>
            <a:r>
              <a:rPr lang="en-US" dirty="0" err="1">
                <a:solidFill>
                  <a:schemeClr val="tx1"/>
                </a:solidFill>
              </a:rPr>
              <a:t>Eftee</a:t>
            </a:r>
            <a:r>
              <a:rPr lang="en-US" dirty="0">
                <a:solidFill>
                  <a:schemeClr val="tx1"/>
                </a:solidFill>
              </a:rPr>
              <a:t>	20210104105</a:t>
            </a:r>
          </a:p>
          <a:p>
            <a:r>
              <a:rPr lang="en-US" dirty="0">
                <a:solidFill>
                  <a:schemeClr val="tx1"/>
                </a:solidFill>
              </a:rPr>
              <a:t>Sharjil Shabab Khan		20210104108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3E890-1A61-1ABA-E451-85697578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85" y="1502847"/>
            <a:ext cx="823165" cy="794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1749150" y="2930975"/>
            <a:ext cx="5645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—David Allen</a:t>
            </a:r>
            <a:endParaRPr dirty="0"/>
          </a:p>
        </p:txBody>
      </p:sp>
      <p:sp>
        <p:nvSpPr>
          <p:cNvPr id="307" name="Google Shape;307;p39"/>
          <p:cNvSpPr txBox="1">
            <a:spLocks noGrp="1"/>
          </p:cNvSpPr>
          <p:nvPr>
            <p:ph type="subTitle" idx="1"/>
          </p:nvPr>
        </p:nvSpPr>
        <p:spPr>
          <a:xfrm>
            <a:off x="1749150" y="1757125"/>
            <a:ext cx="564570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“Your mind is for having ideas, not holding them.”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DAD13-E444-1C14-6AAD-749396878514}"/>
              </a:ext>
            </a:extLst>
          </p:cNvPr>
          <p:cNvSpPr txBox="1"/>
          <p:nvPr/>
        </p:nvSpPr>
        <p:spPr>
          <a:xfrm>
            <a:off x="8527551" y="47055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756" name="Google Shape;756;p56"/>
          <p:cNvSpPr txBox="1">
            <a:spLocks noGrp="1"/>
          </p:cNvSpPr>
          <p:nvPr>
            <p:ph type="title" idx="2"/>
          </p:nvPr>
        </p:nvSpPr>
        <p:spPr>
          <a:xfrm>
            <a:off x="873061" y="3675556"/>
            <a:ext cx="3157928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Manzar Nur Rahman Eftee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757" name="Google Shape;757;p56"/>
          <p:cNvSpPr txBox="1">
            <a:spLocks noGrp="1"/>
          </p:cNvSpPr>
          <p:nvPr>
            <p:ph type="subTitle" idx="1"/>
          </p:nvPr>
        </p:nvSpPr>
        <p:spPr>
          <a:xfrm>
            <a:off x="1461125" y="3835156"/>
            <a:ext cx="1981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20210104105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58" name="Google Shape;758;p56"/>
          <p:cNvSpPr txBox="1">
            <a:spLocks noGrp="1"/>
          </p:cNvSpPr>
          <p:nvPr>
            <p:ph type="title" idx="3"/>
          </p:nvPr>
        </p:nvSpPr>
        <p:spPr>
          <a:xfrm>
            <a:off x="5323491" y="1881310"/>
            <a:ext cx="2481463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Sharjil Shabab Khan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759" name="Google Shape;759;p56"/>
          <p:cNvSpPr txBox="1">
            <a:spLocks noGrp="1"/>
          </p:cNvSpPr>
          <p:nvPr>
            <p:ph type="subTitle" idx="4"/>
          </p:nvPr>
        </p:nvSpPr>
        <p:spPr>
          <a:xfrm>
            <a:off x="5573323" y="2040910"/>
            <a:ext cx="19818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20210104108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D1D01-75F3-94FE-E699-1DE8D000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13" y="1791421"/>
            <a:ext cx="1719377" cy="1719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93370-5C17-A264-7BE5-D385EA01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355" y="2571749"/>
            <a:ext cx="1703147" cy="1703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FFC3D-8EDA-966E-A38B-1E95C9505C7A}"/>
              </a:ext>
            </a:extLst>
          </p:cNvPr>
          <p:cNvSpPr txBox="1"/>
          <p:nvPr/>
        </p:nvSpPr>
        <p:spPr>
          <a:xfrm>
            <a:off x="8527551" y="47055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7"/>
          <p:cNvSpPr txBox="1">
            <a:spLocks noGrp="1"/>
          </p:cNvSpPr>
          <p:nvPr>
            <p:ph type="title"/>
          </p:nvPr>
        </p:nvSpPr>
        <p:spPr>
          <a:xfrm>
            <a:off x="2572633" y="2009461"/>
            <a:ext cx="5011505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5ACF7-4BBA-6AC2-81F1-D593415179C2}"/>
              </a:ext>
            </a:extLst>
          </p:cNvPr>
          <p:cNvSpPr/>
          <p:nvPr/>
        </p:nvSpPr>
        <p:spPr>
          <a:xfrm>
            <a:off x="2827539" y="3254188"/>
            <a:ext cx="3671047" cy="100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Google Shape;769;p57"/>
          <p:cNvSpPr txBox="1">
            <a:spLocks noGrp="1"/>
          </p:cNvSpPr>
          <p:nvPr>
            <p:ph type="subTitle" idx="2"/>
          </p:nvPr>
        </p:nvSpPr>
        <p:spPr>
          <a:xfrm>
            <a:off x="3347373" y="2882461"/>
            <a:ext cx="3462026" cy="371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EAD94-30A6-C65A-7C7D-5445502C4D31}"/>
              </a:ext>
            </a:extLst>
          </p:cNvPr>
          <p:cNvSpPr txBox="1"/>
          <p:nvPr/>
        </p:nvSpPr>
        <p:spPr>
          <a:xfrm>
            <a:off x="8527551" y="47055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exend Exa Medium"/>
                <a:ea typeface="Lexend Exa Medium"/>
                <a:cs typeface="Lexend Exa Medium"/>
                <a:sym typeface="Lexend Exa Medium"/>
              </a:rPr>
              <a:t>Introduction</a:t>
            </a:r>
            <a:endParaRPr dirty="0">
              <a:latin typeface="Lexend Exa Medium"/>
              <a:ea typeface="Lexend Exa Medium"/>
              <a:cs typeface="Lexend Exa Medium"/>
              <a:sym typeface="Lexend Exa Medium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720000" y="1828262"/>
            <a:ext cx="6077965" cy="148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Productivity Application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tool to organize your Day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Track habits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Calendar view to see our upcoming task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7F776-E4D1-1D83-8BB9-8820807A6B1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>
            <a:spLocks noGrp="1"/>
          </p:cNvSpPr>
          <p:nvPr>
            <p:ph type="title" idx="9"/>
          </p:nvPr>
        </p:nvSpPr>
        <p:spPr>
          <a:xfrm>
            <a:off x="6056719" y="2203950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Task</a:t>
            </a:r>
            <a:endParaRPr dirty="0"/>
          </a:p>
        </p:txBody>
      </p:sp>
      <p:sp>
        <p:nvSpPr>
          <p:cNvPr id="515" name="Google Shape;515;p48"/>
          <p:cNvSpPr txBox="1">
            <a:spLocks noGrp="1"/>
          </p:cNvSpPr>
          <p:nvPr>
            <p:ph type="title" idx="14"/>
          </p:nvPr>
        </p:nvSpPr>
        <p:spPr>
          <a:xfrm>
            <a:off x="6056719" y="3944903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Calender View</a:t>
            </a:r>
            <a:endParaRPr dirty="0"/>
          </a:p>
        </p:txBody>
      </p:sp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517" name="Google Shape;517;p48"/>
          <p:cNvSpPr txBox="1">
            <a:spLocks noGrp="1"/>
          </p:cNvSpPr>
          <p:nvPr>
            <p:ph type="title" idx="2"/>
          </p:nvPr>
        </p:nvSpPr>
        <p:spPr>
          <a:xfrm>
            <a:off x="1101175" y="2151878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Login/ Reg</a:t>
            </a:r>
            <a:endParaRPr dirty="0"/>
          </a:p>
        </p:txBody>
      </p:sp>
      <p:sp>
        <p:nvSpPr>
          <p:cNvPr id="519" name="Google Shape;519;p48"/>
          <p:cNvSpPr txBox="1">
            <a:spLocks noGrp="1"/>
          </p:cNvSpPr>
          <p:nvPr>
            <p:ph type="title" idx="3"/>
          </p:nvPr>
        </p:nvSpPr>
        <p:spPr>
          <a:xfrm>
            <a:off x="3578950" y="2151553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 Profile</a:t>
            </a:r>
            <a:endParaRPr dirty="0"/>
          </a:p>
        </p:txBody>
      </p:sp>
      <p:sp>
        <p:nvSpPr>
          <p:cNvPr id="521" name="Google Shape;521;p48"/>
          <p:cNvSpPr txBox="1">
            <a:spLocks noGrp="1"/>
          </p:cNvSpPr>
          <p:nvPr>
            <p:ph type="title" idx="5"/>
          </p:nvPr>
        </p:nvSpPr>
        <p:spPr>
          <a:xfrm>
            <a:off x="1101175" y="3944903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Habit</a:t>
            </a: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title" idx="7"/>
          </p:nvPr>
        </p:nvSpPr>
        <p:spPr>
          <a:xfrm>
            <a:off x="3578947" y="3944903"/>
            <a:ext cx="1986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Pomodoro Timer</a:t>
            </a:r>
            <a:endParaRPr dirty="0"/>
          </a:p>
        </p:txBody>
      </p:sp>
      <p:sp>
        <p:nvSpPr>
          <p:cNvPr id="525" name="Google Shape;525;p48"/>
          <p:cNvSpPr/>
          <p:nvPr/>
        </p:nvSpPr>
        <p:spPr>
          <a:xfrm>
            <a:off x="1732375" y="1377403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8"/>
          <p:cNvSpPr/>
          <p:nvPr/>
        </p:nvSpPr>
        <p:spPr>
          <a:xfrm>
            <a:off x="4210150" y="1377403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6687925" y="1377403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8"/>
          <p:cNvSpPr/>
          <p:nvPr/>
        </p:nvSpPr>
        <p:spPr>
          <a:xfrm>
            <a:off x="1732375" y="3170428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8"/>
          <p:cNvSpPr/>
          <p:nvPr/>
        </p:nvSpPr>
        <p:spPr>
          <a:xfrm>
            <a:off x="4210150" y="3170428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8"/>
          <p:cNvSpPr/>
          <p:nvPr/>
        </p:nvSpPr>
        <p:spPr>
          <a:xfrm>
            <a:off x="6687925" y="3203982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914;p71">
            <a:extLst>
              <a:ext uri="{FF2B5EF4-FFF2-40B4-BE49-F238E27FC236}">
                <a16:creationId xmlns:a16="http://schemas.microsoft.com/office/drawing/2014/main" id="{208277A0-4E2B-A155-046B-CD2F735CAB12}"/>
              </a:ext>
            </a:extLst>
          </p:cNvPr>
          <p:cNvSpPr/>
          <p:nvPr/>
        </p:nvSpPr>
        <p:spPr>
          <a:xfrm>
            <a:off x="6891889" y="155421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5" name="Google Shape;5796;p71">
            <a:extLst>
              <a:ext uri="{FF2B5EF4-FFF2-40B4-BE49-F238E27FC236}">
                <a16:creationId xmlns:a16="http://schemas.microsoft.com/office/drawing/2014/main" id="{85502BD7-AE7C-01BC-3F95-0EEB33E64B41}"/>
              </a:ext>
            </a:extLst>
          </p:cNvPr>
          <p:cNvGrpSpPr/>
          <p:nvPr/>
        </p:nvGrpSpPr>
        <p:grpSpPr>
          <a:xfrm>
            <a:off x="4357195" y="3367929"/>
            <a:ext cx="429504" cy="370879"/>
            <a:chOff x="-42651700" y="3217825"/>
            <a:chExt cx="367600" cy="317425"/>
          </a:xfrm>
          <a:solidFill>
            <a:schemeClr val="tx1"/>
          </a:solidFill>
        </p:grpSpPr>
        <p:sp>
          <p:nvSpPr>
            <p:cNvPr id="6" name="Google Shape;5797;p71">
              <a:extLst>
                <a:ext uri="{FF2B5EF4-FFF2-40B4-BE49-F238E27FC236}">
                  <a16:creationId xmlns:a16="http://schemas.microsoft.com/office/drawing/2014/main" id="{39BFE80F-7107-9DC9-331C-CB70BB170297}"/>
                </a:ext>
              </a:extLst>
            </p:cNvPr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98;p71">
              <a:extLst>
                <a:ext uri="{FF2B5EF4-FFF2-40B4-BE49-F238E27FC236}">
                  <a16:creationId xmlns:a16="http://schemas.microsoft.com/office/drawing/2014/main" id="{31CC125D-DFE2-D1D3-30C9-74A8DFF9D226}"/>
                </a:ext>
              </a:extLst>
            </p:cNvPr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99;p71">
              <a:extLst>
                <a:ext uri="{FF2B5EF4-FFF2-40B4-BE49-F238E27FC236}">
                  <a16:creationId xmlns:a16="http://schemas.microsoft.com/office/drawing/2014/main" id="{DE004AAF-E7D8-29F3-552C-141CBDCF9299}"/>
                </a:ext>
              </a:extLst>
            </p:cNvPr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00;p71">
              <a:extLst>
                <a:ext uri="{FF2B5EF4-FFF2-40B4-BE49-F238E27FC236}">
                  <a16:creationId xmlns:a16="http://schemas.microsoft.com/office/drawing/2014/main" id="{12B5F892-486C-7BD9-0E13-D8CDE25D7623}"/>
                </a:ext>
              </a:extLst>
            </p:cNvPr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6458;p72">
            <a:extLst>
              <a:ext uri="{FF2B5EF4-FFF2-40B4-BE49-F238E27FC236}">
                <a16:creationId xmlns:a16="http://schemas.microsoft.com/office/drawing/2014/main" id="{2EBAE769-5287-1C2E-02D8-D65497A8DEAA}"/>
              </a:ext>
            </a:extLst>
          </p:cNvPr>
          <p:cNvGrpSpPr/>
          <p:nvPr/>
        </p:nvGrpSpPr>
        <p:grpSpPr>
          <a:xfrm>
            <a:off x="4401645" y="1574141"/>
            <a:ext cx="350995" cy="350049"/>
            <a:chOff x="1310075" y="3253275"/>
            <a:chExt cx="296950" cy="296150"/>
          </a:xfrm>
          <a:solidFill>
            <a:schemeClr val="tx1"/>
          </a:solidFill>
        </p:grpSpPr>
        <p:sp>
          <p:nvSpPr>
            <p:cNvPr id="11" name="Google Shape;6459;p72">
              <a:extLst>
                <a:ext uri="{FF2B5EF4-FFF2-40B4-BE49-F238E27FC236}">
                  <a16:creationId xmlns:a16="http://schemas.microsoft.com/office/drawing/2014/main" id="{A5D85055-EC5B-54A1-4C59-9608B2D235CD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60;p72">
              <a:extLst>
                <a:ext uri="{FF2B5EF4-FFF2-40B4-BE49-F238E27FC236}">
                  <a16:creationId xmlns:a16="http://schemas.microsoft.com/office/drawing/2014/main" id="{3256F7E6-8619-ED0D-83FF-8F0252673EDF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61;p72">
              <a:extLst>
                <a:ext uri="{FF2B5EF4-FFF2-40B4-BE49-F238E27FC236}">
                  <a16:creationId xmlns:a16="http://schemas.microsoft.com/office/drawing/2014/main" id="{BA3327BC-1BA9-E578-415B-9B025D22647D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702;p70">
            <a:extLst>
              <a:ext uri="{FF2B5EF4-FFF2-40B4-BE49-F238E27FC236}">
                <a16:creationId xmlns:a16="http://schemas.microsoft.com/office/drawing/2014/main" id="{0BC5F410-674F-6D8A-A9BD-8E1747D23ABF}"/>
              </a:ext>
            </a:extLst>
          </p:cNvPr>
          <p:cNvGrpSpPr/>
          <p:nvPr/>
        </p:nvGrpSpPr>
        <p:grpSpPr>
          <a:xfrm>
            <a:off x="1952041" y="1561522"/>
            <a:ext cx="275057" cy="339271"/>
            <a:chOff x="3330525" y="4399275"/>
            <a:chExt cx="390650" cy="481850"/>
          </a:xfrm>
          <a:solidFill>
            <a:schemeClr val="tx1"/>
          </a:solidFill>
        </p:grpSpPr>
        <p:sp>
          <p:nvSpPr>
            <p:cNvPr id="15" name="Google Shape;5703;p70">
              <a:extLst>
                <a:ext uri="{FF2B5EF4-FFF2-40B4-BE49-F238E27FC236}">
                  <a16:creationId xmlns:a16="http://schemas.microsoft.com/office/drawing/2014/main" id="{F51755CC-F192-26BE-D9A8-4BF555472167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704;p70">
              <a:extLst>
                <a:ext uri="{FF2B5EF4-FFF2-40B4-BE49-F238E27FC236}">
                  <a16:creationId xmlns:a16="http://schemas.microsoft.com/office/drawing/2014/main" id="{F44D4F4B-61C6-1C2D-A5F3-FEE607C0A435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705;p70">
              <a:extLst>
                <a:ext uri="{FF2B5EF4-FFF2-40B4-BE49-F238E27FC236}">
                  <a16:creationId xmlns:a16="http://schemas.microsoft.com/office/drawing/2014/main" id="{7D138C89-052A-46B7-586B-9D9AA7C01D21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706;p70">
              <a:extLst>
                <a:ext uri="{FF2B5EF4-FFF2-40B4-BE49-F238E27FC236}">
                  <a16:creationId xmlns:a16="http://schemas.microsoft.com/office/drawing/2014/main" id="{99BF8E41-505E-A322-5D7F-487C6D843DDC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707;p70">
              <a:extLst>
                <a:ext uri="{FF2B5EF4-FFF2-40B4-BE49-F238E27FC236}">
                  <a16:creationId xmlns:a16="http://schemas.microsoft.com/office/drawing/2014/main" id="{5403428C-A3FC-4F55-8E1D-24A1F72A81B6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708;p70">
              <a:extLst>
                <a:ext uri="{FF2B5EF4-FFF2-40B4-BE49-F238E27FC236}">
                  <a16:creationId xmlns:a16="http://schemas.microsoft.com/office/drawing/2014/main" id="{AFD0C999-D1BB-53F1-C390-5F83701FEE5B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709;p70">
              <a:extLst>
                <a:ext uri="{FF2B5EF4-FFF2-40B4-BE49-F238E27FC236}">
                  <a16:creationId xmlns:a16="http://schemas.microsoft.com/office/drawing/2014/main" id="{BBE3329D-A1BB-EB4D-AF27-1DEDC2063681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6311;p72">
            <a:extLst>
              <a:ext uri="{FF2B5EF4-FFF2-40B4-BE49-F238E27FC236}">
                <a16:creationId xmlns:a16="http://schemas.microsoft.com/office/drawing/2014/main" id="{764F7F2C-FE8B-9F1A-19BC-0269D3D0648B}"/>
              </a:ext>
            </a:extLst>
          </p:cNvPr>
          <p:cNvGrpSpPr/>
          <p:nvPr/>
        </p:nvGrpSpPr>
        <p:grpSpPr>
          <a:xfrm>
            <a:off x="1917404" y="3362166"/>
            <a:ext cx="366364" cy="367290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23" name="Google Shape;6312;p72">
              <a:extLst>
                <a:ext uri="{FF2B5EF4-FFF2-40B4-BE49-F238E27FC236}">
                  <a16:creationId xmlns:a16="http://schemas.microsoft.com/office/drawing/2014/main" id="{CED3AD8F-54DD-56CA-F411-6FD5FBF2289E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13;p72">
              <a:extLst>
                <a:ext uri="{FF2B5EF4-FFF2-40B4-BE49-F238E27FC236}">
                  <a16:creationId xmlns:a16="http://schemas.microsoft.com/office/drawing/2014/main" id="{2DE97BDC-364B-F15F-4477-DBBBF501F295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390;p70">
            <a:extLst>
              <a:ext uri="{FF2B5EF4-FFF2-40B4-BE49-F238E27FC236}">
                <a16:creationId xmlns:a16="http://schemas.microsoft.com/office/drawing/2014/main" id="{FE1DA1E1-3811-5195-BFC3-89CF4135B131}"/>
              </a:ext>
            </a:extLst>
          </p:cNvPr>
          <p:cNvGrpSpPr/>
          <p:nvPr/>
        </p:nvGrpSpPr>
        <p:grpSpPr>
          <a:xfrm>
            <a:off x="6887343" y="3388121"/>
            <a:ext cx="339253" cy="339253"/>
            <a:chOff x="5660400" y="238125"/>
            <a:chExt cx="481825" cy="481825"/>
          </a:xfrm>
          <a:solidFill>
            <a:schemeClr val="tx1"/>
          </a:solidFill>
        </p:grpSpPr>
        <p:sp>
          <p:nvSpPr>
            <p:cNvPr id="26" name="Google Shape;5391;p70">
              <a:extLst>
                <a:ext uri="{FF2B5EF4-FFF2-40B4-BE49-F238E27FC236}">
                  <a16:creationId xmlns:a16="http://schemas.microsoft.com/office/drawing/2014/main" id="{9B2FD59A-CA75-B851-D087-65C9720478B3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392;p70">
              <a:extLst>
                <a:ext uri="{FF2B5EF4-FFF2-40B4-BE49-F238E27FC236}">
                  <a16:creationId xmlns:a16="http://schemas.microsoft.com/office/drawing/2014/main" id="{34B32599-5C12-11F9-8247-1429026FCBC8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3D06D2-F9F5-F239-3536-5D4AB70945C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 flipH="1">
            <a:off x="4236300" y="1578000"/>
            <a:ext cx="419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Login/ Registration</a:t>
            </a:r>
            <a:endParaRPr sz="2400"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1"/>
          </p:nvPr>
        </p:nvSpPr>
        <p:spPr>
          <a:xfrm flipH="1">
            <a:off x="4236300" y="2419800"/>
            <a:ext cx="41946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Create Account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Provide Basic Information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Direct Google Sign in or Facebook Login Option </a:t>
            </a:r>
            <a:r>
              <a:rPr lang="en-US" dirty="0"/>
              <a:t>available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5F285-F6DE-8CA3-EF94-09459AE1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5" y="1116805"/>
            <a:ext cx="2974064" cy="2974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F8FC0-07FF-9D0B-CE7F-3A677AB86444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720000" y="820192"/>
            <a:ext cx="4082909" cy="1119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Stay on Top of Your Tasks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4" name="Google Shape;274;p37">
            <a:extLst>
              <a:ext uri="{FF2B5EF4-FFF2-40B4-BE49-F238E27FC236}">
                <a16:creationId xmlns:a16="http://schemas.microsoft.com/office/drawing/2014/main" id="{DF743AA4-E20D-1286-D904-2F9F9446BC3C}"/>
              </a:ext>
            </a:extLst>
          </p:cNvPr>
          <p:cNvSpPr txBox="1">
            <a:spLocks/>
          </p:cNvSpPr>
          <p:nvPr/>
        </p:nvSpPr>
        <p:spPr>
          <a:xfrm flipH="1">
            <a:off x="818845" y="2792810"/>
            <a:ext cx="4194600" cy="147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Add task to your task list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Add reminder to your task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Add Due Date to your task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See your Overdue Tasks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See Upcoming Tasks</a:t>
            </a:r>
          </a:p>
        </p:txBody>
      </p:sp>
      <p:sp>
        <p:nvSpPr>
          <p:cNvPr id="5" name="Google Shape;322;p41">
            <a:extLst>
              <a:ext uri="{FF2B5EF4-FFF2-40B4-BE49-F238E27FC236}">
                <a16:creationId xmlns:a16="http://schemas.microsoft.com/office/drawing/2014/main" id="{D2850164-4262-5F61-7C11-433799382361}"/>
              </a:ext>
            </a:extLst>
          </p:cNvPr>
          <p:cNvSpPr txBox="1">
            <a:spLocks/>
          </p:cNvSpPr>
          <p:nvPr/>
        </p:nvSpPr>
        <p:spPr>
          <a:xfrm>
            <a:off x="818845" y="2075204"/>
            <a:ext cx="3863991" cy="71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n-US" sz="1200" dirty="0" err="1"/>
              <a:t>TaskZen's</a:t>
            </a:r>
            <a:r>
              <a:rPr lang="en-US" sz="1200" dirty="0"/>
              <a:t> task management feature is designed to help you stay on top of your tasks and increase productivity.</a:t>
            </a:r>
            <a:endParaRPr lang="en-US" sz="1200" dirty="0">
              <a:solidFill>
                <a:srgbClr val="D9D9D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116E9-5286-CDCD-0099-7D5A0530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78" y="329451"/>
            <a:ext cx="1999528" cy="4223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DEC735-E90B-67C2-5ADB-BABBEDF40803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720000" y="572061"/>
            <a:ext cx="5514545" cy="833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Manage tasks easily with sleek calendar visualization!</a:t>
            </a:r>
            <a:endParaRPr sz="2400" dirty="0"/>
          </a:p>
        </p:txBody>
      </p:sp>
      <p:sp>
        <p:nvSpPr>
          <p:cNvPr id="4" name="Google Shape;322;p41">
            <a:extLst>
              <a:ext uri="{FF2B5EF4-FFF2-40B4-BE49-F238E27FC236}">
                <a16:creationId xmlns:a16="http://schemas.microsoft.com/office/drawing/2014/main" id="{2E85AEEC-708B-4B14-8514-A65A29D5D11B}"/>
              </a:ext>
            </a:extLst>
          </p:cNvPr>
          <p:cNvSpPr txBox="1">
            <a:spLocks/>
          </p:cNvSpPr>
          <p:nvPr/>
        </p:nvSpPr>
        <p:spPr>
          <a:xfrm>
            <a:off x="720000" y="1912134"/>
            <a:ext cx="3863991" cy="71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n-US" sz="1200" dirty="0"/>
              <a:t>The calendar view in </a:t>
            </a:r>
            <a:r>
              <a:rPr lang="en-US" sz="1200" dirty="0" err="1"/>
              <a:t>TaskZen</a:t>
            </a:r>
            <a:r>
              <a:rPr lang="en-US" sz="1200" dirty="0"/>
              <a:t> is a powerful tool that allows you to see all your tasks at a glance.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C65B0-E28F-14B3-BFDF-C49BFEF9C301}"/>
              </a:ext>
            </a:extLst>
          </p:cNvPr>
          <p:cNvSpPr txBox="1"/>
          <p:nvPr/>
        </p:nvSpPr>
        <p:spPr>
          <a:xfrm>
            <a:off x="730395" y="2788762"/>
            <a:ext cx="3092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See all overdue, upcoming and day to day tasks at a glance in a calendar view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lso lets you easily add new tasks.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sz="1400" dirty="0">
                <a:solidFill>
                  <a:schemeClr val="tx1"/>
                </a:solidFill>
              </a:rPr>
              <a:t>ou can set the task's due date, priority level, and even assign it to a specific project.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51263-0CB5-C68D-228F-5FD8B05E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47" y="572061"/>
            <a:ext cx="1893454" cy="3999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BCD16-2859-BE33-B307-91EBF8B4028F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886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>
            <a:spLocks noGrp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Get in the Zone with the Pomodoro Timer</a:t>
            </a:r>
            <a:endParaRPr sz="2400" dirty="0"/>
          </a:p>
        </p:txBody>
      </p:sp>
      <p:sp>
        <p:nvSpPr>
          <p:cNvPr id="338" name="Google Shape;338;p42"/>
          <p:cNvSpPr txBox="1">
            <a:spLocks noGrp="1"/>
          </p:cNvSpPr>
          <p:nvPr>
            <p:ph type="body" idx="1"/>
          </p:nvPr>
        </p:nvSpPr>
        <p:spPr>
          <a:xfrm>
            <a:off x="713100" y="1987500"/>
            <a:ext cx="3542700" cy="143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i="1" dirty="0">
                <a:solidFill>
                  <a:schemeClr val="dk1"/>
                </a:solidFill>
              </a:rPr>
              <a:t>The Pomodoro technique is a time management method that involves breaking down work into intervals, traditionally 25 minutes in length, separated by short breaks. This technique has been proven to increase productivity and focus.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F52CD-BA2F-86EF-2626-7FAEEA405207}"/>
              </a:ext>
            </a:extLst>
          </p:cNvPr>
          <p:cNvSpPr txBox="1"/>
          <p:nvPr/>
        </p:nvSpPr>
        <p:spPr>
          <a:xfrm>
            <a:off x="713100" y="3426691"/>
            <a:ext cx="30924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Implement pomodoro technique to your workflow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You can customize the length of the intervals and breaks to suit your preferences and work style.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DC569-60AD-6640-944E-7A5900C0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74" y="385725"/>
            <a:ext cx="1993417" cy="4210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91B26-7140-4234-8560-F20514F5C235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720000" y="572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Track Your Habits and </a:t>
            </a:r>
            <a:br>
              <a:rPr lang="en-US" sz="2400" dirty="0"/>
            </a:br>
            <a:r>
              <a:rPr lang="en-US" sz="2400" dirty="0"/>
              <a:t>Build Streaks</a:t>
            </a:r>
            <a:endParaRPr sz="2400" dirty="0"/>
          </a:p>
        </p:txBody>
      </p:sp>
      <p:sp>
        <p:nvSpPr>
          <p:cNvPr id="4" name="Google Shape;322;p41">
            <a:extLst>
              <a:ext uri="{FF2B5EF4-FFF2-40B4-BE49-F238E27FC236}">
                <a16:creationId xmlns:a16="http://schemas.microsoft.com/office/drawing/2014/main" id="{2E85AEEC-708B-4B14-8514-A65A29D5D11B}"/>
              </a:ext>
            </a:extLst>
          </p:cNvPr>
          <p:cNvSpPr txBox="1">
            <a:spLocks/>
          </p:cNvSpPr>
          <p:nvPr/>
        </p:nvSpPr>
        <p:spPr>
          <a:xfrm>
            <a:off x="708009" y="1572479"/>
            <a:ext cx="3863991" cy="71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/>
            <a:r>
              <a:rPr lang="en-US" sz="1200" dirty="0" err="1"/>
              <a:t>TaskZen's</a:t>
            </a:r>
            <a:r>
              <a:rPr lang="en-US" sz="1200" dirty="0"/>
              <a:t> habit tracker feature is a powerful tool to help you build better habits and achieve your goals.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C65B0-E28F-14B3-BFDF-C49BFEF9C301}"/>
              </a:ext>
            </a:extLst>
          </p:cNvPr>
          <p:cNvSpPr txBox="1"/>
          <p:nvPr/>
        </p:nvSpPr>
        <p:spPr>
          <a:xfrm>
            <a:off x="720000" y="2456913"/>
            <a:ext cx="3092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Add Habits to Track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Maintain Streak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Make more actions to ha</a:t>
            </a:r>
            <a:r>
              <a:rPr lang="en-US" dirty="0">
                <a:solidFill>
                  <a:schemeClr val="tx1"/>
                </a:solidFill>
              </a:rPr>
              <a:t>bit to achieve personal goals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85973-106F-AAAC-AD30-1B2B64B0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88" y="572062"/>
            <a:ext cx="1893454" cy="399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60A6E1-A80C-9BA3-4144-AEAA4209A7C7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Extra Features</a:t>
            </a:r>
            <a:endParaRPr dirty="0"/>
          </a:p>
        </p:txBody>
      </p:sp>
      <p:sp>
        <p:nvSpPr>
          <p:cNvPr id="473" name="Google Shape;473;p47"/>
          <p:cNvSpPr txBox="1">
            <a:spLocks noGrp="1"/>
          </p:cNvSpPr>
          <p:nvPr>
            <p:ph type="title" idx="2"/>
          </p:nvPr>
        </p:nvSpPr>
        <p:spPr>
          <a:xfrm>
            <a:off x="1243467" y="1855221"/>
            <a:ext cx="2109373" cy="8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due date to tasks</a:t>
            </a:r>
            <a:endParaRPr dirty="0"/>
          </a:p>
        </p:txBody>
      </p:sp>
      <p:sp>
        <p:nvSpPr>
          <p:cNvPr id="475" name="Google Shape;475;p47"/>
          <p:cNvSpPr txBox="1">
            <a:spLocks noGrp="1"/>
          </p:cNvSpPr>
          <p:nvPr>
            <p:ph type="title" idx="3"/>
          </p:nvPr>
        </p:nvSpPr>
        <p:spPr>
          <a:xfrm>
            <a:off x="5833877" y="1952099"/>
            <a:ext cx="1978200" cy="7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Assign</a:t>
            </a:r>
            <a:endParaRPr dirty="0"/>
          </a:p>
        </p:txBody>
      </p:sp>
      <p:sp>
        <p:nvSpPr>
          <p:cNvPr id="477" name="Google Shape;477;p47"/>
          <p:cNvSpPr txBox="1">
            <a:spLocks noGrp="1"/>
          </p:cNvSpPr>
          <p:nvPr>
            <p:ph type="title" idx="5"/>
          </p:nvPr>
        </p:nvSpPr>
        <p:spPr>
          <a:xfrm>
            <a:off x="1331923" y="3444197"/>
            <a:ext cx="1982555" cy="7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Customize the  length of intervals</a:t>
            </a:r>
            <a:endParaRPr dirty="0"/>
          </a:p>
        </p:txBody>
      </p:sp>
      <p:sp>
        <p:nvSpPr>
          <p:cNvPr id="478" name="Google Shape;478;p47"/>
          <p:cNvSpPr txBox="1">
            <a:spLocks noGrp="1"/>
          </p:cNvSpPr>
          <p:nvPr>
            <p:ph type="title" idx="7"/>
          </p:nvPr>
        </p:nvSpPr>
        <p:spPr>
          <a:xfrm>
            <a:off x="5833877" y="3308975"/>
            <a:ext cx="1978200" cy="7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reminder</a:t>
            </a:r>
            <a:endParaRPr dirty="0"/>
          </a:p>
        </p:txBody>
      </p:sp>
      <p:sp>
        <p:nvSpPr>
          <p:cNvPr id="480" name="Google Shape;480;p47"/>
          <p:cNvSpPr/>
          <p:nvPr/>
        </p:nvSpPr>
        <p:spPr>
          <a:xfrm>
            <a:off x="3538700" y="3334175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7"/>
          <p:cNvSpPr/>
          <p:nvPr/>
        </p:nvSpPr>
        <p:spPr>
          <a:xfrm>
            <a:off x="4881675" y="3334175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7"/>
          <p:cNvSpPr/>
          <p:nvPr/>
        </p:nvSpPr>
        <p:spPr>
          <a:xfrm>
            <a:off x="3538700" y="1971675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7"/>
          <p:cNvSpPr/>
          <p:nvPr/>
        </p:nvSpPr>
        <p:spPr>
          <a:xfrm>
            <a:off x="4881675" y="1971675"/>
            <a:ext cx="723600" cy="72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16;p72">
            <a:extLst>
              <a:ext uri="{FF2B5EF4-FFF2-40B4-BE49-F238E27FC236}">
                <a16:creationId xmlns:a16="http://schemas.microsoft.com/office/drawing/2014/main" id="{C6AB7576-AE08-71AE-8ED2-1C61BEC23C9C}"/>
              </a:ext>
            </a:extLst>
          </p:cNvPr>
          <p:cNvSpPr/>
          <p:nvPr/>
        </p:nvSpPr>
        <p:spPr>
          <a:xfrm>
            <a:off x="5051289" y="3552434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6884;p73">
            <a:extLst>
              <a:ext uri="{FF2B5EF4-FFF2-40B4-BE49-F238E27FC236}">
                <a16:creationId xmlns:a16="http://schemas.microsoft.com/office/drawing/2014/main" id="{BBA51D38-FC54-2C0E-6C89-4F9348C46A87}"/>
              </a:ext>
            </a:extLst>
          </p:cNvPr>
          <p:cNvGrpSpPr/>
          <p:nvPr/>
        </p:nvGrpSpPr>
        <p:grpSpPr>
          <a:xfrm>
            <a:off x="3723207" y="3518681"/>
            <a:ext cx="354586" cy="354586"/>
            <a:chOff x="-30735200" y="3192625"/>
            <a:chExt cx="292225" cy="292225"/>
          </a:xfrm>
          <a:solidFill>
            <a:schemeClr val="tx1"/>
          </a:solidFill>
        </p:grpSpPr>
        <p:sp>
          <p:nvSpPr>
            <p:cNvPr id="21" name="Google Shape;6885;p73">
              <a:extLst>
                <a:ext uri="{FF2B5EF4-FFF2-40B4-BE49-F238E27FC236}">
                  <a16:creationId xmlns:a16="http://schemas.microsoft.com/office/drawing/2014/main" id="{C64717A4-E43C-0880-866F-679A9595BD53}"/>
                </a:ext>
              </a:extLst>
            </p:cNvPr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86;p73">
              <a:extLst>
                <a:ext uri="{FF2B5EF4-FFF2-40B4-BE49-F238E27FC236}">
                  <a16:creationId xmlns:a16="http://schemas.microsoft.com/office/drawing/2014/main" id="{DDF44AFF-266E-D266-55E5-3C6846869E28}"/>
                </a:ext>
              </a:extLst>
            </p:cNvPr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87;p73">
              <a:extLst>
                <a:ext uri="{FF2B5EF4-FFF2-40B4-BE49-F238E27FC236}">
                  <a16:creationId xmlns:a16="http://schemas.microsoft.com/office/drawing/2014/main" id="{6801FD1E-8FB7-4410-2238-B5E5E3CDE9C6}"/>
                </a:ext>
              </a:extLst>
            </p:cNvPr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88;p73">
              <a:extLst>
                <a:ext uri="{FF2B5EF4-FFF2-40B4-BE49-F238E27FC236}">
                  <a16:creationId xmlns:a16="http://schemas.microsoft.com/office/drawing/2014/main" id="{55F33549-89BB-6182-3A49-93B187772A34}"/>
                </a:ext>
              </a:extLst>
            </p:cNvPr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89;p73">
              <a:extLst>
                <a:ext uri="{FF2B5EF4-FFF2-40B4-BE49-F238E27FC236}">
                  <a16:creationId xmlns:a16="http://schemas.microsoft.com/office/drawing/2014/main" id="{92C63D5E-40E9-C6CF-D330-418DFC1A4BAD}"/>
                </a:ext>
              </a:extLst>
            </p:cNvPr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90;p73">
              <a:extLst>
                <a:ext uri="{FF2B5EF4-FFF2-40B4-BE49-F238E27FC236}">
                  <a16:creationId xmlns:a16="http://schemas.microsoft.com/office/drawing/2014/main" id="{5CDA3DDE-4405-4B91-B36A-AF0BD8C5DAB9}"/>
                </a:ext>
              </a:extLst>
            </p:cNvPr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91;p73">
              <a:extLst>
                <a:ext uri="{FF2B5EF4-FFF2-40B4-BE49-F238E27FC236}">
                  <a16:creationId xmlns:a16="http://schemas.microsoft.com/office/drawing/2014/main" id="{B6BF1CCD-0282-FF46-9117-095F0DF7B9C0}"/>
                </a:ext>
              </a:extLst>
            </p:cNvPr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6595;p72">
            <a:extLst>
              <a:ext uri="{FF2B5EF4-FFF2-40B4-BE49-F238E27FC236}">
                <a16:creationId xmlns:a16="http://schemas.microsoft.com/office/drawing/2014/main" id="{96F0EC70-64CB-8D39-0163-73463D1FB6ED}"/>
              </a:ext>
            </a:extLst>
          </p:cNvPr>
          <p:cNvGrpSpPr/>
          <p:nvPr/>
        </p:nvGrpSpPr>
        <p:grpSpPr>
          <a:xfrm>
            <a:off x="3753574" y="2174919"/>
            <a:ext cx="351024" cy="350079"/>
            <a:chOff x="3859600" y="3591950"/>
            <a:chExt cx="296975" cy="296175"/>
          </a:xfrm>
          <a:solidFill>
            <a:schemeClr val="tx1"/>
          </a:solidFill>
        </p:grpSpPr>
        <p:sp>
          <p:nvSpPr>
            <p:cNvPr id="29" name="Google Shape;6596;p72">
              <a:extLst>
                <a:ext uri="{FF2B5EF4-FFF2-40B4-BE49-F238E27FC236}">
                  <a16:creationId xmlns:a16="http://schemas.microsoft.com/office/drawing/2014/main" id="{5E44A929-0D51-A705-AD3C-E93876642622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7;p72">
              <a:extLst>
                <a:ext uri="{FF2B5EF4-FFF2-40B4-BE49-F238E27FC236}">
                  <a16:creationId xmlns:a16="http://schemas.microsoft.com/office/drawing/2014/main" id="{18959B91-F974-A6B8-AD37-9CC4BCC2D2A7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98;p72">
              <a:extLst>
                <a:ext uri="{FF2B5EF4-FFF2-40B4-BE49-F238E27FC236}">
                  <a16:creationId xmlns:a16="http://schemas.microsoft.com/office/drawing/2014/main" id="{E8CC46E8-BAF1-DF3F-5242-312F75DDE6C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386;p76">
            <a:extLst>
              <a:ext uri="{FF2B5EF4-FFF2-40B4-BE49-F238E27FC236}">
                <a16:creationId xmlns:a16="http://schemas.microsoft.com/office/drawing/2014/main" id="{59CF98FE-BD6D-4B6E-6A84-D219892710FE}"/>
              </a:ext>
            </a:extLst>
          </p:cNvPr>
          <p:cNvGrpSpPr/>
          <p:nvPr/>
        </p:nvGrpSpPr>
        <p:grpSpPr>
          <a:xfrm>
            <a:off x="5092774" y="2119467"/>
            <a:ext cx="319874" cy="419623"/>
            <a:chOff x="-3365275" y="3253275"/>
            <a:chExt cx="222150" cy="291425"/>
          </a:xfrm>
          <a:solidFill>
            <a:srgbClr val="FFFFFF"/>
          </a:solidFill>
        </p:grpSpPr>
        <p:sp>
          <p:nvSpPr>
            <p:cNvPr id="36" name="Google Shape;8387;p76">
              <a:extLst>
                <a:ext uri="{FF2B5EF4-FFF2-40B4-BE49-F238E27FC236}">
                  <a16:creationId xmlns:a16="http://schemas.microsoft.com/office/drawing/2014/main" id="{4E0858E6-1D43-0E9B-A245-A8BB255822EE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8388;p76">
              <a:extLst>
                <a:ext uri="{FF2B5EF4-FFF2-40B4-BE49-F238E27FC236}">
                  <a16:creationId xmlns:a16="http://schemas.microsoft.com/office/drawing/2014/main" id="{FC0D6D0A-9140-CBE8-0712-824968A927D3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5E119B-2B4B-C638-3D60-101002C2F75A}"/>
              </a:ext>
            </a:extLst>
          </p:cNvPr>
          <p:cNvSpPr txBox="1"/>
          <p:nvPr/>
        </p:nvSpPr>
        <p:spPr>
          <a:xfrm>
            <a:off x="8527551" y="47055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uma &amp; Emergency Center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367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Palanquin Dark Medium</vt:lpstr>
      <vt:lpstr>Roboto Condensed Light</vt:lpstr>
      <vt:lpstr>Lexend Exa Medium</vt:lpstr>
      <vt:lpstr>Palanquin Dark</vt:lpstr>
      <vt:lpstr>Lexend Exa</vt:lpstr>
      <vt:lpstr>Arial</vt:lpstr>
      <vt:lpstr>Wingdings</vt:lpstr>
      <vt:lpstr>Lato</vt:lpstr>
      <vt:lpstr>Courier New</vt:lpstr>
      <vt:lpstr>Trauma &amp; Emergency Center by Slidesgo</vt:lpstr>
      <vt:lpstr>TaskZen</vt:lpstr>
      <vt:lpstr>Introduction</vt:lpstr>
      <vt:lpstr>Add Task</vt:lpstr>
      <vt:lpstr>Login/ Registration</vt:lpstr>
      <vt:lpstr>Stay on Top of Your Tasks</vt:lpstr>
      <vt:lpstr>Manage tasks easily with sleek calendar visualization!</vt:lpstr>
      <vt:lpstr>Get in the Zone with the Pomodoro Timer</vt:lpstr>
      <vt:lpstr>Track Your Habits and  Build Streaks</vt:lpstr>
      <vt:lpstr>Some Extra Features</vt:lpstr>
      <vt:lpstr>—David Allen</vt:lpstr>
      <vt:lpstr>Our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TaskZen</dc:title>
  <dc:creator>Sharjil Khan</dc:creator>
  <cp:lastModifiedBy>Sharjil Khan</cp:lastModifiedBy>
  <cp:revision>5</cp:revision>
  <dcterms:modified xsi:type="dcterms:W3CDTF">2023-07-09T07:45:00Z</dcterms:modified>
</cp:coreProperties>
</file>