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PC" initials="N" lastIdx="1" clrIdx="0">
    <p:extLst>
      <p:ext uri="{19B8F6BF-5375-455C-9EA6-DF929625EA0E}">
        <p15:presenceInfo xmlns:p15="http://schemas.microsoft.com/office/powerpoint/2012/main" userId="N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E17CC-CCD2-42DE-9964-7F1964F688E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B12D1-21B9-4862-8B65-2213A30F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9F4E-D190-C7B1-907A-1829CC550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883C3-EA2C-EAC6-F5BA-06BE696FC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FCC92-6A52-755A-54C7-AD78C60A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9FF4-13D7-48FA-8B93-604CB32C061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04DE6-4427-F235-C964-D3E7CDE6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D3BF0-D89B-3B48-83B6-128F3960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82EE-E7CD-44E0-BF9A-EB96847A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05AC-D6F1-FEC6-79C2-6DA219F4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673DA-2F97-D81A-7D2C-27D0B877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18726-E176-A6ED-182A-3BFD87D5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9FF4-13D7-48FA-8B93-604CB32C061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E8AB-22DC-9745-C958-6C58919A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19B04-611D-9FC2-E621-3EEF5C36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82EE-E7CD-44E0-BF9A-EB96847A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6F81C-EA72-28A2-554F-65A780CB1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1F713-F10E-71B4-C7CE-4D9B596E1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11540-9637-E831-F176-699417DC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9FF4-13D7-48FA-8B93-604CB32C061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C55A-4921-E630-1E25-B6C1E4D2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20E81-34D3-3642-FB8A-36F898EB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82EE-E7CD-44E0-BF9A-EB96847A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1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476D-5838-BC2B-7609-F199242B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977E-50D0-B403-A8A3-2CE142E39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3AB9-B806-8652-B45C-7BCB59D0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9FF4-13D7-48FA-8B93-604CB32C061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E0C9B-80E5-1AD9-9E98-C8333681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27CC3-DED6-B9C5-CABD-6EA27040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82EE-E7CD-44E0-BF9A-EB96847A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77FB-F9B1-AEDD-C6D3-9ABA7F5D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12A90-19E6-ABC0-DE24-E4B4D44A2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8D9-18AC-9431-B045-4225EC45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9FF4-13D7-48FA-8B93-604CB32C061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6CE6-45F1-3C84-8FB7-5430234F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301B3-AA2B-5E3C-A02A-F8264593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82EE-E7CD-44E0-BF9A-EB96847A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1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DD8A-38B6-8994-A986-EB9C34E7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D1DE8-A7EC-3EAB-43AF-F8AB9A38C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77158-5867-CE87-C706-4F081C14A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FB11A-382C-B23E-BEB2-DAA893CB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9FF4-13D7-48FA-8B93-604CB32C061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4E045-C3E5-90B2-049F-AA5C2B71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EDE0B-28D8-64A5-EFF1-27CD8889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82EE-E7CD-44E0-BF9A-EB96847A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1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48ED-4D62-3096-A6C0-F4CCC607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0E6A2-EAA6-3804-2E5C-A09601DCA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EFFB5-484F-9C95-A884-4E584D392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3C107-8172-4E0E-3482-DD1BAD594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4BF74-85B9-E53C-B23F-215261C86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BCF1F-9602-CCAF-8513-867AB8DB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9FF4-13D7-48FA-8B93-604CB32C061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2AB53-34EF-9386-A48B-7B6217C3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709CC-0926-BFFF-063E-4EC55FC0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82EE-E7CD-44E0-BF9A-EB96847A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2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4E3C-3BE7-FE01-4541-4CF0766D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FD5F2-08FB-D1B1-0622-16C4E283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9FF4-13D7-48FA-8B93-604CB32C061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15B45-2FEA-F44D-F27F-F2FEB618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76C78-66F1-C19B-84A5-C1546ED0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82EE-E7CD-44E0-BF9A-EB96847A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8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6F9D5-4016-E4BE-8221-9746029F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9FF4-13D7-48FA-8B93-604CB32C061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98C19-2074-F46E-D1B6-4566992E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21EA2-551E-FDDA-4724-1A5AEF86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82EE-E7CD-44E0-BF9A-EB96847A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D752-ED29-9DF2-9B49-43A0578E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A833-412D-92E5-2FF0-79A97B58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B6220-4998-1B1F-5231-CEA306C1D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A887D-C2AF-C2B2-8B40-5471EB56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9FF4-13D7-48FA-8B93-604CB32C061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A6C8A-C278-36C5-C2FF-81D44217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66F63-8E17-8CE8-5ECB-0D4EF33A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82EE-E7CD-44E0-BF9A-EB96847A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1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3E25-E648-9383-8BF1-1F92EDDD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F46F1-4705-F7C5-EA08-F85BDBF31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CA0D4-3996-9DE2-3413-B7B9BED4A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46713-4B99-790B-20EB-D5BC5CE3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9FF4-13D7-48FA-8B93-604CB32C061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4186D-715F-05FA-37CA-CAB123AD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BC939-9BEB-92C6-9A43-56FFF4DA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82EE-E7CD-44E0-BF9A-EB96847A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9839B-0269-898B-99E2-ADD7F51D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6BBC6-BE73-677A-BDC6-C330EF61C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559B4-01E0-32AF-24DE-7631A0355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9FF4-13D7-48FA-8B93-604CB32C061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3873-6E70-09AF-2BFA-7424E99A1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D320-7EAC-1AC0-1484-79F38001C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982EE-E7CD-44E0-BF9A-EB96847A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71A096-1332-76FD-3B3B-5AB35DD12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CA2760-5130-1935-F5EA-080997C85176}"/>
              </a:ext>
            </a:extLst>
          </p:cNvPr>
          <p:cNvSpPr/>
          <p:nvPr/>
        </p:nvSpPr>
        <p:spPr>
          <a:xfrm>
            <a:off x="3286869" y="841279"/>
            <a:ext cx="35503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Course No. CSE3118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D6E254-C562-83F6-5F86-1A75E037239E}"/>
              </a:ext>
            </a:extLst>
          </p:cNvPr>
          <p:cNvSpPr/>
          <p:nvPr/>
        </p:nvSpPr>
        <p:spPr>
          <a:xfrm>
            <a:off x="3286869" y="1400223"/>
            <a:ext cx="89051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Course Name: </a:t>
            </a:r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Microprocessor &amp; Microcontrollers Lab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B559D-0535-7236-DEC3-AD9357EFD602}"/>
              </a:ext>
            </a:extLst>
          </p:cNvPr>
          <p:cNvSpPr/>
          <p:nvPr/>
        </p:nvSpPr>
        <p:spPr>
          <a:xfrm>
            <a:off x="4540220" y="2700778"/>
            <a:ext cx="29268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Course Teachers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A872E6-6844-21B8-598B-9847D420E77E}"/>
              </a:ext>
            </a:extLst>
          </p:cNvPr>
          <p:cNvSpPr/>
          <p:nvPr/>
        </p:nvSpPr>
        <p:spPr>
          <a:xfrm>
            <a:off x="3140510" y="3552110"/>
            <a:ext cx="609570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Prof. Dr. Md. Shamim Akhter &amp;</a:t>
            </a:r>
          </a:p>
          <a:p>
            <a:pPr algn="ctr"/>
            <a:r>
              <a:rPr lang="en-US" sz="36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Lomat</a:t>
            </a:r>
            <a:r>
              <a:rPr lang="en-US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Haider Chowdhury</a:t>
            </a:r>
          </a:p>
        </p:txBody>
      </p:sp>
    </p:spTree>
    <p:extLst>
      <p:ext uri="{BB962C8B-B14F-4D97-AF65-F5344CB8AC3E}">
        <p14:creationId xmlns:p14="http://schemas.microsoft.com/office/powerpoint/2010/main" val="418559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648995-7AFE-E011-DBAD-E46A874F7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0D7D76-8678-E132-A403-2D3E4136E64E}"/>
              </a:ext>
            </a:extLst>
          </p:cNvPr>
          <p:cNvSpPr/>
          <p:nvPr/>
        </p:nvSpPr>
        <p:spPr>
          <a:xfrm>
            <a:off x="616051" y="1573250"/>
            <a:ext cx="51437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Estimated Budget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7F5B60-1206-28F8-05C5-75AAA4B9A96F}"/>
              </a:ext>
            </a:extLst>
          </p:cNvPr>
          <p:cNvSpPr/>
          <p:nvPr/>
        </p:nvSpPr>
        <p:spPr>
          <a:xfrm>
            <a:off x="904579" y="2684835"/>
            <a:ext cx="8300093" cy="35086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Uno - 840 Taka</a:t>
            </a:r>
          </a:p>
          <a:p>
            <a:pPr marL="914400" indent="-914400">
              <a:buAutoNum type="arabicPeriod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Laser Receiving Sensor- 120 Taka</a:t>
            </a:r>
          </a:p>
          <a:p>
            <a:pPr marL="914400" indent="-9144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Buzzer - 40 Taka</a:t>
            </a:r>
          </a:p>
          <a:p>
            <a:pPr marL="914400" indent="-914400">
              <a:buAutoNum type="arabicPeriod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Fingerprint Sensor – 1990 Taka</a:t>
            </a:r>
          </a:p>
          <a:p>
            <a:pPr marL="914400" indent="-9144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GSM Module – 900 Taka</a:t>
            </a:r>
          </a:p>
          <a:p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– 5000 (Approximate including other electronic materials) 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 algn="ctr">
              <a:buAutoNum type="arabicPeriod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673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5AC2E9-5AA4-E5FB-CAEE-AED2C0B0C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442169-4DC3-E541-F5F7-067AFA4DF392}"/>
              </a:ext>
            </a:extLst>
          </p:cNvPr>
          <p:cNvSpPr/>
          <p:nvPr/>
        </p:nvSpPr>
        <p:spPr>
          <a:xfrm>
            <a:off x="4167619" y="2136338"/>
            <a:ext cx="3856761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</a:p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9261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41EB17-139C-55AA-E58F-D0AA67EDB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0A0287-2764-F897-B4C8-F7345ECA0E11}"/>
              </a:ext>
            </a:extLst>
          </p:cNvPr>
          <p:cNvSpPr/>
          <p:nvPr/>
        </p:nvSpPr>
        <p:spPr>
          <a:xfrm>
            <a:off x="5929059" y="359046"/>
            <a:ext cx="4141390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Name</a:t>
            </a:r>
          </a:p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Catch Me If You Can!</a:t>
            </a:r>
          </a:p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(Laser Security System)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04CF3-3B14-A71F-BB1A-287F21CF33F3}"/>
              </a:ext>
            </a:extLst>
          </p:cNvPr>
          <p:cNvSpPr/>
          <p:nvPr/>
        </p:nvSpPr>
        <p:spPr>
          <a:xfrm>
            <a:off x="4741426" y="2792913"/>
            <a:ext cx="32583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Members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2B9F4-B9D3-A8AF-90D1-D867851C0413}"/>
              </a:ext>
            </a:extLst>
          </p:cNvPr>
          <p:cNvSpPr/>
          <p:nvPr/>
        </p:nvSpPr>
        <p:spPr>
          <a:xfrm>
            <a:off x="1933157" y="3875972"/>
            <a:ext cx="28082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ANIK KUMAR SANNYASHI</a:t>
            </a: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- </a:t>
            </a:r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20210104077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C439E8-2537-8F6E-F730-C4E75902E135}"/>
              </a:ext>
            </a:extLst>
          </p:cNvPr>
          <p:cNvSpPr txBox="1"/>
          <p:nvPr/>
        </p:nvSpPr>
        <p:spPr>
          <a:xfrm>
            <a:off x="5137536" y="3880596"/>
            <a:ext cx="61984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MUBASWIRA IBNAT ZIDNEY</a:t>
            </a: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- </a:t>
            </a:r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20210104098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81542-844E-5CAA-36D6-A05F35F12A31}"/>
              </a:ext>
            </a:extLst>
          </p:cNvPr>
          <p:cNvSpPr txBox="1"/>
          <p:nvPr/>
        </p:nvSpPr>
        <p:spPr>
          <a:xfrm>
            <a:off x="8881330" y="3875972"/>
            <a:ext cx="61984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ANIKA ANJUM ARIN</a:t>
            </a: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- </a:t>
            </a:r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20210104100</a:t>
            </a:r>
          </a:p>
        </p:txBody>
      </p:sp>
    </p:spTree>
    <p:extLst>
      <p:ext uri="{BB962C8B-B14F-4D97-AF65-F5344CB8AC3E}">
        <p14:creationId xmlns:p14="http://schemas.microsoft.com/office/powerpoint/2010/main" val="364078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9DA12E-66F2-4B92-C9A0-7A542E92D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6E1664-C850-6B82-F210-3CED347D4219}"/>
              </a:ext>
            </a:extLst>
          </p:cNvPr>
          <p:cNvSpPr/>
          <p:nvPr/>
        </p:nvSpPr>
        <p:spPr>
          <a:xfrm>
            <a:off x="384386" y="1423348"/>
            <a:ext cx="24291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2B465-C3B2-126A-8DAE-EB9DBA3EE7AA}"/>
              </a:ext>
            </a:extLst>
          </p:cNvPr>
          <p:cNvSpPr txBox="1"/>
          <p:nvPr/>
        </p:nvSpPr>
        <p:spPr>
          <a:xfrm>
            <a:off x="384385" y="2698073"/>
            <a:ext cx="844482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 Visualization of our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 Usage of Design tools, hardware and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 Impact on social and economic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 Conflicting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 Estimated Budget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6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3CFBC-A8C1-0073-FA65-934F5BAC2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793D52-E683-6B46-1A98-6E100915479D}"/>
              </a:ext>
            </a:extLst>
          </p:cNvPr>
          <p:cNvSpPr/>
          <p:nvPr/>
        </p:nvSpPr>
        <p:spPr>
          <a:xfrm>
            <a:off x="2462025" y="1408358"/>
            <a:ext cx="8227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Visualization of our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101ED0-5096-B3D6-E5A3-319B986B9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89" y="2696089"/>
            <a:ext cx="3384135" cy="33627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BBF864-DF56-C338-D4E6-34547884B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7" y="2696089"/>
            <a:ext cx="3384135" cy="33627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3558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590433-2C10-283B-29C8-41469F813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96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F20BC-E059-AF0B-169B-F8663EC4C565}"/>
              </a:ext>
            </a:extLst>
          </p:cNvPr>
          <p:cNvSpPr/>
          <p:nvPr/>
        </p:nvSpPr>
        <p:spPr>
          <a:xfrm>
            <a:off x="1057249" y="1603230"/>
            <a:ext cx="100775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 of Design tools, hardware and software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E39711-9C2F-3BA6-E692-92FFAB3F9F37}"/>
              </a:ext>
            </a:extLst>
          </p:cNvPr>
          <p:cNvSpPr/>
          <p:nvPr/>
        </p:nvSpPr>
        <p:spPr>
          <a:xfrm>
            <a:off x="307684" y="2838725"/>
            <a:ext cx="9430980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Tools: 	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Proteus</a:t>
            </a:r>
          </a:p>
          <a:p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Hardware: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	Arduino Uno, Laser Sensor, Alarm, </a:t>
            </a:r>
          </a:p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  	Fingerprint System</a:t>
            </a: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Software: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	Arduino IDE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303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E93E4C-F8D8-63F8-89C5-4FD42A5C6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62F4A3-CD88-6807-9763-FC88A65ABD2C}"/>
              </a:ext>
            </a:extLst>
          </p:cNvPr>
          <p:cNvSpPr/>
          <p:nvPr/>
        </p:nvSpPr>
        <p:spPr>
          <a:xfrm>
            <a:off x="3241116" y="643860"/>
            <a:ext cx="5709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Sensors &amp; Modules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E987A6-A60D-A0C7-6F92-C95462EC0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36" y="1683746"/>
            <a:ext cx="2453398" cy="17452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CE1058-5E10-19A7-5B50-2F3E56E7A340}"/>
              </a:ext>
            </a:extLst>
          </p:cNvPr>
          <p:cNvSpPr txBox="1"/>
          <p:nvPr/>
        </p:nvSpPr>
        <p:spPr>
          <a:xfrm>
            <a:off x="679827" y="3429000"/>
            <a:ext cx="230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Laser Receiving Sensor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91124F-1AD8-DBD0-64D8-CB9A1CA63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720" y="1683747"/>
            <a:ext cx="2453398" cy="17452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8AAD59-C2F5-B2AF-3F5D-EE9D8B89AE22}"/>
              </a:ext>
            </a:extLst>
          </p:cNvPr>
          <p:cNvSpPr txBox="1"/>
          <p:nvPr/>
        </p:nvSpPr>
        <p:spPr>
          <a:xfrm>
            <a:off x="3579692" y="3429000"/>
            <a:ext cx="221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Buzzer Module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9DFB26-86AF-6E81-1C26-752EBEF6A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04" y="1683746"/>
            <a:ext cx="2453398" cy="17452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F63DE6-7DA4-CC88-8C2E-642C21016DCD}"/>
              </a:ext>
            </a:extLst>
          </p:cNvPr>
          <p:cNvSpPr txBox="1"/>
          <p:nvPr/>
        </p:nvSpPr>
        <p:spPr>
          <a:xfrm>
            <a:off x="6835615" y="349620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GSM Module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AA3B18-0EFB-FCCC-4941-9C7A4E083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61" y="1683746"/>
            <a:ext cx="2453398" cy="17452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C530DE1-24A4-75B2-6DCD-5174DB35BD3F}"/>
              </a:ext>
            </a:extLst>
          </p:cNvPr>
          <p:cNvSpPr txBox="1"/>
          <p:nvPr/>
        </p:nvSpPr>
        <p:spPr>
          <a:xfrm>
            <a:off x="9438029" y="3496200"/>
            <a:ext cx="190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Fingerprint Sensor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934C89-23BA-66BC-3331-56F696EF3A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271" y="3865532"/>
            <a:ext cx="3303457" cy="24158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2E34FCF-986B-6623-1CF9-E2CC64442245}"/>
              </a:ext>
            </a:extLst>
          </p:cNvPr>
          <p:cNvSpPr txBox="1"/>
          <p:nvPr/>
        </p:nvSpPr>
        <p:spPr>
          <a:xfrm>
            <a:off x="5628120" y="5979208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Uno</a:t>
            </a:r>
          </a:p>
        </p:txBody>
      </p:sp>
    </p:spTree>
    <p:extLst>
      <p:ext uri="{BB962C8B-B14F-4D97-AF65-F5344CB8AC3E}">
        <p14:creationId xmlns:p14="http://schemas.microsoft.com/office/powerpoint/2010/main" val="185946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706A93-DD56-D30F-FB9C-7202D9F1E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5214CC-08C3-B91A-6446-968DB762EB53}"/>
              </a:ext>
            </a:extLst>
          </p:cNvPr>
          <p:cNvSpPr/>
          <p:nvPr/>
        </p:nvSpPr>
        <p:spPr>
          <a:xfrm>
            <a:off x="4621186" y="1333407"/>
            <a:ext cx="2649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990CA9-21AD-5A6F-7874-CC455383B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4" y="2721432"/>
            <a:ext cx="3642829" cy="29148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6CF85A-7451-4EEA-AB99-3808956A2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50" y="2721432"/>
            <a:ext cx="3642829" cy="29148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99CB6F-B9A0-59A7-908F-4ACC37E67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906" y="2721432"/>
            <a:ext cx="3172500" cy="29148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5D468FD-EDC6-5F24-58FD-3F00F9D070A9}"/>
              </a:ext>
            </a:extLst>
          </p:cNvPr>
          <p:cNvSpPr/>
          <p:nvPr/>
        </p:nvSpPr>
        <p:spPr>
          <a:xfrm>
            <a:off x="1031112" y="5829028"/>
            <a:ext cx="23737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Advanced Laser System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6BDBF7-F1B8-F53E-4C1F-796E9D5CCEAD}"/>
              </a:ext>
            </a:extLst>
          </p:cNvPr>
          <p:cNvSpPr/>
          <p:nvPr/>
        </p:nvSpPr>
        <p:spPr>
          <a:xfrm>
            <a:off x="5361798" y="5829028"/>
            <a:ext cx="193873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Fingerprint 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2540D9-4BD3-0C8E-9BC0-4273F116E918}"/>
              </a:ext>
            </a:extLst>
          </p:cNvPr>
          <p:cNvSpPr/>
          <p:nvPr/>
        </p:nvSpPr>
        <p:spPr>
          <a:xfrm>
            <a:off x="8847442" y="5829028"/>
            <a:ext cx="27234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Alarm &amp; Messaging System</a:t>
            </a:r>
          </a:p>
        </p:txBody>
      </p:sp>
    </p:spTree>
    <p:extLst>
      <p:ext uri="{BB962C8B-B14F-4D97-AF65-F5344CB8AC3E}">
        <p14:creationId xmlns:p14="http://schemas.microsoft.com/office/powerpoint/2010/main" val="107369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68B780-5986-D224-8CAE-BAAA120EC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DB0F4F-5612-FBA6-5975-B1B4A28313A4}"/>
              </a:ext>
            </a:extLst>
          </p:cNvPr>
          <p:cNvSpPr/>
          <p:nvPr/>
        </p:nvSpPr>
        <p:spPr>
          <a:xfrm>
            <a:off x="3361000" y="1001846"/>
            <a:ext cx="47930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/>
              <a:t>Impact on social &amp;</a:t>
            </a:r>
          </a:p>
          <a:p>
            <a:pPr algn="ctr"/>
            <a:r>
              <a:rPr lang="en-US" sz="3600" b="1" u="sng" dirty="0"/>
              <a:t> economic 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05596-1571-E15D-4DBA-0C39FCD708F5}"/>
              </a:ext>
            </a:extLst>
          </p:cNvPr>
          <p:cNvSpPr txBox="1"/>
          <p:nvPr/>
        </p:nvSpPr>
        <p:spPr>
          <a:xfrm>
            <a:off x="1019330" y="2624501"/>
            <a:ext cx="356765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Social Impact: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Enhanced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Crime Deterrence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Community Confidence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Emergency Response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DC1D7B-EBBD-14CC-D47B-10A51A0B10CC}"/>
              </a:ext>
            </a:extLst>
          </p:cNvPr>
          <p:cNvSpPr txBox="1"/>
          <p:nvPr/>
        </p:nvSpPr>
        <p:spPr>
          <a:xfrm>
            <a:off x="6605665" y="2624501"/>
            <a:ext cx="47930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Economic Development: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Reduction in Losses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Insurance Premiums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Increased 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Job Creation</a:t>
            </a:r>
            <a:endParaRPr lang="en-US" sz="2400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Property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Technological Advancement</a:t>
            </a:r>
          </a:p>
          <a:p>
            <a:endParaRPr lang="en-US" sz="2400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6961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05C28F-2F88-D1A8-63DD-D79250156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D94E8A-8B30-CA37-9E74-F7E3E4E00B64}"/>
              </a:ext>
            </a:extLst>
          </p:cNvPr>
          <p:cNvSpPr/>
          <p:nvPr/>
        </p:nvSpPr>
        <p:spPr>
          <a:xfrm>
            <a:off x="3525681" y="1468318"/>
            <a:ext cx="5140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Conflicting Issues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E8AEF7-0A0F-6CC3-1F5D-391BA698B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068" y="4630963"/>
            <a:ext cx="2683864" cy="1745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0B702E-C728-17FF-7FD5-27859496A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14" y="2400656"/>
            <a:ext cx="2683863" cy="17456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F74CC5-EC0E-ED89-FED2-BB5C4EA2332B}"/>
              </a:ext>
            </a:extLst>
          </p:cNvPr>
          <p:cNvSpPr txBox="1"/>
          <p:nvPr/>
        </p:nvSpPr>
        <p:spPr>
          <a:xfrm>
            <a:off x="1541090" y="4130743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Laser Effects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748E0-97AA-0FA9-2C5A-C599FE294787}"/>
              </a:ext>
            </a:extLst>
          </p:cNvPr>
          <p:cNvSpPr txBox="1"/>
          <p:nvPr/>
        </p:nvSpPr>
        <p:spPr>
          <a:xfrm>
            <a:off x="8647937" y="4155301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of Implementation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20CEA6-6921-A50C-E522-752300BABC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20" y="2390013"/>
            <a:ext cx="2709226" cy="17456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EDDA1E-7AA9-46E0-A90E-F58264857218}"/>
              </a:ext>
            </a:extLst>
          </p:cNvPr>
          <p:cNvSpPr txBox="1"/>
          <p:nvPr/>
        </p:nvSpPr>
        <p:spPr>
          <a:xfrm>
            <a:off x="5485033" y="4081052"/>
            <a:ext cx="196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Maintenance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615E22-8FA6-C091-836A-BE8256293D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8" y="2344867"/>
            <a:ext cx="2683863" cy="17891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27D0ED-AB3D-2562-92AD-AFC47AF842A0}"/>
              </a:ext>
            </a:extLst>
          </p:cNvPr>
          <p:cNvSpPr txBox="1"/>
          <p:nvPr/>
        </p:nvSpPr>
        <p:spPr>
          <a:xfrm>
            <a:off x="5517703" y="6257991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Alarm</a:t>
            </a:r>
          </a:p>
        </p:txBody>
      </p:sp>
    </p:spTree>
    <p:extLst>
      <p:ext uri="{BB962C8B-B14F-4D97-AF65-F5344CB8AC3E}">
        <p14:creationId xmlns:p14="http://schemas.microsoft.com/office/powerpoint/2010/main" val="10752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239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NPC</dc:creator>
  <cp:lastModifiedBy>NPC</cp:lastModifiedBy>
  <cp:revision>4</cp:revision>
  <dcterms:created xsi:type="dcterms:W3CDTF">2023-12-15T15:08:33Z</dcterms:created>
  <dcterms:modified xsi:type="dcterms:W3CDTF">2023-12-16T15:45:56Z</dcterms:modified>
</cp:coreProperties>
</file>