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51" y="5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1039-1152-4C0D-B44F-98E6B4293A04}" type="datetimeFigureOut">
              <a:rPr lang="LID4096" smtClean="0"/>
              <a:t>02/21/2023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D9F8-D163-4557-8D4C-E792AD02B9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852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High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Low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Humidity 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Date 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Change in Maximum and Minimum Temperature over the years</a:t>
            </a:r>
            <a:endParaRPr dirty="0"/>
          </a:p>
          <a:p>
            <a:r>
              <a:rPr b="0" dirty="0"/>
              <a:t>We can see how their is going to be a change in temperature over the period of years. </a:t>
            </a:r>
            <a:endParaRPr dirty="0"/>
          </a:p>
          <a:p>
            <a:endParaRPr dirty="0"/>
          </a:p>
          <a:p>
            <a:r>
              <a:rPr b="1" dirty="0"/>
              <a:t>Forecasting weather attributes till 2035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Dewpoint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Humidity 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Relation between Temperature and Rainfall</a:t>
            </a:r>
            <a:endParaRPr dirty="0"/>
          </a:p>
          <a:p>
            <a:r>
              <a:rPr b="0" dirty="0"/>
              <a:t>We can see how their is going to be a change in temperature over the period of years. </a:t>
            </a:r>
            <a:endParaRPr dirty="0"/>
          </a:p>
          <a:p>
            <a:endParaRPr dirty="0"/>
          </a:p>
          <a:p>
            <a:r>
              <a:rPr b="1" dirty="0"/>
              <a:t>Maximum Pressure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Minimum Pressure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 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Trend in Wind and Gust Speed over the period of years</a:t>
            </a:r>
            <a:endParaRPr dirty="0"/>
          </a:p>
          <a:p>
            <a:r>
              <a:rPr b="0" dirty="0"/>
              <a:t>We can see how their is going to be a change in temperature over the period of years. </a:t>
            </a:r>
            <a:endParaRPr dirty="0"/>
          </a:p>
          <a:p>
            <a:endParaRPr dirty="0"/>
          </a:p>
          <a:p>
            <a:r>
              <a:rPr b="1" dirty="0"/>
              <a:t>Average value of Barometer (in)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value of Heat Index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Days indicating weather conditions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Maximum Temperature &amp; Minimum Temperature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Rainfall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Temperature (C°) by Year (Global warming)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 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Humidity 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Min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Humidity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Min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Min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Min Temp (C°)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Humidity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Humidity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Humidity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Humidity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Wind (mph)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13959fe-4a47-4de5-8eca-06aae1a9712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13959fe-4a47-4de5-8eca-06aae1a9712a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13959fe-4a47-4de5-8eca-06aae1a9712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13959fe-4a47-4de5-8eca-06aae1a9712a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card ,High (C°) ,Low (C°) ,Humidity (%) ,Wind (mph)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ate Slicer ,Slicer 1 ,Change in Maximum and Minimum Temperature over the years ,Forecasting weather attributes till 2035 ,Average Dewpoint (C°) ,Average Humidity (%) ,Relation between Temperature and Rainfall ,Maximum Pressure ,Minimum Pressure ,Slicer 4 ,Date Slicer ,Trend in Wind and Gust Speed over the period of years ,Average value of Barometer (in) ,Average value of Heat Index (C°) ,Days indicating weather conditions ,slicer ,actionButton ,actionButton ,textbox ,actionButton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ximum Temperature &amp; Minimum Temperature (C°) ,Average wind (mph) ,Total Rainfall  ,slicer ,Average Temperature (C°) by Year (Global warming) ,slicer ,slicer ,Date Slicer ,Average Humidity (%) ,actionButton ,textbox ,actionButton ,textbo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 Conditions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rd ,card ,Max Temp (C°) ,Min Temp (C°) ,Humidity % ,Wind (mph) ,Max Temp (C°) ,Max Temp (C°) ,Max Temp (C°) ,Max Temp (C°) ,Max Temp (C°) ,Min Temp (C°) ,Min Temp (C°) ,Min Temp (C°) ,Humidity % ,Humidity % ,Humidity % ,Humidity % ,Wind (mph) ,Wind (mph) ,Wind (mph) ,Wind (mph) ,textbox ,textbox ,image ,actionButton ,textbox ,actionButton ,textbo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day weather forecast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Widescreen</PresentationFormat>
  <Paragraphs>231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Introduction</vt:lpstr>
      <vt:lpstr>Executive Summary</vt:lpstr>
      <vt:lpstr>Weather Conditions</vt:lpstr>
      <vt:lpstr>5 day weather 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radhish a</cp:lastModifiedBy>
  <cp:revision>5</cp:revision>
  <dcterms:created xsi:type="dcterms:W3CDTF">2016-09-04T11:54:55Z</dcterms:created>
  <dcterms:modified xsi:type="dcterms:W3CDTF">2023-02-21T14:47:33Z</dcterms:modified>
</cp:coreProperties>
</file>