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hish a" userId="512943722079e692" providerId="LiveId" clId="{2B6269D8-7437-4063-8FB8-BCD156099E49}"/>
    <pc:docChg chg="modSld">
      <pc:chgData name="radhish a" userId="512943722079e692" providerId="LiveId" clId="{2B6269D8-7437-4063-8FB8-BCD156099E49}" dt="2023-02-08T09:14:44.429" v="133" actId="255"/>
      <pc:docMkLst>
        <pc:docMk/>
      </pc:docMkLst>
      <pc:sldChg chg="modSp mod">
        <pc:chgData name="radhish a" userId="512943722079e692" providerId="LiveId" clId="{2B6269D8-7437-4063-8FB8-BCD156099E49}" dt="2023-02-08T09:14:44.429" v="133" actId="255"/>
        <pc:sldMkLst>
          <pc:docMk/>
          <pc:sldMk cId="347905793" sldId="260"/>
        </pc:sldMkLst>
        <pc:spChg chg="mod">
          <ac:chgData name="radhish a" userId="512943722079e692" providerId="LiveId" clId="{2B6269D8-7437-4063-8FB8-BCD156099E49}" dt="2023-02-08T09:14:44.429" v="133" actId="255"/>
          <ac:spMkLst>
            <pc:docMk/>
            <pc:sldMk cId="347905793" sldId="260"/>
            <ac:spMk id="3" creationId="{4384EE4D-EB7E-F11F-3C57-406FDD880D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3E44F-47E2-243A-1E98-72D6ABCA8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Customer Retention Analysis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778F0-64AB-CDE7-C49F-2F0E56DEA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Meera Radhish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362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BDC0-7B94-60CC-89B5-8D518DAC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4471"/>
            <a:ext cx="9905998" cy="1183341"/>
          </a:xfrm>
        </p:spPr>
        <p:txBody>
          <a:bodyPr/>
          <a:lstStyle/>
          <a:p>
            <a:r>
              <a:rPr lang="de-DE" dirty="0"/>
              <a:t>Customer Dashboard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A0C06B-918A-B99F-E965-78F3EBF0F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517" y="1149724"/>
            <a:ext cx="10925735" cy="5284693"/>
          </a:xfrm>
        </p:spPr>
      </p:pic>
    </p:spTree>
    <p:extLst>
      <p:ext uri="{BB962C8B-B14F-4D97-AF65-F5344CB8AC3E}">
        <p14:creationId xmlns:p14="http://schemas.microsoft.com/office/powerpoint/2010/main" val="422679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34BB3-4826-F2EF-C226-6EF25438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Insights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08FA1-3348-B168-AE47-5E56F342C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Insights</a:t>
            </a:r>
            <a:r>
              <a:rPr lang="de-DE" dirty="0"/>
              <a:t>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dashboard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:</a:t>
            </a:r>
          </a:p>
          <a:p>
            <a:r>
              <a:rPr lang="de-DE" dirty="0"/>
              <a:t>KPI 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Customers</a:t>
            </a:r>
          </a:p>
          <a:p>
            <a:r>
              <a:rPr lang="de-DE" dirty="0" err="1"/>
              <a:t>Demographic</a:t>
            </a:r>
            <a:r>
              <a:rPr lang="de-DE" dirty="0"/>
              <a:t> Info </a:t>
            </a:r>
            <a:r>
              <a:rPr lang="de-DE" dirty="0" err="1"/>
              <a:t>about</a:t>
            </a:r>
            <a:r>
              <a:rPr lang="de-DE" dirty="0"/>
              <a:t> Customers- Gender, </a:t>
            </a:r>
            <a:r>
              <a:rPr lang="de-DE" dirty="0" err="1"/>
              <a:t>category</a:t>
            </a:r>
            <a:r>
              <a:rPr lang="de-DE" dirty="0"/>
              <a:t>, </a:t>
            </a:r>
            <a:r>
              <a:rPr lang="de-DE" dirty="0" err="1"/>
              <a:t>dependents</a:t>
            </a:r>
            <a:r>
              <a:rPr lang="de-DE" dirty="0"/>
              <a:t> </a:t>
            </a:r>
          </a:p>
          <a:p>
            <a:r>
              <a:rPr lang="de-DE" dirty="0" err="1"/>
              <a:t>Contract</a:t>
            </a:r>
            <a:r>
              <a:rPr lang="de-DE" dirty="0"/>
              <a:t> type and  Services 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signed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53185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0070-3FD4-2C98-E169-01721E47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4129"/>
            <a:ext cx="9905998" cy="954742"/>
          </a:xfrm>
        </p:spPr>
        <p:txBody>
          <a:bodyPr/>
          <a:lstStyle/>
          <a:p>
            <a:r>
              <a:rPr lang="de-DE" dirty="0" err="1"/>
              <a:t>Churner</a:t>
            </a:r>
            <a:r>
              <a:rPr lang="de-DE" dirty="0"/>
              <a:t> </a:t>
            </a:r>
            <a:r>
              <a:rPr lang="de-DE" dirty="0" err="1"/>
              <a:t>DAshboard</a:t>
            </a:r>
            <a:endParaRPr lang="LID4096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30250EFE-C8C8-7B9E-82A0-D6D592F79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765" y="1143000"/>
            <a:ext cx="10226488" cy="5546912"/>
          </a:xfrm>
        </p:spPr>
      </p:pic>
    </p:spTree>
    <p:extLst>
      <p:ext uri="{BB962C8B-B14F-4D97-AF65-F5344CB8AC3E}">
        <p14:creationId xmlns:p14="http://schemas.microsoft.com/office/powerpoint/2010/main" val="2154421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BF2F-0133-9430-D649-7188B8BF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Insights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Churner</a:t>
            </a:r>
            <a:r>
              <a:rPr lang="de-DE" dirty="0"/>
              <a:t> Analysis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9A7F3-BF23-2820-1236-0AE7BCBF4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KPI‘s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altogether</a:t>
            </a:r>
            <a:r>
              <a:rPr lang="de-DE" dirty="0"/>
              <a:t> 1869 </a:t>
            </a:r>
            <a:r>
              <a:rPr lang="de-DE" dirty="0" err="1"/>
              <a:t>churn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326 </a:t>
            </a:r>
            <a:r>
              <a:rPr lang="de-DE" dirty="0" err="1"/>
              <a:t>dependents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female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male </a:t>
            </a:r>
            <a:r>
              <a:rPr lang="de-DE" dirty="0" err="1"/>
              <a:t>ratio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50%</a:t>
            </a:r>
          </a:p>
          <a:p>
            <a:r>
              <a:rPr lang="de-DE" dirty="0"/>
              <a:t>25%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churn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Senior Citizens</a:t>
            </a:r>
          </a:p>
          <a:p>
            <a:r>
              <a:rPr lang="de-DE" dirty="0" err="1"/>
              <a:t>Churn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</a:t>
            </a:r>
            <a:r>
              <a:rPr lang="de-DE" dirty="0" err="1"/>
              <a:t>prefer</a:t>
            </a:r>
            <a:r>
              <a:rPr lang="de-DE" dirty="0"/>
              <a:t> </a:t>
            </a:r>
            <a:r>
              <a:rPr lang="de-DE" dirty="0" err="1"/>
              <a:t>Month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Month</a:t>
            </a:r>
            <a:r>
              <a:rPr lang="de-DE" dirty="0"/>
              <a:t> </a:t>
            </a:r>
            <a:r>
              <a:rPr lang="de-DE" dirty="0" err="1"/>
              <a:t>contract</a:t>
            </a:r>
            <a:r>
              <a:rPr lang="de-DE" dirty="0"/>
              <a:t>(88%) and </a:t>
            </a:r>
            <a:r>
              <a:rPr lang="de-DE" dirty="0" err="1"/>
              <a:t>preffers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pay</a:t>
            </a:r>
            <a:r>
              <a:rPr lang="de-DE" dirty="0"/>
              <a:t>  </a:t>
            </a:r>
            <a:r>
              <a:rPr lang="de-DE" dirty="0" err="1"/>
              <a:t>using</a:t>
            </a:r>
            <a:r>
              <a:rPr lang="de-DE" dirty="0"/>
              <a:t> Electronic </a:t>
            </a:r>
            <a:r>
              <a:rPr lang="de-DE" dirty="0" err="1"/>
              <a:t>payment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.</a:t>
            </a:r>
          </a:p>
          <a:p>
            <a:r>
              <a:rPr lang="de-DE" dirty="0" err="1"/>
              <a:t>Majority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churn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Phone </a:t>
            </a:r>
            <a:r>
              <a:rPr lang="de-DE" dirty="0" err="1"/>
              <a:t>service</a:t>
            </a:r>
            <a:r>
              <a:rPr lang="de-DE" dirty="0"/>
              <a:t> and Internet Service</a:t>
            </a:r>
          </a:p>
          <a:p>
            <a:r>
              <a:rPr lang="de-DE" dirty="0"/>
              <a:t>Also </a:t>
            </a:r>
            <a:r>
              <a:rPr lang="de-DE" dirty="0" err="1"/>
              <a:t>Majority</a:t>
            </a:r>
            <a:r>
              <a:rPr lang="de-DE" dirty="0"/>
              <a:t> </a:t>
            </a:r>
            <a:r>
              <a:rPr lang="de-DE" dirty="0" err="1"/>
              <a:t>custmers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0-20 </a:t>
            </a:r>
            <a:r>
              <a:rPr lang="de-DE" dirty="0" err="1"/>
              <a:t>Tenure</a:t>
            </a:r>
            <a:r>
              <a:rPr lang="de-DE" dirty="0"/>
              <a:t> and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Online </a:t>
            </a:r>
            <a:r>
              <a:rPr lang="de-DE" dirty="0" err="1"/>
              <a:t>security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2784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E3BF-302F-317B-0138-8C5CFB40C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4130"/>
            <a:ext cx="9905998" cy="1001806"/>
          </a:xfrm>
        </p:spPr>
        <p:txBody>
          <a:bodyPr/>
          <a:lstStyle/>
          <a:p>
            <a:r>
              <a:rPr lang="de-DE" dirty="0"/>
              <a:t>Customer Dashboard</a:t>
            </a:r>
            <a:endParaRPr lang="LID4096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54FAF047-879C-330E-A623-56A5AD695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42" y="1472453"/>
            <a:ext cx="11725834" cy="4941793"/>
          </a:xfrm>
        </p:spPr>
      </p:pic>
    </p:spTree>
    <p:extLst>
      <p:ext uri="{BB962C8B-B14F-4D97-AF65-F5344CB8AC3E}">
        <p14:creationId xmlns:p14="http://schemas.microsoft.com/office/powerpoint/2010/main" val="210889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78DC-1F80-3827-90E2-1DC7CC6D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1706"/>
            <a:ext cx="9905998" cy="645459"/>
          </a:xfrm>
        </p:spPr>
        <p:txBody>
          <a:bodyPr>
            <a:normAutofit/>
          </a:bodyPr>
          <a:lstStyle/>
          <a:p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129E-2EE8-E017-7ED0-445C2BAA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49725"/>
            <a:ext cx="9905999" cy="4641476"/>
          </a:xfrm>
        </p:spPr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dashboard</a:t>
            </a:r>
            <a:r>
              <a:rPr lang="de-DE" dirty="0"/>
              <a:t> 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get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individual </a:t>
            </a:r>
            <a:r>
              <a:rPr lang="de-DE" dirty="0" err="1"/>
              <a:t>customer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Thus </a:t>
            </a:r>
            <a:r>
              <a:rPr lang="de-DE" dirty="0" err="1"/>
              <a:t>from</a:t>
            </a:r>
            <a:r>
              <a:rPr lang="de-DE" dirty="0"/>
              <a:t> all </a:t>
            </a:r>
            <a:r>
              <a:rPr lang="de-DE" dirty="0" err="1"/>
              <a:t>these</a:t>
            </a:r>
            <a:r>
              <a:rPr lang="de-DE" dirty="0"/>
              <a:t> 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dashboards</a:t>
            </a:r>
            <a:r>
              <a:rPr lang="de-DE" dirty="0"/>
              <a:t> Retention </a:t>
            </a:r>
            <a:r>
              <a:rPr lang="de-DE" dirty="0" err="1"/>
              <a:t>manager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churners</a:t>
            </a:r>
            <a:r>
              <a:rPr lang="de-DE" dirty="0"/>
              <a:t> and also individual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and </a:t>
            </a:r>
            <a:r>
              <a:rPr lang="de-DE" dirty="0" err="1"/>
              <a:t>thus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he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individual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implimenting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retention</a:t>
            </a:r>
            <a:r>
              <a:rPr lang="de-DE" dirty="0"/>
              <a:t> plan.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22856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0F77-2D59-D059-B491-6C3E8FCF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188806"/>
          </a:xfrm>
        </p:spPr>
        <p:txBody>
          <a:bodyPr>
            <a:normAutofit/>
          </a:bodyPr>
          <a:lstStyle/>
          <a:p>
            <a:pPr algn="ctr"/>
            <a:r>
              <a:rPr lang="de-DE" sz="4000" b="1" dirty="0" err="1"/>
              <a:t>Thank</a:t>
            </a:r>
            <a:r>
              <a:rPr lang="de-DE" sz="4000" b="1" dirty="0"/>
              <a:t> </a:t>
            </a:r>
            <a:r>
              <a:rPr lang="de-DE" sz="4000" b="1" dirty="0" err="1"/>
              <a:t>you</a:t>
            </a:r>
            <a:endParaRPr lang="LID4096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C8386-3D49-D78C-C60B-A4F9536F240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141412" y="181535"/>
            <a:ext cx="9905999" cy="10824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8606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63C09-B40D-8649-6C14-1FEB518A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9A99-89E2-DFC6-4226-604AA15F1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Retention Analysis</a:t>
            </a:r>
          </a:p>
          <a:p>
            <a:r>
              <a:rPr lang="en-US" dirty="0"/>
              <a:t> Customer Retention Analysis</a:t>
            </a:r>
          </a:p>
          <a:p>
            <a:r>
              <a:rPr lang="de-DE" dirty="0"/>
              <a:t>Data </a:t>
            </a:r>
            <a:r>
              <a:rPr lang="de-DE" dirty="0" err="1"/>
              <a:t>preparation</a:t>
            </a:r>
            <a:r>
              <a:rPr lang="de-DE" dirty="0"/>
              <a:t> and </a:t>
            </a:r>
            <a:r>
              <a:rPr lang="de-DE" dirty="0" err="1"/>
              <a:t>cleaning</a:t>
            </a:r>
            <a:endParaRPr lang="de-DE" dirty="0"/>
          </a:p>
          <a:p>
            <a:r>
              <a:rPr lang="de-DE" dirty="0"/>
              <a:t>Data Analysis and </a:t>
            </a:r>
            <a:r>
              <a:rPr lang="de-DE" dirty="0" err="1"/>
              <a:t>Insights</a:t>
            </a:r>
            <a:endParaRPr lang="de-DE" dirty="0"/>
          </a:p>
          <a:p>
            <a:r>
              <a:rPr lang="de-DE" dirty="0"/>
              <a:t>Summary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0306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4747-ACC7-B6C2-BA64-5016D1D9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retention</a:t>
            </a:r>
            <a:r>
              <a:rPr lang="de-DE" dirty="0"/>
              <a:t> Analysis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394DC-89D7-114D-F49C-0C88B411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Retention analysis (or survival analysis) is the process of analyzing user metrics to understand how and why customers churn. Retention analysis is key to gaining insights on how to maintain a profitable customer base by improving retention and new user acquisition rates.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398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73F3-1322-081C-A863-E1A13DDC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Customer Retention Analysis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EE4D-EB7E-F11F-3C57-406FDD88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895" y="231452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Customer Retention Analysis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second</a:t>
            </a:r>
            <a:r>
              <a:rPr lang="de-DE" sz="2000" dirty="0"/>
              <a:t> </a:t>
            </a:r>
            <a:r>
              <a:rPr lang="de-DE" sz="2000" dirty="0" err="1"/>
              <a:t>task</a:t>
            </a:r>
            <a:r>
              <a:rPr lang="de-DE" sz="2000" dirty="0"/>
              <a:t> </a:t>
            </a:r>
            <a:r>
              <a:rPr lang="de-DE" sz="2000" dirty="0" err="1"/>
              <a:t>given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PwC </a:t>
            </a:r>
            <a:r>
              <a:rPr lang="de-DE" sz="2000" dirty="0" err="1"/>
              <a:t>Switzerland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part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virtual </a:t>
            </a:r>
            <a:r>
              <a:rPr lang="de-DE" sz="2000" dirty="0" err="1"/>
              <a:t>Internship</a:t>
            </a:r>
            <a:r>
              <a:rPr lang="de-DE" sz="2000" dirty="0"/>
              <a:t> </a:t>
            </a:r>
            <a:r>
              <a:rPr lang="de-DE" sz="2000" dirty="0" err="1"/>
              <a:t>program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field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Data Analytics. The </a:t>
            </a:r>
            <a:r>
              <a:rPr lang="de-DE" sz="2000" dirty="0" err="1"/>
              <a:t>task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analyse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customer</a:t>
            </a:r>
            <a:r>
              <a:rPr lang="de-DE" sz="2000" dirty="0"/>
              <a:t> </a:t>
            </a:r>
            <a:r>
              <a:rPr lang="de-DE" sz="2000" dirty="0" err="1"/>
              <a:t>retention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help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Retention Manager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following</a:t>
            </a:r>
            <a:r>
              <a:rPr lang="de-DE" sz="2000" dirty="0"/>
              <a:t> </a:t>
            </a:r>
            <a:r>
              <a:rPr lang="de-DE" sz="2000" dirty="0" err="1"/>
              <a:t>requirements</a:t>
            </a:r>
            <a:endParaRPr lang="de-DE" sz="2000" dirty="0"/>
          </a:p>
          <a:p>
            <a:pPr lvl="1"/>
            <a:r>
              <a:rPr lang="en-US" sz="1800" dirty="0"/>
              <a:t>Define proper KPIs</a:t>
            </a:r>
          </a:p>
          <a:p>
            <a:pPr lvl="1"/>
            <a:r>
              <a:rPr lang="en-US" sz="1800" dirty="0"/>
              <a:t>Create a dashboard for the retention manager reflecting the KPIs</a:t>
            </a:r>
          </a:p>
          <a:p>
            <a:pPr marL="457200" lvl="1" indent="0">
              <a:buNone/>
            </a:pP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4790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2A80-6B03-D1BB-A428-87A1E62D2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284194"/>
          </a:xfrm>
        </p:spPr>
        <p:txBody>
          <a:bodyPr/>
          <a:lstStyle/>
          <a:p>
            <a:r>
              <a:rPr lang="de-DE" dirty="0"/>
              <a:t>Information </a:t>
            </a:r>
            <a:r>
              <a:rPr lang="de-DE" dirty="0" err="1"/>
              <a:t>about</a:t>
            </a:r>
            <a:r>
              <a:rPr lang="de-DE" dirty="0"/>
              <a:t> Data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3E8D9-B0CC-E864-94E5-B557C2E4F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74912"/>
            <a:ext cx="9905999" cy="4816289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(was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PwC in an Excel </a:t>
            </a:r>
            <a:r>
              <a:rPr lang="de-DE" dirty="0" err="1"/>
              <a:t>file</a:t>
            </a:r>
            <a:r>
              <a:rPr lang="de-DE" dirty="0"/>
              <a:t>) </a:t>
            </a:r>
            <a:r>
              <a:rPr lang="de-DE" dirty="0" err="1"/>
              <a:t>consist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23 </a:t>
            </a:r>
            <a:r>
              <a:rPr lang="de-DE" dirty="0" err="1"/>
              <a:t>columns</a:t>
            </a:r>
            <a:r>
              <a:rPr lang="de-DE" dirty="0"/>
              <a:t> and 7044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ID,gender</a:t>
            </a:r>
            <a:r>
              <a:rPr lang="de-DE" dirty="0"/>
              <a:t>, </a:t>
            </a:r>
            <a:r>
              <a:rPr lang="de-DE" dirty="0" err="1"/>
              <a:t>senior</a:t>
            </a:r>
            <a:r>
              <a:rPr lang="de-DE" dirty="0"/>
              <a:t> </a:t>
            </a:r>
            <a:r>
              <a:rPr lang="de-DE" dirty="0" err="1"/>
              <a:t>citizen</a:t>
            </a:r>
            <a:r>
              <a:rPr lang="de-DE" dirty="0"/>
              <a:t>, </a:t>
            </a:r>
            <a:r>
              <a:rPr lang="de-DE" dirty="0" err="1"/>
              <a:t>tenure</a:t>
            </a:r>
            <a:r>
              <a:rPr lang="de-DE" dirty="0"/>
              <a:t>, </a:t>
            </a:r>
            <a:r>
              <a:rPr lang="de-DE" dirty="0" err="1"/>
              <a:t>payment</a:t>
            </a:r>
            <a:r>
              <a:rPr lang="de-DE" dirty="0"/>
              <a:t> </a:t>
            </a:r>
            <a:r>
              <a:rPr lang="de-DE" dirty="0" err="1"/>
              <a:t>method,internetservice</a:t>
            </a:r>
            <a:r>
              <a:rPr lang="de-DE" dirty="0"/>
              <a:t> and  </a:t>
            </a:r>
            <a:r>
              <a:rPr lang="de-DE" dirty="0" err="1"/>
              <a:t>manymore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Picture 4" descr="Table">
            <a:extLst>
              <a:ext uri="{FF2B5EF4-FFF2-40B4-BE49-F238E27FC236}">
                <a16:creationId xmlns:a16="http://schemas.microsoft.com/office/drawing/2014/main" id="{85F57E34-E876-7CAE-CD86-1C30B0982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9" y="3115014"/>
            <a:ext cx="12192000" cy="535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8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1409-77E3-64F2-4EC6-019217AC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54D80-4BBC-BE84-E92F-6D39F1AF1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The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ain‘t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clean 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cleaned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.</a:t>
            </a:r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,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0 s and 1s 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and Yes . </a:t>
            </a:r>
            <a:r>
              <a:rPr lang="de-DE" dirty="0" err="1"/>
              <a:t>Inorder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</a:t>
            </a:r>
            <a:r>
              <a:rPr lang="de-DE" dirty="0" err="1"/>
              <a:t>accurate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coloumns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cleaned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 </a:t>
            </a:r>
            <a:r>
              <a:rPr lang="de-DE" dirty="0" err="1"/>
              <a:t>using</a:t>
            </a:r>
            <a:r>
              <a:rPr lang="de-DE" dirty="0"/>
              <a:t> Find and </a:t>
            </a: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.</a:t>
            </a:r>
          </a:p>
          <a:p>
            <a:r>
              <a:rPr lang="de-DE" dirty="0"/>
              <a:t>Data </a:t>
            </a:r>
            <a:r>
              <a:rPr lang="de-DE" dirty="0" err="1"/>
              <a:t>types</a:t>
            </a:r>
            <a:r>
              <a:rPr lang="de-DE" dirty="0"/>
              <a:t> also </a:t>
            </a:r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accordingly</a:t>
            </a:r>
            <a:endParaRPr lang="de-DE" dirty="0"/>
          </a:p>
          <a:p>
            <a:r>
              <a:rPr lang="de-DE" dirty="0"/>
              <a:t>Also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coloumn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null </a:t>
            </a:r>
            <a:r>
              <a:rPr lang="de-DE" dirty="0" err="1"/>
              <a:t>values</a:t>
            </a:r>
            <a:r>
              <a:rPr lang="de-DE" dirty="0"/>
              <a:t> .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also </a:t>
            </a:r>
            <a:r>
              <a:rPr lang="de-DE" dirty="0" err="1"/>
              <a:t>replaced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0</a:t>
            </a:r>
          </a:p>
          <a:p>
            <a:r>
              <a:rPr lang="de-DE" dirty="0" err="1"/>
              <a:t>Replaced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headers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approproiate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Coloumn</a:t>
            </a:r>
            <a:r>
              <a:rPr lang="de-DE" dirty="0"/>
              <a:t> </a:t>
            </a:r>
            <a:r>
              <a:rPr lang="de-DE" dirty="0" err="1"/>
              <a:t>Rename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rounded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decimal</a:t>
            </a:r>
            <a:r>
              <a:rPr lang="de-DE" dirty="0"/>
              <a:t> </a:t>
            </a:r>
            <a:r>
              <a:rPr lang="de-DE" dirty="0" err="1"/>
              <a:t>places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Round </a:t>
            </a:r>
            <a:r>
              <a:rPr lang="de-DE" dirty="0" err="1"/>
              <a:t>function</a:t>
            </a:r>
            <a:r>
              <a:rPr lang="de-DE" dirty="0"/>
              <a:t>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4813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BEEE-BFA6-5CCB-232A-735788C0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C60A0-FE46-C634-BD58-50D12A2DF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the basic cleaning, the file then moved into Microsoft Power BI and some measures were created to calculate some metrics for the Dashboard.</a:t>
            </a: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7605773C-2A62-B3EC-D11D-2FE70B67A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4" y="3160058"/>
            <a:ext cx="1524011" cy="287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6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2E7E-16C2-F199-5819-145253FCC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728494"/>
          </a:xfrm>
        </p:spPr>
        <p:txBody>
          <a:bodyPr/>
          <a:lstStyle/>
          <a:p>
            <a:r>
              <a:rPr lang="en-US" sz="6000" dirty="0"/>
              <a:t>Analysis and Insights</a:t>
            </a:r>
            <a:br>
              <a:rPr lang="en-US" dirty="0"/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640DA-3D18-7912-2387-470CDA2EF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1225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D785-BB2A-8F96-AA74-5E90C612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7422E-4E90-D7D1-50EE-927B08369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0371"/>
            <a:ext cx="9905999" cy="417083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After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cleaned</a:t>
            </a:r>
            <a:r>
              <a:rPr lang="de-DE" dirty="0"/>
              <a:t> and </a:t>
            </a:r>
            <a:r>
              <a:rPr lang="de-DE" dirty="0" err="1"/>
              <a:t>moved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Power BI Proper, </a:t>
            </a:r>
            <a:r>
              <a:rPr lang="de-DE" dirty="0" err="1"/>
              <a:t>it‘s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answering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. </a:t>
            </a:r>
            <a:r>
              <a:rPr lang="de-DE" dirty="0" err="1"/>
              <a:t>Some</a:t>
            </a:r>
            <a:r>
              <a:rPr lang="de-DE" dirty="0"/>
              <a:t> DAX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Churn</a:t>
            </a:r>
            <a:r>
              <a:rPr lang="de-DE" dirty="0"/>
              <a:t> rate .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coloumn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Tenure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480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533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Customer Retention Analysis</vt:lpstr>
      <vt:lpstr>Overview</vt:lpstr>
      <vt:lpstr>What is retention Analysis</vt:lpstr>
      <vt:lpstr>Customer Retention Analysis</vt:lpstr>
      <vt:lpstr>Information about Data</vt:lpstr>
      <vt:lpstr>Data Cleaning</vt:lpstr>
      <vt:lpstr>PowerPoint Presentation</vt:lpstr>
      <vt:lpstr>Analysis and Insights </vt:lpstr>
      <vt:lpstr>PowerPoint Presentation</vt:lpstr>
      <vt:lpstr>Customer Dashboard</vt:lpstr>
      <vt:lpstr>Insights</vt:lpstr>
      <vt:lpstr>Churner DAshboard</vt:lpstr>
      <vt:lpstr>Insights from Churner Analysis</vt:lpstr>
      <vt:lpstr>Customer Dashboard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Analysis</dc:title>
  <dc:creator>radhish a</dc:creator>
  <cp:lastModifiedBy>radhish a</cp:lastModifiedBy>
  <cp:revision>6</cp:revision>
  <dcterms:created xsi:type="dcterms:W3CDTF">2023-02-06T13:03:09Z</dcterms:created>
  <dcterms:modified xsi:type="dcterms:W3CDTF">2023-02-08T09:14:55Z</dcterms:modified>
</cp:coreProperties>
</file>