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08474"/>
          <c:y val="0.27365574"/>
          <c:w val="0.9225534"/>
          <c:h val="0.56874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668EC4"/>
                </a:gs>
                <a:gs pos="50000">
                  <a:srgbClr val="4A80C2"/>
                </a:gs>
                <a:gs pos="100000">
                  <a:srgbClr val="3970B2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rgbClr val="C76866"/>
                </a:gs>
                <a:gs pos="50000">
                  <a:srgbClr val="C64B48"/>
                </a:gs>
                <a:gs pos="100000">
                  <a:srgbClr val="B63B37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gradFill>
              <a:gsLst>
                <a:gs pos="0">
                  <a:srgbClr val="A7C26E"/>
                </a:gs>
                <a:gs pos="50000">
                  <a:srgbClr val="9CC054"/>
                </a:gs>
                <a:gs pos="100000">
                  <a:srgbClr val="8BAF43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6">
                  <c:v>0.0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overlap val="-24"/>
        <c:gapWidth val="10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F2F2F2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2F2F2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931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104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85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2641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92253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23537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76820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4906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6433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4902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9780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9075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598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9924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58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8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611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8392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783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3423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6100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2463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5098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1650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320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7710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427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1899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7404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14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1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HARI KARTHICK G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312213814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(ACCOUNTING AND FINANCE)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ST. THOMAS COLLEGE OF ART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4918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452619" y="1060192"/>
            <a:ext cx="8534019" cy="50167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253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533400" y="1371600"/>
            <a:ext cx="1028700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053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>
            <a:spLocks/>
          </p:cNvSpPr>
          <p:nvPr/>
        </p:nvSpPr>
        <p:spPr>
          <a:xfrm rot="0">
            <a:off x="1143000" y="914400"/>
            <a:ext cx="82296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0149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4324218" y="1216666"/>
            <a:ext cx="2406492" cy="369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755332" y="2019300"/>
          <a:ext cx="7217095" cy="387667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5127268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383" y="1143000"/>
            <a:ext cx="7299325" cy="411266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80" name="矩形"/>
          <p:cNvSpPr>
            <a:spLocks/>
          </p:cNvSpPr>
          <p:nvPr/>
        </p:nvSpPr>
        <p:spPr>
          <a:xfrm rot="0">
            <a:off x="3352800" y="609600"/>
            <a:ext cx="2406492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59238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762000" y="1447800"/>
            <a:ext cx="9372599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8011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8088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5596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765767" y="1537858"/>
            <a:ext cx="8534400" cy="4225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Employee Type Distribution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different departments and identify potential imbalances or disparities.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departmental names,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employee type distributions across various departments to identify any patterns or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Formulation of recommendations for optimizing employee type distribution and improving departmental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561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"/>
          <p:cNvSpPr>
            <a:spLocks/>
          </p:cNvSpPr>
          <p:nvPr/>
        </p:nvSpPr>
        <p:spPr>
          <a:xfrm rot="0">
            <a:off x="838201" y="1031731"/>
            <a:ext cx="9829800" cy="39300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Expected Outcomes: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 comprehensive understanding of the employee type distribution within the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Identification of potential imbalances or disparities in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improving employee type distribution and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Project Deliverables: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Data analysis report, including key metrics and findings.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Comparative analysis of employee type distributions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Assessment of employee type balance and identification of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optimizing employee type allocation and improving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6462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457200" y="1524805"/>
            <a:ext cx="9967912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departments and identify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imbalances in employee type distribution.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 the balance of employee types within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optimizing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of departmental information,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Comparative analysis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employee type balance.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optimization.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and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Balance assessment.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4744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838200" y="1713708"/>
            <a:ext cx="6624637" cy="22631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58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3053541" y="1712586"/>
            <a:ext cx="6762750" cy="37856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4425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914400" y="1447800"/>
            <a:ext cx="7696200" cy="31700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27</cp:revision>
  <dcterms:created xsi:type="dcterms:W3CDTF">2024-03-29T15:07:22Z</dcterms:created>
  <dcterms:modified xsi:type="dcterms:W3CDTF">2024-09-09T02:19:05Z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