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2173-4CB4-4AD3-980B-4B1FFE7BBB4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4286F-FFB3-481D-8427-E1700282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2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00EA2A-3DE2-4D34-93C3-784BD766398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8426DC2-B1E8-4FCE-BE2E-C131C117D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97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49" y="903403"/>
            <a:ext cx="897418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" panose="020B0A02020104020203" pitchFamily="34" charset="0"/>
              </a:rPr>
              <a:t>APLIKASI KASIR </a:t>
            </a:r>
          </a:p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" panose="020B0A02020104020203" pitchFamily="34" charset="0"/>
              </a:rPr>
              <a:t>BERBASIS WEB</a:t>
            </a:r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" panose="020B0A02020104020203" pitchFamily="34" charset="0"/>
              </a:rPr>
              <a:t> 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ill Sans Ultra Bold" panose="020B0A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31" y="726213"/>
            <a:ext cx="2116182" cy="2116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" y="2706190"/>
            <a:ext cx="4057650" cy="4057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29293" y="3827074"/>
            <a:ext cx="7487947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Nama	: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Fanessa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Marty Amanda</a:t>
            </a:r>
          </a:p>
          <a:p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Kelas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	: 12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rpl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1</a:t>
            </a:r>
          </a:p>
          <a:p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No.Abs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	: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Dua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sz="2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Belas</a:t>
            </a:r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(12)</a:t>
            </a:r>
          </a:p>
          <a:p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Tugas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	: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Aplikasi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Kasir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Berbasis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eorgia" panose="02040502050405020303" pitchFamily="18" charset="0"/>
              </a:rPr>
              <a:t> Web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1684" y="785838"/>
            <a:ext cx="8420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" panose="020B0A02020104020203" pitchFamily="34" charset="0"/>
              </a:rPr>
              <a:t>ALGORITMA KASIR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79" y="2151145"/>
            <a:ext cx="88607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Mulai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petugas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login </a:t>
            </a:r>
            <a:r>
              <a:rPr lang="en-US" sz="2400" dirty="0" err="1"/>
              <a:t>menggunakan</a:t>
            </a:r>
            <a:r>
              <a:rPr lang="en-US" sz="2400" dirty="0"/>
              <a:t> username </a:t>
            </a:r>
            <a:r>
              <a:rPr lang="en-US" sz="2400" dirty="0" err="1"/>
              <a:t>dan</a:t>
            </a:r>
            <a:r>
              <a:rPr lang="en-US" sz="2400" dirty="0"/>
              <a:t>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Petugas</a:t>
            </a:r>
            <a:r>
              <a:rPr lang="en-US" sz="2400" dirty="0"/>
              <a:t> </a:t>
            </a:r>
            <a:r>
              <a:rPr lang="en-US" sz="2400" dirty="0" err="1"/>
              <a:t>menambahkan</a:t>
            </a:r>
            <a:r>
              <a:rPr lang="en-US" sz="2400" dirty="0"/>
              <a:t> </a:t>
            </a:r>
            <a:r>
              <a:rPr lang="en-US" sz="2400" dirty="0" err="1"/>
              <a:t>stok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yang di </a:t>
            </a:r>
            <a:r>
              <a:rPr lang="en-US" sz="2400" dirty="0" err="1"/>
              <a:t>inginkan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menambahkan</a:t>
            </a:r>
            <a:r>
              <a:rPr lang="en-US" sz="2400" dirty="0"/>
              <a:t> </a:t>
            </a:r>
            <a:r>
              <a:rPr lang="en-US" sz="2400" dirty="0" err="1"/>
              <a:t>stok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register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alamat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register </a:t>
            </a:r>
            <a:r>
              <a:rPr lang="en-US" sz="2400" dirty="0" err="1"/>
              <a:t>dan</a:t>
            </a:r>
            <a:r>
              <a:rPr lang="en-US" sz="2400" dirty="0"/>
              <a:t>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checkout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Selesai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3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9450"/>
            <a:ext cx="10598150" cy="456565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513243" y="729658"/>
            <a:ext cx="8581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" panose="020B0A02020104020203" pitchFamily="34" charset="0"/>
              </a:rPr>
              <a:t>FLOWCHART KASIR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5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75" y="1921556"/>
            <a:ext cx="8332837" cy="4847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1538" y="748667"/>
            <a:ext cx="1915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25000"/>
                    <a:lumOff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" panose="020B0A02020104020203" pitchFamily="34" charset="0"/>
              </a:rPr>
              <a:t>ERD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25000"/>
                  <a:lumOff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ill Sans Ultra Bold" panose="020B0A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88056"/>
            <a:ext cx="1952625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165132" y="741021"/>
            <a:ext cx="6244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" panose="020B0A02020104020203" pitchFamily="34" charset="0"/>
              </a:rPr>
              <a:t>TABEL RELASI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ill Sans Ultra Bold" panose="020B0A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9" y="1930151"/>
            <a:ext cx="9409790" cy="49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5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3392" y="2147528"/>
            <a:ext cx="33858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endParaRPr lang="en-US" sz="28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PelangganID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  <a:p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NamaPelanggan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varchar(255)</a:t>
            </a:r>
          </a:p>
          <a:p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: text</a:t>
            </a:r>
          </a:p>
          <a:p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NomorTelepon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varchar(15)</a:t>
            </a:r>
            <a:endParaRPr lang="en-US" sz="200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392" y="4512355"/>
            <a:ext cx="29561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endParaRPr lang="en-US" sz="28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  <a:p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TanggalPenjualan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date</a:t>
            </a:r>
          </a:p>
          <a:p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TotalHarga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: decimal(10,2)</a:t>
            </a:r>
          </a:p>
          <a:p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PelangganID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US" sz="200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375" y="2147528"/>
            <a:ext cx="368312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endParaRPr lang="en-US" sz="28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DetailID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  <a:p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PenjualID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  <a:p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ProdukID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  <a:p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JumlahProduk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  <a:p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Subtotal : decimal(10,2)</a:t>
            </a:r>
            <a:endParaRPr lang="en-US" sz="200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375" y="4512355"/>
            <a:ext cx="30588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28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  <a:p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NamaProduk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varchar(255)</a:t>
            </a:r>
          </a:p>
          <a:p>
            <a:r>
              <a:rPr lang="en-US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: decimal(10,2)</a:t>
            </a:r>
          </a:p>
          <a:p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 : </a:t>
            </a:r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US" sz="200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7119" y="737288"/>
            <a:ext cx="59226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ill Sans Ultra Bold" panose="020B0A02020104020203" pitchFamily="34" charset="0"/>
              </a:rPr>
              <a:t>KAMUS DATA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470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748</TotalTime>
  <Words>143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Georgia</vt:lpstr>
      <vt:lpstr>Gill Sans MT</vt:lpstr>
      <vt:lpstr>Gill Sans Ultra Bold</vt:lpstr>
      <vt:lpstr>Times New Roman</vt:lpstr>
      <vt:lpstr>Wingdings 2</vt:lpstr>
      <vt:lpstr>Dividend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32</cp:revision>
  <dcterms:created xsi:type="dcterms:W3CDTF">2024-01-24T04:08:45Z</dcterms:created>
  <dcterms:modified xsi:type="dcterms:W3CDTF">2024-02-06T00:23:02Z</dcterms:modified>
</cp:coreProperties>
</file>