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43FFE-DE3F-432E-8E66-53836B7B6A7A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E6361-F550-4C10-AF88-14DA3FE22A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E6361-F550-4C10-AF88-14DA3FE22A4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4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285-4E61-441E-BBEF-6A218D0F0B3B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65A-424D-419F-95E8-FBDCA0563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41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285-4E61-441E-BBEF-6A218D0F0B3B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65A-424D-419F-95E8-FBDCA0563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61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285-4E61-441E-BBEF-6A218D0F0B3B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65A-424D-419F-95E8-FBDCA0563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50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285-4E61-441E-BBEF-6A218D0F0B3B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65A-424D-419F-95E8-FBDCA0563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33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285-4E61-441E-BBEF-6A218D0F0B3B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65A-424D-419F-95E8-FBDCA0563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43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285-4E61-441E-BBEF-6A218D0F0B3B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65A-424D-419F-95E8-FBDCA0563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5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285-4E61-441E-BBEF-6A218D0F0B3B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65A-424D-419F-95E8-FBDCA0563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05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285-4E61-441E-BBEF-6A218D0F0B3B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65A-424D-419F-95E8-FBDCA0563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8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285-4E61-441E-BBEF-6A218D0F0B3B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65A-424D-419F-95E8-FBDCA0563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47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285-4E61-441E-BBEF-6A218D0F0B3B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65A-424D-419F-95E8-FBDCA0563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86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7285-4E61-441E-BBEF-6A218D0F0B3B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565A-424D-419F-95E8-FBDCA0563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71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37285-4E61-441E-BBEF-6A218D0F0B3B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565A-424D-419F-95E8-FBDCA0563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41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Irregular  Verbs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96839" y="6126062"/>
            <a:ext cx="9051587" cy="731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Ayu Pratiwi </a:t>
            </a:r>
            <a:r>
              <a:rPr lang="en-GB" sz="3200" dirty="0" err="1" smtClean="0"/>
              <a:t>Ulfah</a:t>
            </a:r>
            <a:r>
              <a:rPr lang="en-GB" sz="3200" dirty="0" smtClean="0"/>
              <a:t>, </a:t>
            </a:r>
            <a:r>
              <a:rPr lang="en-GB" sz="3200" dirty="0" err="1" smtClean="0"/>
              <a:t>S.Hum</a:t>
            </a:r>
            <a:r>
              <a:rPr lang="en-GB" sz="3200" dirty="0" smtClean="0"/>
              <a:t>., </a:t>
            </a:r>
            <a:r>
              <a:rPr lang="en-GB" sz="3200" dirty="0" err="1" smtClean="0"/>
              <a:t>M.Hum</a:t>
            </a:r>
            <a:r>
              <a:rPr lang="en-GB" sz="3200" dirty="0" smtClean="0"/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1376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Irregular 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Irregular verbs are verbs whose the verb 1, verb 2 and verb 3 </a:t>
            </a:r>
            <a:r>
              <a:rPr lang="en-GB" b="1" dirty="0" smtClean="0"/>
              <a:t>change</a:t>
            </a:r>
            <a:r>
              <a:rPr lang="en-GB" dirty="0" smtClean="0"/>
              <a:t> or </a:t>
            </a:r>
            <a:r>
              <a:rPr lang="en-GB" b="1" dirty="0" smtClean="0"/>
              <a:t>not at all.</a:t>
            </a:r>
            <a:endParaRPr lang="en-GB" dirty="0" smtClean="0"/>
          </a:p>
          <a:p>
            <a:r>
              <a:rPr lang="en-GB" dirty="0" smtClean="0"/>
              <a:t>Verbs whose </a:t>
            </a:r>
            <a:r>
              <a:rPr lang="en-GB" b="1" dirty="0" smtClean="0"/>
              <a:t>2</a:t>
            </a:r>
            <a:r>
              <a:rPr lang="en-GB" b="1" baseline="30000" dirty="0" smtClean="0"/>
              <a:t>nd</a:t>
            </a:r>
            <a:r>
              <a:rPr lang="en-GB" b="1" dirty="0" smtClean="0"/>
              <a:t> </a:t>
            </a:r>
            <a:r>
              <a:rPr lang="en-GB" dirty="0" smtClean="0"/>
              <a:t>and </a:t>
            </a:r>
            <a:r>
              <a:rPr lang="en-GB" b="1" dirty="0" smtClean="0"/>
              <a:t>3</a:t>
            </a:r>
            <a:r>
              <a:rPr lang="en-GB" b="1" baseline="30000" dirty="0" smtClean="0"/>
              <a:t>rd</a:t>
            </a:r>
            <a:r>
              <a:rPr lang="en-GB" b="1" dirty="0" smtClean="0"/>
              <a:t> </a:t>
            </a:r>
            <a:r>
              <a:rPr lang="en-GB" dirty="0" smtClean="0"/>
              <a:t>forms </a:t>
            </a:r>
            <a:r>
              <a:rPr lang="en-GB" b="1" dirty="0" smtClean="0"/>
              <a:t>do not follow the -d and -</a:t>
            </a:r>
            <a:r>
              <a:rPr lang="en-GB" b="1" dirty="0" err="1" smtClean="0"/>
              <a:t>ed</a:t>
            </a:r>
            <a:r>
              <a:rPr lang="en-GB" b="1" dirty="0" smtClean="0"/>
              <a:t> </a:t>
            </a:r>
            <a:r>
              <a:rPr lang="en-GB" dirty="0" smtClean="0"/>
              <a:t>addition rules.</a:t>
            </a:r>
          </a:p>
          <a:p>
            <a:r>
              <a:rPr lang="en-GB" dirty="0" smtClean="0"/>
              <a:t>There are three groups of irregular verbs, such as follows:</a:t>
            </a:r>
          </a:p>
          <a:p>
            <a:pPr marL="514350" indent="-514350">
              <a:buAutoNum type="arabicPeriod"/>
            </a:pPr>
            <a:r>
              <a:rPr lang="en-GB" dirty="0" smtClean="0"/>
              <a:t>The 1</a:t>
            </a:r>
            <a:r>
              <a:rPr lang="en-GB" baseline="30000" dirty="0" smtClean="0"/>
              <a:t>st</a:t>
            </a:r>
            <a:r>
              <a:rPr lang="en-GB" dirty="0" smtClean="0"/>
              <a:t>, 2</a:t>
            </a:r>
            <a:r>
              <a:rPr lang="en-GB" baseline="30000" dirty="0" smtClean="0"/>
              <a:t>nd</a:t>
            </a:r>
            <a:r>
              <a:rPr lang="en-GB" dirty="0" smtClean="0"/>
              <a:t> and 3</a:t>
            </a:r>
            <a:r>
              <a:rPr lang="en-GB" baseline="30000" dirty="0" smtClean="0"/>
              <a:t>rd</a:t>
            </a:r>
            <a:r>
              <a:rPr lang="en-GB" dirty="0" smtClean="0"/>
              <a:t> verb forms are the </a:t>
            </a:r>
            <a:r>
              <a:rPr lang="en-GB" b="1" dirty="0" smtClean="0"/>
              <a:t>same.</a:t>
            </a:r>
          </a:p>
          <a:p>
            <a:pPr marL="514350" indent="-514350">
              <a:buAutoNum type="arabicPeriod"/>
            </a:pPr>
            <a:r>
              <a:rPr lang="en-GB" dirty="0" smtClean="0"/>
              <a:t>The </a:t>
            </a:r>
            <a:r>
              <a:rPr lang="en-GB" b="1" dirty="0" smtClean="0"/>
              <a:t>1</a:t>
            </a:r>
            <a:r>
              <a:rPr lang="en-GB" b="1" baseline="30000" dirty="0" smtClean="0"/>
              <a:t>st</a:t>
            </a:r>
            <a:r>
              <a:rPr lang="en-GB" b="1" dirty="0" smtClean="0"/>
              <a:t> verb is different from </a:t>
            </a:r>
            <a:r>
              <a:rPr lang="en-GB" b="1" dirty="0" smtClean="0"/>
              <a:t>2</a:t>
            </a:r>
            <a:r>
              <a:rPr lang="en-GB" b="1" baseline="30000" dirty="0" smtClean="0"/>
              <a:t>nd</a:t>
            </a:r>
            <a:r>
              <a:rPr lang="en-GB" b="1" dirty="0" smtClean="0"/>
              <a:t> </a:t>
            </a:r>
            <a:r>
              <a:rPr lang="en-GB" b="1" dirty="0" smtClean="0"/>
              <a:t>verb and </a:t>
            </a:r>
            <a:r>
              <a:rPr lang="en-GB" b="1" dirty="0" smtClean="0"/>
              <a:t>3</a:t>
            </a:r>
            <a:r>
              <a:rPr lang="en-GB" b="1" baseline="30000" dirty="0" smtClean="0"/>
              <a:t>rd</a:t>
            </a:r>
            <a:r>
              <a:rPr lang="en-GB" b="1" dirty="0" smtClean="0"/>
              <a:t> </a:t>
            </a:r>
            <a:r>
              <a:rPr lang="en-GB" b="1" dirty="0" smtClean="0"/>
              <a:t>verb</a:t>
            </a:r>
            <a:r>
              <a:rPr lang="en-GB" dirty="0" smtClean="0"/>
              <a:t>, while </a:t>
            </a:r>
            <a:r>
              <a:rPr lang="en-GB" b="1" dirty="0" smtClean="0"/>
              <a:t>2</a:t>
            </a:r>
            <a:r>
              <a:rPr lang="en-GB" b="1" baseline="30000" dirty="0" smtClean="0"/>
              <a:t>nd</a:t>
            </a:r>
            <a:r>
              <a:rPr lang="en-GB" b="1" dirty="0" smtClean="0"/>
              <a:t> verb and </a:t>
            </a:r>
            <a:r>
              <a:rPr lang="en-GB" b="1" dirty="0" smtClean="0"/>
              <a:t>3</a:t>
            </a:r>
            <a:r>
              <a:rPr lang="en-GB" b="1" baseline="30000" dirty="0" smtClean="0"/>
              <a:t>rd </a:t>
            </a:r>
            <a:r>
              <a:rPr lang="en-GB" b="1" dirty="0" smtClean="0"/>
              <a:t>verb are the same.</a:t>
            </a:r>
          </a:p>
          <a:p>
            <a:pPr marL="514350" indent="-514350">
              <a:buAutoNum type="arabicPeriod"/>
            </a:pPr>
            <a:r>
              <a:rPr lang="en-GB" dirty="0" smtClean="0"/>
              <a:t>The </a:t>
            </a:r>
            <a:r>
              <a:rPr lang="en-GB" b="1" dirty="0" smtClean="0"/>
              <a:t>1</a:t>
            </a:r>
            <a:r>
              <a:rPr lang="en-GB" b="1" baseline="30000" dirty="0" smtClean="0"/>
              <a:t>st</a:t>
            </a:r>
            <a:r>
              <a:rPr lang="en-GB" b="1" dirty="0" smtClean="0"/>
              <a:t>, 2</a:t>
            </a:r>
            <a:r>
              <a:rPr lang="en-GB" b="1" baseline="30000" dirty="0" smtClean="0"/>
              <a:t>nd</a:t>
            </a:r>
            <a:r>
              <a:rPr lang="en-GB" b="1" dirty="0" smtClean="0"/>
              <a:t> and 3</a:t>
            </a:r>
            <a:r>
              <a:rPr lang="en-GB" b="1" baseline="30000" dirty="0" smtClean="0"/>
              <a:t>rd</a:t>
            </a:r>
            <a:r>
              <a:rPr lang="en-GB" b="1" dirty="0" smtClean="0"/>
              <a:t> verb are not the same.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0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79" y="1266825"/>
            <a:ext cx="10515600" cy="1325563"/>
          </a:xfrm>
        </p:spPr>
        <p:txBody>
          <a:bodyPr/>
          <a:lstStyle/>
          <a:p>
            <a:pPr marL="514350" indent="-514350"/>
            <a:r>
              <a:rPr lang="en-GB" dirty="0" smtClean="0"/>
              <a:t>The 1</a:t>
            </a:r>
            <a:r>
              <a:rPr lang="en-GB" baseline="30000" dirty="0" smtClean="0"/>
              <a:t>st</a:t>
            </a:r>
            <a:r>
              <a:rPr lang="en-GB" dirty="0" smtClean="0"/>
              <a:t>, 2</a:t>
            </a:r>
            <a:r>
              <a:rPr lang="en-GB" baseline="30000" dirty="0" smtClean="0"/>
              <a:t>nd</a:t>
            </a:r>
            <a:r>
              <a:rPr lang="en-GB" dirty="0" smtClean="0"/>
              <a:t> and 3</a:t>
            </a:r>
            <a:r>
              <a:rPr lang="en-GB" baseline="30000" dirty="0" smtClean="0"/>
              <a:t>rd</a:t>
            </a:r>
            <a:r>
              <a:rPr lang="en-GB" dirty="0" smtClean="0"/>
              <a:t> verb </a:t>
            </a:r>
            <a:r>
              <a:rPr lang="en-GB" smtClean="0"/>
              <a:t>forms </a:t>
            </a:r>
            <a:r>
              <a:rPr lang="en-GB" smtClean="0"/>
              <a:t>are</a:t>
            </a:r>
            <a:r>
              <a:rPr lang="en-GB" smtClean="0"/>
              <a:t> </a:t>
            </a:r>
            <a:r>
              <a:rPr lang="en-GB" dirty="0" smtClean="0"/>
              <a:t>the same</a:t>
            </a:r>
            <a:r>
              <a:rPr lang="en-GB" b="1" dirty="0" smtClean="0"/>
              <a:t>.</a:t>
            </a:r>
            <a:endParaRPr lang="en-GB" b="1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942317"/>
              </p:ext>
            </p:extLst>
          </p:nvPr>
        </p:nvGraphicFramePr>
        <p:xfrm>
          <a:off x="838200" y="3061997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r>
                        <a:rPr lang="en-GB" baseline="30000" dirty="0" smtClean="0"/>
                        <a:t>st</a:t>
                      </a:r>
                      <a:r>
                        <a:rPr lang="en-GB" dirty="0" smtClean="0"/>
                        <a:t> VERB</a:t>
                      </a:r>
                      <a:r>
                        <a:rPr lang="en-GB" baseline="0" dirty="0" smtClean="0"/>
                        <a:t> (SIMPLE)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baseline="0" dirty="0" smtClean="0"/>
                        <a:t> (PAST)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r>
                        <a:rPr lang="en-GB" baseline="30000" dirty="0" smtClean="0"/>
                        <a:t>rd</a:t>
                      </a:r>
                      <a:r>
                        <a:rPr lang="en-GB" dirty="0" smtClean="0"/>
                        <a:t> (PAST PARTICIPLE)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Cut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Hit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Split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Spread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Spread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Spread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Put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Put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Put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0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58" y="1266825"/>
            <a:ext cx="10515600" cy="1325563"/>
          </a:xfrm>
        </p:spPr>
        <p:txBody>
          <a:bodyPr>
            <a:normAutofit/>
          </a:bodyPr>
          <a:lstStyle/>
          <a:p>
            <a:pPr marL="514350" indent="-514350"/>
            <a:r>
              <a:rPr lang="en-GB" sz="3200" dirty="0" smtClean="0"/>
              <a:t>	The 1</a:t>
            </a:r>
            <a:r>
              <a:rPr lang="en-GB" sz="3200" baseline="30000" dirty="0" smtClean="0"/>
              <a:t>st</a:t>
            </a:r>
            <a:r>
              <a:rPr lang="en-GB" sz="3200" dirty="0" smtClean="0"/>
              <a:t> verb is different from 2</a:t>
            </a:r>
            <a:r>
              <a:rPr lang="en-GB" sz="3200" baseline="30000" dirty="0" smtClean="0"/>
              <a:t>nd</a:t>
            </a:r>
            <a:r>
              <a:rPr lang="en-GB" sz="3200" dirty="0" smtClean="0"/>
              <a:t> verb and 3</a:t>
            </a:r>
            <a:r>
              <a:rPr lang="en-GB" sz="3200" baseline="30000" dirty="0" smtClean="0"/>
              <a:t>rd</a:t>
            </a:r>
            <a:r>
              <a:rPr lang="en-GB" sz="3200" dirty="0" smtClean="0"/>
              <a:t> verb, while 2</a:t>
            </a:r>
            <a:r>
              <a:rPr lang="en-GB" sz="3200" baseline="30000" dirty="0" smtClean="0"/>
              <a:t>nd</a:t>
            </a:r>
            <a:r>
              <a:rPr lang="en-GB" sz="3200" dirty="0" smtClean="0"/>
              <a:t> verb and 3</a:t>
            </a:r>
            <a:r>
              <a:rPr lang="en-GB" sz="3200" baseline="30000" dirty="0" smtClean="0"/>
              <a:t>rd </a:t>
            </a:r>
            <a:r>
              <a:rPr lang="en-GB" sz="3200" dirty="0" smtClean="0"/>
              <a:t>verb are the same.</a:t>
            </a:r>
            <a:endParaRPr lang="en-GB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265129"/>
              </p:ext>
            </p:extLst>
          </p:nvPr>
        </p:nvGraphicFramePr>
        <p:xfrm>
          <a:off x="838200" y="3126391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r>
                        <a:rPr lang="en-GB" baseline="30000" dirty="0" smtClean="0"/>
                        <a:t>st</a:t>
                      </a:r>
                      <a:r>
                        <a:rPr lang="en-GB" dirty="0" smtClean="0"/>
                        <a:t> VERB</a:t>
                      </a:r>
                      <a:r>
                        <a:rPr lang="en-GB" baseline="0" dirty="0" smtClean="0"/>
                        <a:t> (SIMPLE)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baseline="0" dirty="0" smtClean="0"/>
                        <a:t> (PAST)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r>
                        <a:rPr lang="en-GB" baseline="30000" dirty="0" smtClean="0"/>
                        <a:t>rd</a:t>
                      </a:r>
                      <a:r>
                        <a:rPr lang="en-GB" dirty="0" smtClean="0"/>
                        <a:t> (PAST PARTICIPLE)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made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Lost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Shine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Shone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Shone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sleep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slept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slept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Buy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Bought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Bought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brought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brought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79" y="1073463"/>
            <a:ext cx="10515600" cy="1325563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dirty="0" smtClean="0"/>
              <a:t>The 1</a:t>
            </a:r>
            <a:r>
              <a:rPr lang="en-GB" baseline="30000" dirty="0" smtClean="0"/>
              <a:t>st</a:t>
            </a:r>
            <a:r>
              <a:rPr lang="en-GB" dirty="0" smtClean="0"/>
              <a:t>, 2</a:t>
            </a:r>
            <a:r>
              <a:rPr lang="en-GB" baseline="30000" dirty="0" smtClean="0"/>
              <a:t>nd</a:t>
            </a:r>
            <a:r>
              <a:rPr lang="en-GB" dirty="0" smtClean="0"/>
              <a:t> and 3</a:t>
            </a:r>
            <a:r>
              <a:rPr lang="en-GB" baseline="30000" dirty="0" smtClean="0"/>
              <a:t>rd</a:t>
            </a:r>
            <a:r>
              <a:rPr lang="en-GB" dirty="0" smtClean="0"/>
              <a:t> verb are not the same.</a:t>
            </a:r>
            <a:br>
              <a:rPr lang="en-GB" dirty="0" smtClean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540950"/>
              </p:ext>
            </p:extLst>
          </p:nvPr>
        </p:nvGraphicFramePr>
        <p:xfrm>
          <a:off x="838200" y="2585479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r>
                        <a:rPr lang="en-GB" baseline="30000" dirty="0" smtClean="0"/>
                        <a:t>st</a:t>
                      </a:r>
                      <a:r>
                        <a:rPr lang="en-GB" dirty="0" smtClean="0"/>
                        <a:t> VERB</a:t>
                      </a:r>
                      <a:r>
                        <a:rPr lang="en-GB" baseline="0" dirty="0" smtClean="0"/>
                        <a:t> (SIMPLE)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baseline="0" dirty="0" smtClean="0"/>
                        <a:t> (PAST)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r>
                        <a:rPr lang="en-GB" baseline="30000" dirty="0" smtClean="0"/>
                        <a:t>rd</a:t>
                      </a:r>
                      <a:r>
                        <a:rPr lang="en-GB" dirty="0" smtClean="0"/>
                        <a:t> (PAST PARTICIPLE)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begin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began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Begun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blew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Blown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draw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drew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Drawn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Drive</a:t>
                      </a:r>
                      <a:r>
                        <a:rPr lang="en-GB" baseline="0" dirty="0" smtClean="0"/>
                        <a:t> 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Drove 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Driven 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ear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eaten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gave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given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7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217</Words>
  <Application>Microsoft Office PowerPoint</Application>
  <PresentationFormat>Widescreen</PresentationFormat>
  <Paragraphs>76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Irregular  Verbs</vt:lpstr>
      <vt:lpstr>Irregular Form</vt:lpstr>
      <vt:lpstr>The 1st, 2nd and 3rd verb forms are the same.</vt:lpstr>
      <vt:lpstr> The 1st verb is different from 2nd verb and 3rd verb, while 2nd verb and 3rd verb are the same.</vt:lpstr>
      <vt:lpstr> The 1st, 2nd and 3rd verb are not the same.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Irregular  Verbs</dc:title>
  <dc:creator>Ayu Pratiwi</dc:creator>
  <cp:lastModifiedBy>Ayu Pratiwi</cp:lastModifiedBy>
  <cp:revision>10</cp:revision>
  <dcterms:created xsi:type="dcterms:W3CDTF">2021-01-03T08:01:18Z</dcterms:created>
  <dcterms:modified xsi:type="dcterms:W3CDTF">2021-01-04T03:02:51Z</dcterms:modified>
</cp:coreProperties>
</file>