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5A481-0A99-40DF-95F6-ABC8106DB940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E5613-A445-4D02-9196-581F9ABF3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4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2B00-B3E8-496C-937F-1160AAFA74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569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2B00-B3E8-496C-937F-1160AAFA740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20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0136-F002-49CF-BB67-7C2BD429A18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27A3-ED4D-4D89-ABF5-DC93DDA1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1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0136-F002-49CF-BB67-7C2BD429A18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27A3-ED4D-4D89-ABF5-DC93DDA1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6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0136-F002-49CF-BB67-7C2BD429A18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27A3-ED4D-4D89-ABF5-DC93DDA1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8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0136-F002-49CF-BB67-7C2BD429A18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27A3-ED4D-4D89-ABF5-DC93DDA1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58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0136-F002-49CF-BB67-7C2BD429A18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27A3-ED4D-4D89-ABF5-DC93DDA1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1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0136-F002-49CF-BB67-7C2BD429A18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27A3-ED4D-4D89-ABF5-DC93DDA1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1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0136-F002-49CF-BB67-7C2BD429A18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27A3-ED4D-4D89-ABF5-DC93DDA1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0136-F002-49CF-BB67-7C2BD429A18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27A3-ED4D-4D89-ABF5-DC93DDA1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95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0136-F002-49CF-BB67-7C2BD429A18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27A3-ED4D-4D89-ABF5-DC93DDA1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7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0136-F002-49CF-BB67-7C2BD429A18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27A3-ED4D-4D89-ABF5-DC93DDA1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0136-F002-49CF-BB67-7C2BD429A18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27A3-ED4D-4D89-ABF5-DC93DDA1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10136-F002-49CF-BB67-7C2BD429A18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827A3-ED4D-4D89-ABF5-DC93DDA13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1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9976"/>
            <a:ext cx="9144000" cy="2387600"/>
          </a:xfrm>
        </p:spPr>
        <p:txBody>
          <a:bodyPr/>
          <a:lstStyle/>
          <a:p>
            <a:r>
              <a:rPr lang="en-GB" dirty="0" smtClean="0"/>
              <a:t>Simple Past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96839" y="6126062"/>
            <a:ext cx="9051587" cy="73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Ayu Pratiwi </a:t>
            </a:r>
            <a:r>
              <a:rPr lang="en-GB" sz="3200" dirty="0" err="1" smtClean="0"/>
              <a:t>Ulfah</a:t>
            </a:r>
            <a:r>
              <a:rPr lang="en-GB" sz="3200" dirty="0" smtClean="0"/>
              <a:t>, </a:t>
            </a:r>
            <a:r>
              <a:rPr lang="en-GB" sz="3200" dirty="0" err="1" smtClean="0"/>
              <a:t>S.Hum</a:t>
            </a:r>
            <a:r>
              <a:rPr lang="en-GB" sz="3200" dirty="0" smtClean="0"/>
              <a:t>., </a:t>
            </a:r>
            <a:r>
              <a:rPr lang="en-GB" sz="3200" dirty="0" err="1" smtClean="0"/>
              <a:t>M.Hum</a:t>
            </a:r>
            <a:r>
              <a:rPr lang="en-GB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630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of Simple Past: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smtClean="0"/>
              <a:t>Tense which is used to show that a </a:t>
            </a:r>
            <a:r>
              <a:rPr lang="en-GB" dirty="0" smtClean="0">
                <a:solidFill>
                  <a:srgbClr val="FF0000"/>
                </a:solidFill>
              </a:rPr>
              <a:t>completed </a:t>
            </a:r>
            <a:r>
              <a:rPr lang="en-GB" dirty="0" smtClean="0"/>
              <a:t>action took place at a specific time in the past. </a:t>
            </a:r>
          </a:p>
          <a:p>
            <a:pPr marL="514350" indent="-514350">
              <a:buAutoNum type="arabicPeriod"/>
            </a:pPr>
            <a:r>
              <a:rPr lang="en-GB" dirty="0" smtClean="0"/>
              <a:t>Specific time: 2 years ago, two weeks ago, in 1990, last month, </a:t>
            </a:r>
            <a:r>
              <a:rPr lang="en-GB" dirty="0" err="1" smtClean="0"/>
              <a:t>etc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kind of sentences: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31901"/>
            <a:ext cx="5157787" cy="823912"/>
          </a:xfrm>
        </p:spPr>
        <p:txBody>
          <a:bodyPr/>
          <a:lstStyle/>
          <a:p>
            <a:pPr algn="ctr"/>
            <a:r>
              <a:rPr lang="en-GB" dirty="0" smtClean="0"/>
              <a:t>Verbal (action, mental)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097882"/>
            <a:ext cx="5157787" cy="41530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(+) S + V2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(-) S + did + not+ V1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(?) Did + S + V1?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(+) We went to the beach last week.</a:t>
            </a:r>
          </a:p>
          <a:p>
            <a:pPr marL="0" indent="0">
              <a:buNone/>
            </a:pPr>
            <a:r>
              <a:rPr lang="en-GB" dirty="0" smtClean="0"/>
              <a:t>(-) We didn’t </a:t>
            </a:r>
            <a:r>
              <a:rPr lang="en-GB" dirty="0"/>
              <a:t>go to the beach last week.</a:t>
            </a:r>
          </a:p>
          <a:p>
            <a:pPr marL="0" indent="0">
              <a:buNone/>
            </a:pPr>
            <a:r>
              <a:rPr lang="en-GB" dirty="0"/>
              <a:t>(?) Did we go to the beach last </a:t>
            </a:r>
            <a:r>
              <a:rPr lang="en-GB" dirty="0" smtClean="0"/>
              <a:t>week</a:t>
            </a:r>
            <a:r>
              <a:rPr lang="en-GB" dirty="0"/>
              <a:t>?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 algn="r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273970"/>
            <a:ext cx="5183188" cy="823912"/>
          </a:xfrm>
        </p:spPr>
        <p:txBody>
          <a:bodyPr/>
          <a:lstStyle/>
          <a:p>
            <a:pPr algn="ctr"/>
            <a:r>
              <a:rPr lang="en-GB" dirty="0" smtClean="0"/>
              <a:t>Nominal 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175670"/>
            <a:ext cx="5183188" cy="40139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(+) S + to be + </a:t>
            </a:r>
            <a:r>
              <a:rPr lang="en-GB" dirty="0" err="1" smtClean="0"/>
              <a:t>adj</a:t>
            </a:r>
            <a:r>
              <a:rPr lang="en-GB" dirty="0" smtClean="0"/>
              <a:t>/adv</a:t>
            </a:r>
            <a:r>
              <a:rPr lang="en-GB" dirty="0"/>
              <a:t>.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(-) S + to be + not+ </a:t>
            </a:r>
            <a:r>
              <a:rPr lang="en-GB" dirty="0" err="1" smtClean="0"/>
              <a:t>adj</a:t>
            </a:r>
            <a:r>
              <a:rPr lang="en-GB" dirty="0" smtClean="0"/>
              <a:t>/</a:t>
            </a:r>
            <a:r>
              <a:rPr lang="en-GB" dirty="0" err="1" smtClean="0"/>
              <a:t>adv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(?) to be +S + </a:t>
            </a:r>
            <a:r>
              <a:rPr lang="en-GB" dirty="0" err="1" smtClean="0"/>
              <a:t>adj</a:t>
            </a:r>
            <a:r>
              <a:rPr lang="en-GB" dirty="0" smtClean="0"/>
              <a:t>/</a:t>
            </a:r>
            <a:r>
              <a:rPr lang="en-GB" dirty="0" err="1" smtClean="0"/>
              <a:t>adv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(+) we were a senior high school student a year ago.</a:t>
            </a:r>
          </a:p>
          <a:p>
            <a:pPr marL="0" indent="0">
              <a:buNone/>
            </a:pPr>
            <a:r>
              <a:rPr lang="en-GB" dirty="0" smtClean="0"/>
              <a:t>(-) We weren’t </a:t>
            </a:r>
            <a:r>
              <a:rPr lang="en-GB" dirty="0"/>
              <a:t>a senior high school student a year ago.</a:t>
            </a:r>
          </a:p>
          <a:p>
            <a:pPr marL="0" indent="0">
              <a:buNone/>
            </a:pPr>
            <a:r>
              <a:rPr lang="en-GB" dirty="0"/>
              <a:t>(?) Were we a senior high school student a year </a:t>
            </a:r>
            <a:r>
              <a:rPr lang="en-GB" dirty="0" smtClean="0"/>
              <a:t>ago</a:t>
            </a:r>
            <a:r>
              <a:rPr lang="en-GB" dirty="0"/>
              <a:t>?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3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Features: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137324"/>
              </p:ext>
            </p:extLst>
          </p:nvPr>
        </p:nvGraphicFramePr>
        <p:xfrm>
          <a:off x="3555642" y="2057445"/>
          <a:ext cx="5257800" cy="386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727"/>
                <a:gridCol w="3430073"/>
              </a:tblGrid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SUBJECT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 AUXILARY VERBS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 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YOU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Were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THEY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Were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Were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SHE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HE 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0070C0"/>
                          </a:solidFill>
                        </a:rP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NAME(S)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were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Features: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035293"/>
              </p:ext>
            </p:extLst>
          </p:nvPr>
        </p:nvGraphicFramePr>
        <p:xfrm>
          <a:off x="1047751" y="2018808"/>
          <a:ext cx="1030604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02"/>
                <a:gridCol w="1691585"/>
                <a:gridCol w="1950870"/>
                <a:gridCol w="1545908"/>
                <a:gridCol w="1570634"/>
                <a:gridCol w="180975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REGULAR VERBS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IRREGULAR</a:t>
                      </a:r>
                      <a:r>
                        <a:rPr lang="en-GB" baseline="0" dirty="0" smtClean="0"/>
                        <a:t> VERBS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V1</a:t>
                      </a:r>
                      <a:r>
                        <a:rPr lang="en-GB" baseline="0" dirty="0" smtClean="0"/>
                        <a:t> </a:t>
                      </a:r>
                    </a:p>
                    <a:p>
                      <a:pPr algn="ctr"/>
                      <a:r>
                        <a:rPr lang="en-GB" baseline="0" dirty="0" smtClean="0"/>
                        <a:t>(Base Form)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V2</a:t>
                      </a:r>
                    </a:p>
                    <a:p>
                      <a:pPr algn="ctr"/>
                      <a:r>
                        <a:rPr lang="en-GB" dirty="0" smtClean="0"/>
                        <a:t>(Simple</a:t>
                      </a:r>
                      <a:r>
                        <a:rPr lang="en-GB" baseline="0" dirty="0" smtClean="0"/>
                        <a:t> Past)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V3</a:t>
                      </a:r>
                    </a:p>
                    <a:p>
                      <a:pPr algn="ctr"/>
                      <a:r>
                        <a:rPr lang="en-GB" dirty="0" smtClean="0"/>
                        <a:t>(Past</a:t>
                      </a:r>
                      <a:r>
                        <a:rPr lang="en-GB" baseline="0" dirty="0" smtClean="0"/>
                        <a:t> Participle)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V1</a:t>
                      </a:r>
                      <a:r>
                        <a:rPr lang="en-GB" baseline="0" dirty="0" smtClean="0"/>
                        <a:t> </a:t>
                      </a:r>
                    </a:p>
                    <a:p>
                      <a:pPr algn="ctr"/>
                      <a:r>
                        <a:rPr lang="en-GB" baseline="0" dirty="0" smtClean="0"/>
                        <a:t>(Base Form)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V2</a:t>
                      </a:r>
                    </a:p>
                    <a:p>
                      <a:pPr algn="ctr"/>
                      <a:r>
                        <a:rPr lang="en-GB" dirty="0" smtClean="0"/>
                        <a:t>(Simple</a:t>
                      </a:r>
                      <a:r>
                        <a:rPr lang="en-GB" baseline="0" dirty="0" smtClean="0"/>
                        <a:t> Past)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V3</a:t>
                      </a:r>
                    </a:p>
                    <a:p>
                      <a:pPr algn="ctr"/>
                      <a:r>
                        <a:rPr lang="en-GB" dirty="0" smtClean="0"/>
                        <a:t>(Past</a:t>
                      </a:r>
                      <a:r>
                        <a:rPr lang="en-GB" baseline="0" dirty="0" smtClean="0"/>
                        <a:t> Participle)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cook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cooked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cooked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played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played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sang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study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studied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studied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swim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Swam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Swum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Watch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watched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watched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Eaten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Kick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Kicked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Kicked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Wanted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Wanted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Cried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Cried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look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looked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looked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buy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bought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bought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9976"/>
            <a:ext cx="9144000" cy="2387600"/>
          </a:xfrm>
        </p:spPr>
        <p:txBody>
          <a:bodyPr/>
          <a:lstStyle/>
          <a:p>
            <a:r>
              <a:rPr lang="en-GB" dirty="0" smtClean="0"/>
              <a:t>Past Continuous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96839" y="6126062"/>
            <a:ext cx="9051587" cy="73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Ayu Pratiwi </a:t>
            </a:r>
            <a:r>
              <a:rPr lang="en-GB" sz="3200" dirty="0" err="1" smtClean="0"/>
              <a:t>Ulfah</a:t>
            </a:r>
            <a:r>
              <a:rPr lang="en-GB" sz="3200" dirty="0" smtClean="0"/>
              <a:t>, </a:t>
            </a:r>
            <a:r>
              <a:rPr lang="en-GB" sz="3200" dirty="0" err="1" smtClean="0"/>
              <a:t>S.Hum</a:t>
            </a:r>
            <a:r>
              <a:rPr lang="en-GB" sz="3200" dirty="0" smtClean="0"/>
              <a:t>., </a:t>
            </a:r>
            <a:r>
              <a:rPr lang="en-GB" sz="3200" dirty="0" err="1" smtClean="0"/>
              <a:t>M.Hum</a:t>
            </a:r>
            <a:r>
              <a:rPr lang="en-GB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90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of </a:t>
            </a:r>
            <a:r>
              <a:rPr lang="en-GB" dirty="0" smtClean="0"/>
              <a:t>Past Continuous: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which is used to show that an </a:t>
            </a:r>
            <a:r>
              <a:rPr lang="en-GB" dirty="0">
                <a:solidFill>
                  <a:srgbClr val="FF0000"/>
                </a:solidFill>
              </a:rPr>
              <a:t>ongoing past action </a:t>
            </a:r>
            <a:r>
              <a:rPr lang="en-GB" dirty="0"/>
              <a:t>was happening at a specific moment of interruption, or that two ongoing actions were happening at the same time.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sentence: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31901"/>
            <a:ext cx="5157787" cy="823912"/>
          </a:xfrm>
        </p:spPr>
        <p:txBody>
          <a:bodyPr/>
          <a:lstStyle/>
          <a:p>
            <a:pPr algn="ctr"/>
            <a:r>
              <a:rPr lang="en-GB" dirty="0" smtClean="0"/>
              <a:t>Verbal (action, mental)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0144" y="2036629"/>
            <a:ext cx="5311740" cy="4153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(+) S + to be + v-</a:t>
            </a:r>
            <a:r>
              <a:rPr lang="en-GB" dirty="0" err="1" smtClean="0">
                <a:solidFill>
                  <a:srgbClr val="FF0000"/>
                </a:solidFill>
              </a:rPr>
              <a:t>ing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 smtClean="0"/>
              <a:t>(-) S + to be + not + v-</a:t>
            </a:r>
            <a:r>
              <a:rPr lang="en-GB" dirty="0" err="1" smtClean="0"/>
              <a:t>ing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(?) to be + S + v-</a:t>
            </a:r>
            <a:r>
              <a:rPr lang="en-GB" dirty="0" err="1" smtClean="0"/>
              <a:t>ing</a:t>
            </a:r>
            <a:r>
              <a:rPr lang="en-GB" dirty="0" smtClean="0"/>
              <a:t>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(+) I was eating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you came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(-) I </a:t>
            </a:r>
            <a:r>
              <a:rPr lang="en-GB" dirty="0"/>
              <a:t>wasn’t eating when you came.</a:t>
            </a:r>
          </a:p>
          <a:p>
            <a:pPr marL="0" indent="0">
              <a:buNone/>
            </a:pPr>
            <a:r>
              <a:rPr lang="en-GB" dirty="0"/>
              <a:t>(?) Was I eating when you </a:t>
            </a:r>
            <a:r>
              <a:rPr lang="en-GB" dirty="0" smtClean="0"/>
              <a:t>came</a:t>
            </a:r>
            <a:r>
              <a:rPr lang="en-GB" dirty="0"/>
              <a:t>?</a:t>
            </a:r>
            <a:endParaRPr lang="en-GB" dirty="0" smtClean="0"/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 algn="r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691883" y="1815922"/>
            <a:ext cx="6205827" cy="47184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Conjunctions: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1. (Past continuous</a:t>
            </a:r>
            <a:r>
              <a:rPr lang="en-GB" dirty="0">
                <a:solidFill>
                  <a:srgbClr val="00B050"/>
                </a:solidFill>
              </a:rPr>
              <a:t>) </a:t>
            </a:r>
            <a:r>
              <a:rPr lang="en-GB" dirty="0" smtClean="0">
                <a:solidFill>
                  <a:srgbClr val="FF0000"/>
                </a:solidFill>
              </a:rPr>
              <a:t>when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(simple past)</a:t>
            </a:r>
            <a:endParaRPr lang="en-GB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2. (simple past) </a:t>
            </a:r>
            <a:r>
              <a:rPr lang="en-GB" dirty="0" smtClean="0">
                <a:solidFill>
                  <a:srgbClr val="FF0000"/>
                </a:solidFill>
              </a:rPr>
              <a:t>while </a:t>
            </a:r>
            <a:r>
              <a:rPr lang="en-GB" dirty="0" smtClean="0">
                <a:solidFill>
                  <a:srgbClr val="00B050"/>
                </a:solidFill>
              </a:rPr>
              <a:t>(Past continuous)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3. While </a:t>
            </a:r>
            <a:r>
              <a:rPr lang="en-GB" dirty="0">
                <a:solidFill>
                  <a:srgbClr val="00B050"/>
                </a:solidFill>
              </a:rPr>
              <a:t>(Past continuous</a:t>
            </a:r>
            <a:r>
              <a:rPr lang="en-GB" dirty="0" smtClean="0">
                <a:solidFill>
                  <a:srgbClr val="00B050"/>
                </a:solidFill>
              </a:rPr>
              <a:t>),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(simple past)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4. When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simple past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dirty="0" smtClean="0">
                <a:solidFill>
                  <a:srgbClr val="00B050"/>
                </a:solidFill>
              </a:rPr>
              <a:t>, </a:t>
            </a:r>
            <a:r>
              <a:rPr lang="en-GB" dirty="0">
                <a:solidFill>
                  <a:srgbClr val="00B050"/>
                </a:solidFill>
              </a:rPr>
              <a:t>(Past continuous)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Example:</a:t>
            </a:r>
          </a:p>
          <a:p>
            <a:pPr marL="514350" indent="-514350">
              <a:buAutoNum type="arabicPeriod"/>
            </a:pPr>
            <a:r>
              <a:rPr lang="en-GB" dirty="0" smtClean="0"/>
              <a:t>I was sleeping </a:t>
            </a:r>
            <a:r>
              <a:rPr lang="en-GB" dirty="0" smtClean="0">
                <a:solidFill>
                  <a:srgbClr val="FF0000"/>
                </a:solidFill>
              </a:rPr>
              <a:t>when </a:t>
            </a:r>
            <a:r>
              <a:rPr lang="en-GB" dirty="0" smtClean="0"/>
              <a:t>my mom knocked the door.</a:t>
            </a:r>
          </a:p>
          <a:p>
            <a:pPr marL="514350" indent="-514350">
              <a:buAutoNum type="arabicPeriod"/>
            </a:pPr>
            <a:r>
              <a:rPr lang="en-GB" dirty="0" smtClean="0"/>
              <a:t>I bought a bag </a:t>
            </a:r>
            <a:r>
              <a:rPr lang="en-GB" dirty="0" smtClean="0">
                <a:solidFill>
                  <a:srgbClr val="FF0000"/>
                </a:solidFill>
              </a:rPr>
              <a:t>while </a:t>
            </a:r>
            <a:r>
              <a:rPr lang="en-GB" dirty="0" smtClean="0"/>
              <a:t>you were buying a flower.</a:t>
            </a: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While </a:t>
            </a:r>
            <a:r>
              <a:rPr lang="en-GB" dirty="0" smtClean="0"/>
              <a:t>I was buying a bag, you bought a flower.</a:t>
            </a: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When </a:t>
            </a:r>
            <a:r>
              <a:rPr lang="en-GB" dirty="0" smtClean="0"/>
              <a:t>I slept, my mom was knocking the door.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465</Words>
  <Application>Microsoft Office PowerPoint</Application>
  <PresentationFormat>Widescreen</PresentationFormat>
  <Paragraphs>164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Simple Past </vt:lpstr>
      <vt:lpstr>Functions of Simple Past:</vt:lpstr>
      <vt:lpstr>Two kind of sentences:</vt:lpstr>
      <vt:lpstr>Language Features:</vt:lpstr>
      <vt:lpstr>Language Features:</vt:lpstr>
      <vt:lpstr>Past Continuous</vt:lpstr>
      <vt:lpstr>Functions of Past Continuous:</vt:lpstr>
      <vt:lpstr>sentence: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 Pratiwi</dc:creator>
  <cp:lastModifiedBy>Ayu Pratiwi</cp:lastModifiedBy>
  <cp:revision>99</cp:revision>
  <dcterms:created xsi:type="dcterms:W3CDTF">2020-10-19T02:20:08Z</dcterms:created>
  <dcterms:modified xsi:type="dcterms:W3CDTF">2021-11-01T13:24:53Z</dcterms:modified>
</cp:coreProperties>
</file>