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AA9E6-7793-4422-BD3D-9A55DB17CB8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2B00-B3E8-496C-937F-1160AAFA7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0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5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3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9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7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4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1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9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9729-32A0-474F-99C8-35DE154388F6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7911-0387-4876-9F63-5049B16F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9976"/>
            <a:ext cx="9144000" cy="2387600"/>
          </a:xfrm>
        </p:spPr>
        <p:txBody>
          <a:bodyPr/>
          <a:lstStyle/>
          <a:p>
            <a:r>
              <a:rPr lang="en-GB" dirty="0" smtClean="0"/>
              <a:t>Simple Present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615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Simple Present: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Habitual actions</a:t>
            </a:r>
          </a:p>
          <a:p>
            <a:r>
              <a:rPr lang="en-GB" dirty="0" smtClean="0"/>
              <a:t>2. General truth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kind of sentences: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7" y="2036629"/>
            <a:ext cx="5157787" cy="41530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(+) S + V1 (s/</a:t>
            </a:r>
            <a:r>
              <a:rPr lang="en-GB" dirty="0" err="1" smtClean="0"/>
              <a:t>es</a:t>
            </a:r>
            <a:r>
              <a:rPr lang="en-GB" dirty="0" smtClean="0"/>
              <a:t>/</a:t>
            </a:r>
            <a:r>
              <a:rPr lang="en-GB" dirty="0" err="1" smtClean="0"/>
              <a:t>ies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(-) S + do/does + not+ V1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(?) Do/does + S + V1?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(+) We study English every Friday.</a:t>
            </a:r>
          </a:p>
          <a:p>
            <a:pPr marL="0" indent="0">
              <a:buNone/>
            </a:pPr>
            <a:r>
              <a:rPr lang="en-GB" dirty="0" smtClean="0"/>
              <a:t>(-) We don’t </a:t>
            </a:r>
            <a:r>
              <a:rPr lang="en-GB" dirty="0"/>
              <a:t>study English every Friday.</a:t>
            </a:r>
          </a:p>
          <a:p>
            <a:pPr marL="0" indent="0">
              <a:buNone/>
            </a:pPr>
            <a:r>
              <a:rPr lang="en-GB" dirty="0"/>
              <a:t>(?) Do we study English every </a:t>
            </a:r>
            <a:r>
              <a:rPr lang="en-GB" dirty="0" smtClean="0"/>
              <a:t>Friday?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(+) </a:t>
            </a:r>
            <a:r>
              <a:rPr lang="en-GB" dirty="0" smtClean="0">
                <a:solidFill>
                  <a:srgbClr val="FF0000"/>
                </a:solidFill>
              </a:rPr>
              <a:t>Adrian studies English </a:t>
            </a:r>
            <a:r>
              <a:rPr lang="en-GB" dirty="0">
                <a:solidFill>
                  <a:srgbClr val="FF0000"/>
                </a:solidFill>
              </a:rPr>
              <a:t>every Friday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 smtClean="0"/>
              <a:t>(-) Adrian doesn’t study </a:t>
            </a:r>
            <a:r>
              <a:rPr lang="en-GB" dirty="0"/>
              <a:t>English every Friday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 smtClean="0"/>
              <a:t>Does </a:t>
            </a:r>
            <a:r>
              <a:rPr lang="en-GB" dirty="0" smtClean="0"/>
              <a:t>Adrian </a:t>
            </a:r>
            <a:r>
              <a:rPr lang="en-GB" dirty="0"/>
              <a:t>study English every </a:t>
            </a:r>
            <a:r>
              <a:rPr lang="en-GB" dirty="0" smtClean="0"/>
              <a:t>Friday?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pPr algn="ctr"/>
            <a:r>
              <a:rPr lang="en-GB" dirty="0" smtClean="0"/>
              <a:t>Nominal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175670"/>
            <a:ext cx="5183188" cy="4013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(+) S + to be + </a:t>
            </a:r>
            <a:r>
              <a:rPr lang="en-GB" dirty="0" err="1" smtClean="0"/>
              <a:t>adj</a:t>
            </a:r>
            <a:r>
              <a:rPr lang="en-GB" dirty="0" smtClean="0"/>
              <a:t>/adv</a:t>
            </a:r>
            <a:r>
              <a:rPr lang="en-GB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(-) S + to be + not+ </a:t>
            </a:r>
            <a:r>
              <a:rPr lang="en-GB" dirty="0" err="1" smtClean="0"/>
              <a:t>adj</a:t>
            </a:r>
            <a:r>
              <a:rPr lang="en-GB" dirty="0" smtClean="0"/>
              <a:t>/</a:t>
            </a:r>
            <a:r>
              <a:rPr lang="en-GB" dirty="0" err="1" smtClean="0"/>
              <a:t>adv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(?) to be +S + </a:t>
            </a:r>
            <a:r>
              <a:rPr lang="en-GB" dirty="0" err="1" smtClean="0"/>
              <a:t>adj</a:t>
            </a:r>
            <a:r>
              <a:rPr lang="en-GB" dirty="0" smtClean="0"/>
              <a:t>/</a:t>
            </a:r>
            <a:r>
              <a:rPr lang="en-GB" dirty="0" err="1" smtClean="0"/>
              <a:t>adv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(+) Adrian is </a:t>
            </a:r>
            <a:r>
              <a:rPr lang="en-GB" dirty="0" err="1" smtClean="0"/>
              <a:t>dilligent</a:t>
            </a:r>
            <a:r>
              <a:rPr lang="en-GB" dirty="0" smtClean="0"/>
              <a:t> student.</a:t>
            </a:r>
          </a:p>
          <a:p>
            <a:pPr marL="0" indent="0">
              <a:buNone/>
            </a:pPr>
            <a:r>
              <a:rPr lang="en-GB" dirty="0" smtClean="0"/>
              <a:t>(-) Adrian isn’t </a:t>
            </a:r>
            <a:r>
              <a:rPr lang="en-GB" dirty="0" err="1"/>
              <a:t>dilligent</a:t>
            </a:r>
            <a:r>
              <a:rPr lang="en-GB" dirty="0"/>
              <a:t> student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(?) </a:t>
            </a:r>
            <a:r>
              <a:rPr lang="en-GB" dirty="0"/>
              <a:t>Is Adrian </a:t>
            </a:r>
            <a:r>
              <a:rPr lang="en-GB" dirty="0" err="1"/>
              <a:t>dilligent</a:t>
            </a:r>
            <a:r>
              <a:rPr lang="en-GB" dirty="0"/>
              <a:t> </a:t>
            </a:r>
            <a:r>
              <a:rPr lang="en-GB" dirty="0" smtClean="0"/>
              <a:t>student?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21423"/>
              </p:ext>
            </p:extLst>
          </p:nvPr>
        </p:nvGraphicFramePr>
        <p:xfrm>
          <a:off x="838200" y="1825625"/>
          <a:ext cx="10515600" cy="440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27"/>
                <a:gridCol w="3430073"/>
                <a:gridCol w="2628900"/>
                <a:gridCol w="2628900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AUXILARY VERBS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DO/DOES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VI/ + (-S)/ (-ES)/ (-IES)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</a:t>
                      </a:r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dirty="0" smtClean="0"/>
                        <a:t>DO</a:t>
                      </a:r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dirty="0" smtClean="0"/>
                        <a:t>V1</a:t>
                      </a:r>
                    </a:p>
                    <a:p>
                      <a:r>
                        <a:rPr lang="en-GB" dirty="0" smtClean="0"/>
                        <a:t>practice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YOU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ARE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ARE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ARE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SHE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IS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DOES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V1 +</a:t>
                      </a:r>
                      <a:r>
                        <a:rPr lang="en-GB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S/ES/IES</a:t>
                      </a:r>
                    </a:p>
                    <a:p>
                      <a:r>
                        <a:rPr lang="en-GB" baseline="0" dirty="0" smtClean="0">
                          <a:solidFill>
                            <a:srgbClr val="0070C0"/>
                          </a:solidFill>
                        </a:rPr>
                        <a:t>practices</a:t>
                      </a:r>
                      <a:endParaRPr lang="en-GB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HE 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IS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IS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IS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 ARE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practice</a:t>
                      </a:r>
                    </a:p>
                    <a:p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90737"/>
              </p:ext>
            </p:extLst>
          </p:nvPr>
        </p:nvGraphicFramePr>
        <p:xfrm>
          <a:off x="838200" y="1825625"/>
          <a:ext cx="10515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SEMUA AKHIRAN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KIC</a:t>
                      </a: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GB" dirty="0" smtClean="0"/>
                        <a:t>S</a:t>
                      </a:r>
                    </a:p>
                    <a:p>
                      <a:r>
                        <a:rPr lang="en-GB" dirty="0" smtClean="0"/>
                        <a:t>WRIT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GB" dirty="0" smtClean="0"/>
                        <a:t>S</a:t>
                      </a:r>
                    </a:p>
                    <a:p>
                      <a:r>
                        <a:rPr lang="en-GB" dirty="0" smtClean="0"/>
                        <a:t>Runs</a:t>
                      </a:r>
                    </a:p>
                    <a:p>
                      <a:r>
                        <a:rPr lang="en-GB" dirty="0" smtClean="0"/>
                        <a:t>hopes</a:t>
                      </a:r>
                    </a:p>
                    <a:p>
                      <a:r>
                        <a:rPr lang="en-GB" dirty="0" smtClean="0"/>
                        <a:t>DRINKS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-O</a:t>
                      </a:r>
                    </a:p>
                    <a:p>
                      <a:r>
                        <a:rPr lang="en-GB" dirty="0" smtClean="0"/>
                        <a:t>-CH</a:t>
                      </a:r>
                    </a:p>
                    <a:p>
                      <a:r>
                        <a:rPr lang="en-GB" dirty="0" smtClean="0"/>
                        <a:t>-SH</a:t>
                      </a:r>
                    </a:p>
                    <a:p>
                      <a:r>
                        <a:rPr lang="en-GB" dirty="0" smtClean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GOES</a:t>
                      </a:r>
                    </a:p>
                    <a:p>
                      <a:r>
                        <a:rPr lang="en-GB" dirty="0" smtClean="0"/>
                        <a:t>WATCHES</a:t>
                      </a:r>
                    </a:p>
                    <a:p>
                      <a:r>
                        <a:rPr lang="en-GB" dirty="0" smtClean="0"/>
                        <a:t>teaches</a:t>
                      </a:r>
                    </a:p>
                    <a:p>
                      <a:r>
                        <a:rPr lang="en-GB" dirty="0" smtClean="0"/>
                        <a:t>WASHES</a:t>
                      </a:r>
                    </a:p>
                    <a:p>
                      <a:r>
                        <a:rPr lang="en-GB" dirty="0" smtClean="0"/>
                        <a:t>fixes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STUDIES stu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dy</a:t>
                      </a:r>
                    </a:p>
                    <a:p>
                      <a:r>
                        <a:rPr lang="en-GB" dirty="0" smtClean="0"/>
                        <a:t>TIDIES ti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dy</a:t>
                      </a:r>
                    </a:p>
                    <a:p>
                      <a:r>
                        <a:rPr lang="en-GB" dirty="0" smtClean="0"/>
                        <a:t>FLIES fl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*PLAYs</a:t>
                      </a:r>
                    </a:p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Enjoys</a:t>
                      </a:r>
                    </a:p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Says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 </a:t>
            </a:r>
            <a:r>
              <a:rPr lang="en-GB" dirty="0" err="1" smtClean="0"/>
              <a:t>Continous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(+) S + to be + </a:t>
            </a:r>
            <a:r>
              <a:rPr lang="en-GB" dirty="0" err="1" smtClean="0"/>
              <a:t>V.ing</a:t>
            </a:r>
            <a:r>
              <a:rPr lang="en-GB" dirty="0" smtClean="0"/>
              <a:t>= </a:t>
            </a:r>
            <a:r>
              <a:rPr lang="en-GB" dirty="0" smtClean="0">
                <a:solidFill>
                  <a:srgbClr val="FF0000"/>
                </a:solidFill>
              </a:rPr>
              <a:t>I am studying now.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(-) S + to be +not +</a:t>
            </a:r>
            <a:r>
              <a:rPr lang="en-GB" dirty="0" err="1" smtClean="0"/>
              <a:t>v.ing</a:t>
            </a:r>
            <a:r>
              <a:rPr lang="en-GB" dirty="0" smtClean="0"/>
              <a:t>  =I am not studying now.</a:t>
            </a:r>
          </a:p>
          <a:p>
            <a:pPr marL="0" indent="0">
              <a:buNone/>
            </a:pPr>
            <a:r>
              <a:rPr lang="en-GB" dirty="0" smtClean="0"/>
              <a:t>(?) To be +s + </a:t>
            </a:r>
            <a:r>
              <a:rPr lang="en-GB" dirty="0" err="1" smtClean="0"/>
              <a:t>V.ing</a:t>
            </a:r>
            <a:r>
              <a:rPr lang="en-GB" dirty="0" smtClean="0"/>
              <a:t>? = Am I </a:t>
            </a:r>
            <a:r>
              <a:rPr lang="en-GB" dirty="0" err="1" smtClean="0"/>
              <a:t>studing</a:t>
            </a:r>
            <a:r>
              <a:rPr lang="en-GB" dirty="0" smtClean="0"/>
              <a:t> now?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(+) We are sitting now on.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(-) we are not sitting now on.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(?) are we sitting now on?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308</Words>
  <Application>Microsoft Office PowerPoint</Application>
  <PresentationFormat>Widescreen</PresentationFormat>
  <Paragraphs>104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Simple Present</vt:lpstr>
      <vt:lpstr>Functions of Simple Present:</vt:lpstr>
      <vt:lpstr>Two kind of sentences:</vt:lpstr>
      <vt:lpstr>Language Features:</vt:lpstr>
      <vt:lpstr>Language Features:</vt:lpstr>
      <vt:lpstr>Present Continous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</dc:title>
  <dc:creator>Ayu Pratiwi</dc:creator>
  <cp:lastModifiedBy>Ayu Pratiwi</cp:lastModifiedBy>
  <cp:revision>64</cp:revision>
  <dcterms:created xsi:type="dcterms:W3CDTF">2020-10-05T02:26:23Z</dcterms:created>
  <dcterms:modified xsi:type="dcterms:W3CDTF">2020-10-12T03:29:00Z</dcterms:modified>
</cp:coreProperties>
</file>