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83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26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62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62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6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0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3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91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5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3CA7E-6DD3-4F03-AF6C-CAEBEEA55AC3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776C-14E6-45DB-B4DC-7C822D3F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6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VERBS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23760" y="6080760"/>
            <a:ext cx="4608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Ayu Pratiwi </a:t>
            </a:r>
            <a:r>
              <a:rPr lang="en-GB" sz="2400" dirty="0" err="1" smtClean="0"/>
              <a:t>Ulfah</a:t>
            </a:r>
            <a:r>
              <a:rPr lang="en-GB" sz="2400" dirty="0" smtClean="0"/>
              <a:t>, </a:t>
            </a:r>
            <a:r>
              <a:rPr lang="en-GB" sz="2400" dirty="0" err="1" smtClean="0"/>
              <a:t>S.Hum</a:t>
            </a:r>
            <a:r>
              <a:rPr lang="en-GB" sz="2400" dirty="0" smtClean="0"/>
              <a:t>., </a:t>
            </a:r>
            <a:r>
              <a:rPr lang="en-GB" sz="2400" dirty="0" err="1" smtClean="0"/>
              <a:t>M.Hum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332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Identifying Verbs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139" t="36848" r="24402" b="29879"/>
          <a:stretch/>
        </p:blipFill>
        <p:spPr>
          <a:xfrm>
            <a:off x="1882140" y="1874519"/>
            <a:ext cx="8427720" cy="4575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6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487" t="35625" r="5023" b="30833"/>
          <a:stretch/>
        </p:blipFill>
        <p:spPr>
          <a:xfrm>
            <a:off x="1539239" y="1690688"/>
            <a:ext cx="8412481" cy="446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7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verb base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488" t="24999" r="4671" b="32292"/>
          <a:stretch/>
        </p:blipFill>
        <p:spPr>
          <a:xfrm>
            <a:off x="1653540" y="1089461"/>
            <a:ext cx="8610600" cy="5768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0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 verbs and linking verbs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902" t="34260" r="4671" b="45417"/>
          <a:stretch/>
        </p:blipFill>
        <p:spPr>
          <a:xfrm>
            <a:off x="1962163" y="2392680"/>
            <a:ext cx="8267674" cy="2593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8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371" t="39375" r="4436" b="19167"/>
          <a:stretch/>
        </p:blipFill>
        <p:spPr>
          <a:xfrm>
            <a:off x="2194559" y="1825625"/>
            <a:ext cx="7330441" cy="4720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3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Transitive and intransitive verbs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542" t="28542" r="5725" b="16666"/>
          <a:stretch/>
        </p:blipFill>
        <p:spPr>
          <a:xfrm>
            <a:off x="2834639" y="1625177"/>
            <a:ext cx="5730241" cy="5232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6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VERBS</vt:lpstr>
      <vt:lpstr>Identifying Verbs</vt:lpstr>
      <vt:lpstr>PowerPoint Presentation</vt:lpstr>
      <vt:lpstr>The verb base  </vt:lpstr>
      <vt:lpstr>Action verbs and linking verbs </vt:lpstr>
      <vt:lpstr>PowerPoint Presentation</vt:lpstr>
      <vt:lpstr>Transitive and intransitive verbs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VERBS</dc:title>
  <dc:creator>Ayu Pratiwi</dc:creator>
  <cp:lastModifiedBy>Ayu Pratiwi</cp:lastModifiedBy>
  <cp:revision>6</cp:revision>
  <dcterms:created xsi:type="dcterms:W3CDTF">2020-12-21T01:24:28Z</dcterms:created>
  <dcterms:modified xsi:type="dcterms:W3CDTF">2020-12-21T02:20:08Z</dcterms:modified>
</cp:coreProperties>
</file>