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64"/>
  </p:notesMasterIdLst>
  <p:sldIdLst>
    <p:sldId id="256" r:id="rId2"/>
    <p:sldId id="32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32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20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24" r:id="rId60"/>
    <p:sldId id="325" r:id="rId61"/>
    <p:sldId id="327" r:id="rId62"/>
    <p:sldId id="329" r:id="rId6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4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90929"/>
  </p:normalViewPr>
  <p:slideViewPr>
    <p:cSldViewPr>
      <p:cViewPr varScale="1">
        <p:scale>
          <a:sx n="62" d="100"/>
          <a:sy n="62" d="100"/>
        </p:scale>
        <p:origin x="1350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055CE-3776-4880-A0D8-B435B67ADD6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43BD033-A470-453C-BBB0-E51DB57A8D4F}">
      <dgm:prSet phldrT="[Text]" phldr="1"/>
      <dgm:spPr/>
      <dgm:t>
        <a:bodyPr/>
        <a:lstStyle/>
        <a:p>
          <a:endParaRPr lang="en-ID"/>
        </a:p>
      </dgm:t>
    </dgm:pt>
    <dgm:pt modelId="{64BA9D6C-42B9-4D80-8CEE-26D63D20F3AE}" type="parTrans" cxnId="{1CFAA727-F7F4-4363-8E5E-C60F38026573}">
      <dgm:prSet/>
      <dgm:spPr/>
      <dgm:t>
        <a:bodyPr/>
        <a:lstStyle/>
        <a:p>
          <a:endParaRPr lang="en-ID"/>
        </a:p>
      </dgm:t>
    </dgm:pt>
    <dgm:pt modelId="{5CDDFBA2-EE5E-49EB-A3B7-7634CCA1FD3D}" type="sibTrans" cxnId="{1CFAA727-F7F4-4363-8E5E-C60F38026573}">
      <dgm:prSet/>
      <dgm:spPr/>
      <dgm:t>
        <a:bodyPr/>
        <a:lstStyle/>
        <a:p>
          <a:endParaRPr lang="en-ID"/>
        </a:p>
      </dgm:t>
    </dgm:pt>
    <dgm:pt modelId="{50D9A645-76C0-48D2-87FB-9A9D8BB45ECA}">
      <dgm:prSet phldrT="[Text]"/>
      <dgm:spPr/>
      <dgm:t>
        <a:bodyPr/>
        <a:lstStyle/>
        <a:p>
          <a:r>
            <a:rPr lang="en-US" dirty="0"/>
            <a:t>SUB – CPMK5</a:t>
          </a:r>
          <a:endParaRPr lang="en-ID" dirty="0"/>
        </a:p>
      </dgm:t>
    </dgm:pt>
    <dgm:pt modelId="{31C20E28-BB78-4EDD-B4F2-E0C2E563F7DF}" type="parTrans" cxnId="{079DB761-DC70-409A-B1C9-F85EEB4C1BA0}">
      <dgm:prSet/>
      <dgm:spPr/>
      <dgm:t>
        <a:bodyPr/>
        <a:lstStyle/>
        <a:p>
          <a:endParaRPr lang="en-ID"/>
        </a:p>
      </dgm:t>
    </dgm:pt>
    <dgm:pt modelId="{0DE8B069-0481-4E14-A9A4-7084989A4024}" type="sibTrans" cxnId="{079DB761-DC70-409A-B1C9-F85EEB4C1BA0}">
      <dgm:prSet/>
      <dgm:spPr/>
      <dgm:t>
        <a:bodyPr/>
        <a:lstStyle/>
        <a:p>
          <a:endParaRPr lang="en-ID"/>
        </a:p>
      </dgm:t>
    </dgm:pt>
    <dgm:pt modelId="{44034333-3B0A-4109-BF5D-42864B3538F7}">
      <dgm:prSet phldrT="[Text]"/>
      <dgm:spPr/>
      <dgm:t>
        <a:bodyPr/>
        <a:lstStyle/>
        <a:p>
          <a:r>
            <a:rPr lang="en-US" dirty="0" err="1"/>
            <a:t>Mahasiswa</a:t>
          </a:r>
          <a:r>
            <a:rPr lang="en-US" dirty="0"/>
            <a:t> </a:t>
          </a:r>
          <a:r>
            <a:rPr lang="en-US" dirty="0" err="1"/>
            <a:t>mampu</a:t>
          </a:r>
          <a:r>
            <a:rPr lang="en-US" dirty="0"/>
            <a:t> </a:t>
          </a:r>
          <a:r>
            <a:rPr lang="en-US" dirty="0" err="1"/>
            <a:t>menerapkan</a:t>
          </a:r>
          <a:r>
            <a:rPr lang="en-US" dirty="0"/>
            <a:t> </a:t>
          </a:r>
          <a:r>
            <a:rPr lang="en-US" dirty="0" err="1"/>
            <a:t>sifat-sifat</a:t>
          </a:r>
          <a:r>
            <a:rPr lang="en-US" dirty="0"/>
            <a:t> </a:t>
          </a:r>
          <a:r>
            <a:rPr lang="en-US" dirty="0" err="1"/>
            <a:t>dasar</a:t>
          </a:r>
          <a:r>
            <a:rPr lang="en-US" dirty="0"/>
            <a:t> </a:t>
          </a:r>
          <a:r>
            <a:rPr lang="en-US" dirty="0" err="1"/>
            <a:t>teori</a:t>
          </a:r>
          <a:r>
            <a:rPr lang="en-US" dirty="0"/>
            <a:t> </a:t>
          </a:r>
          <a:r>
            <a:rPr lang="en-US" dirty="0" err="1"/>
            <a:t>himpunan</a:t>
          </a:r>
          <a:r>
            <a:rPr lang="en-US" dirty="0"/>
            <a:t> dan </a:t>
          </a:r>
          <a:r>
            <a:rPr lang="en-US" dirty="0" err="1"/>
            <a:t>aljabar</a:t>
          </a:r>
          <a:r>
            <a:rPr lang="en-US" dirty="0"/>
            <a:t> </a:t>
          </a:r>
          <a:r>
            <a:rPr lang="en-US" dirty="0" err="1"/>
            <a:t>boolean</a:t>
          </a:r>
          <a:endParaRPr lang="en-ID" dirty="0"/>
        </a:p>
      </dgm:t>
    </dgm:pt>
    <dgm:pt modelId="{FCF60B6B-B303-49E9-B7FE-F61CC1C7E862}" type="parTrans" cxnId="{8481A853-1B17-4D74-BDBA-1E2CFD481B0B}">
      <dgm:prSet/>
      <dgm:spPr/>
      <dgm:t>
        <a:bodyPr/>
        <a:lstStyle/>
        <a:p>
          <a:endParaRPr lang="en-ID"/>
        </a:p>
      </dgm:t>
    </dgm:pt>
    <dgm:pt modelId="{9FB3B3AE-2CEA-47D6-87E5-7E0F661CBC33}" type="sibTrans" cxnId="{8481A853-1B17-4D74-BDBA-1E2CFD481B0B}">
      <dgm:prSet/>
      <dgm:spPr/>
      <dgm:t>
        <a:bodyPr/>
        <a:lstStyle/>
        <a:p>
          <a:endParaRPr lang="en-ID"/>
        </a:p>
      </dgm:t>
    </dgm:pt>
    <dgm:pt modelId="{A189329E-FA8C-4987-84BD-3AF50DEBFE6D}">
      <dgm:prSet phldrT="[Text]" phldr="1"/>
      <dgm:spPr/>
      <dgm:t>
        <a:bodyPr/>
        <a:lstStyle/>
        <a:p>
          <a:endParaRPr lang="en-ID"/>
        </a:p>
      </dgm:t>
    </dgm:pt>
    <dgm:pt modelId="{FA1A7140-A706-49F0-8EE8-3F7022A29CF1}" type="parTrans" cxnId="{DEFDF4CB-42B1-4F52-9CA1-3E17252E7D6D}">
      <dgm:prSet/>
      <dgm:spPr/>
      <dgm:t>
        <a:bodyPr/>
        <a:lstStyle/>
        <a:p>
          <a:endParaRPr lang="en-ID"/>
        </a:p>
      </dgm:t>
    </dgm:pt>
    <dgm:pt modelId="{DA74A141-5900-4645-BF1E-E46FB429231A}" type="sibTrans" cxnId="{DEFDF4CB-42B1-4F52-9CA1-3E17252E7D6D}">
      <dgm:prSet/>
      <dgm:spPr/>
      <dgm:t>
        <a:bodyPr/>
        <a:lstStyle/>
        <a:p>
          <a:endParaRPr lang="en-ID"/>
        </a:p>
      </dgm:t>
    </dgm:pt>
    <dgm:pt modelId="{714B5568-D345-42CA-B44C-F4D7D8076315}">
      <dgm:prSet phldrT="[Text]"/>
      <dgm:spPr/>
      <dgm:t>
        <a:bodyPr/>
        <a:lstStyle/>
        <a:p>
          <a:r>
            <a:rPr lang="en-US" dirty="0"/>
            <a:t>INDIKATOR</a:t>
          </a:r>
          <a:endParaRPr lang="en-ID" dirty="0"/>
        </a:p>
      </dgm:t>
    </dgm:pt>
    <dgm:pt modelId="{C2D0AC53-F675-4F43-B556-7076496E6D1D}" type="parTrans" cxnId="{8CE77E63-4435-4AF4-AF9F-2E86DAA1C887}">
      <dgm:prSet/>
      <dgm:spPr/>
      <dgm:t>
        <a:bodyPr/>
        <a:lstStyle/>
        <a:p>
          <a:endParaRPr lang="en-ID"/>
        </a:p>
      </dgm:t>
    </dgm:pt>
    <dgm:pt modelId="{CF6FCDA0-FFE7-4A38-A77B-ED4DFE54A3FE}" type="sibTrans" cxnId="{8CE77E63-4435-4AF4-AF9F-2E86DAA1C887}">
      <dgm:prSet/>
      <dgm:spPr/>
      <dgm:t>
        <a:bodyPr/>
        <a:lstStyle/>
        <a:p>
          <a:endParaRPr lang="en-ID"/>
        </a:p>
      </dgm:t>
    </dgm:pt>
    <dgm:pt modelId="{4EFEAD88-0E4C-40A0-8C14-6752357504C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/>
            <a:t>Ketepatan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sifat-sifat</a:t>
          </a:r>
          <a:r>
            <a:rPr lang="en-US" dirty="0"/>
            <a:t> </a:t>
          </a:r>
          <a:r>
            <a:rPr lang="en-US" dirty="0" err="1"/>
            <a:t>dasar</a:t>
          </a:r>
          <a:r>
            <a:rPr lang="en-US" dirty="0"/>
            <a:t> </a:t>
          </a:r>
          <a:r>
            <a:rPr lang="en-US" dirty="0" err="1"/>
            <a:t>teori</a:t>
          </a:r>
          <a:r>
            <a:rPr lang="en-US" dirty="0"/>
            <a:t> </a:t>
          </a:r>
          <a:r>
            <a:rPr lang="en-US" dirty="0" err="1"/>
            <a:t>himpunan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menyelesaikan</a:t>
          </a:r>
          <a:r>
            <a:rPr lang="en-US" dirty="0"/>
            <a:t> </a:t>
          </a:r>
          <a:r>
            <a:rPr lang="en-US" dirty="0" err="1"/>
            <a:t>masalah</a:t>
          </a:r>
          <a:endParaRPr lang="en-ID" dirty="0"/>
        </a:p>
      </dgm:t>
    </dgm:pt>
    <dgm:pt modelId="{988A800B-5D75-4F7C-B8C5-8FB24D95E5AE}" type="parTrans" cxnId="{B8D9FA49-D680-46C9-8B7A-9B3E839EB58C}">
      <dgm:prSet/>
      <dgm:spPr/>
      <dgm:t>
        <a:bodyPr/>
        <a:lstStyle/>
        <a:p>
          <a:endParaRPr lang="en-ID"/>
        </a:p>
      </dgm:t>
    </dgm:pt>
    <dgm:pt modelId="{D3D16BC9-481F-424A-B71C-5AD64BB5AE6D}" type="sibTrans" cxnId="{B8D9FA49-D680-46C9-8B7A-9B3E839EB58C}">
      <dgm:prSet/>
      <dgm:spPr/>
      <dgm:t>
        <a:bodyPr/>
        <a:lstStyle/>
        <a:p>
          <a:endParaRPr lang="en-ID"/>
        </a:p>
      </dgm:t>
    </dgm:pt>
    <dgm:pt modelId="{B6D010F1-8E48-4F9B-B7F7-D52B5350E119}">
      <dgm:prSet phldrT="[Text]" phldr="1"/>
      <dgm:spPr/>
      <dgm:t>
        <a:bodyPr/>
        <a:lstStyle/>
        <a:p>
          <a:endParaRPr lang="en-ID"/>
        </a:p>
      </dgm:t>
    </dgm:pt>
    <dgm:pt modelId="{CF649A75-0467-4D24-A032-4053B9F0421D}" type="parTrans" cxnId="{D5F078C6-83AA-4DB0-BC73-50663AA77A86}">
      <dgm:prSet/>
      <dgm:spPr/>
      <dgm:t>
        <a:bodyPr/>
        <a:lstStyle/>
        <a:p>
          <a:endParaRPr lang="en-ID"/>
        </a:p>
      </dgm:t>
    </dgm:pt>
    <dgm:pt modelId="{39C1D883-8075-4B18-8FE8-49EE01F40E0E}" type="sibTrans" cxnId="{D5F078C6-83AA-4DB0-BC73-50663AA77A86}">
      <dgm:prSet/>
      <dgm:spPr/>
      <dgm:t>
        <a:bodyPr/>
        <a:lstStyle/>
        <a:p>
          <a:endParaRPr lang="en-ID"/>
        </a:p>
      </dgm:t>
    </dgm:pt>
    <dgm:pt modelId="{7BC4F177-2C1A-45BE-8269-06F8410B5FD7}">
      <dgm:prSet phldrT="[Text]"/>
      <dgm:spPr/>
      <dgm:t>
        <a:bodyPr/>
        <a:lstStyle/>
        <a:p>
          <a:r>
            <a:rPr lang="en-US" dirty="0"/>
            <a:t>KRITERIA</a:t>
          </a:r>
          <a:endParaRPr lang="en-ID" dirty="0"/>
        </a:p>
      </dgm:t>
    </dgm:pt>
    <dgm:pt modelId="{DC73B6E7-2964-48BE-BAD5-DF6C2700D92D}" type="parTrans" cxnId="{8F53F7F3-1323-4175-877F-453320A2D794}">
      <dgm:prSet/>
      <dgm:spPr/>
      <dgm:t>
        <a:bodyPr/>
        <a:lstStyle/>
        <a:p>
          <a:endParaRPr lang="en-ID"/>
        </a:p>
      </dgm:t>
    </dgm:pt>
    <dgm:pt modelId="{A7F591E4-F7AF-4C6C-86A1-45DCBDF59D3F}" type="sibTrans" cxnId="{8F53F7F3-1323-4175-877F-453320A2D794}">
      <dgm:prSet/>
      <dgm:spPr/>
      <dgm:t>
        <a:bodyPr/>
        <a:lstStyle/>
        <a:p>
          <a:endParaRPr lang="en-ID"/>
        </a:p>
      </dgm:t>
    </dgm:pt>
    <dgm:pt modelId="{DFFE957E-C315-4C12-B886-D086C623AF6D}">
      <dgm:prSet phldrT="[Text]"/>
      <dgm:spPr/>
      <dgm:t>
        <a:bodyPr/>
        <a:lstStyle/>
        <a:p>
          <a:r>
            <a:rPr lang="en-US" dirty="0"/>
            <a:t>Mampu </a:t>
          </a:r>
          <a:r>
            <a:rPr lang="en-US" dirty="0" err="1"/>
            <a:t>menyusun</a:t>
          </a:r>
          <a:r>
            <a:rPr lang="en-US" dirty="0"/>
            <a:t> </a:t>
          </a:r>
          <a:r>
            <a:rPr lang="en-US" dirty="0" err="1"/>
            <a:t>pembuktian</a:t>
          </a:r>
          <a:r>
            <a:rPr lang="en-US" dirty="0"/>
            <a:t> </a:t>
          </a:r>
          <a:r>
            <a:rPr lang="en-US" dirty="0" err="1"/>
            <a:t>validitas</a:t>
          </a:r>
          <a:r>
            <a:rPr lang="en-US" dirty="0"/>
            <a:t> </a:t>
          </a:r>
          <a:r>
            <a:rPr lang="en-US" dirty="0" err="1"/>
            <a:t>argunentasi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teori</a:t>
          </a:r>
          <a:r>
            <a:rPr lang="en-US" dirty="0"/>
            <a:t> </a:t>
          </a:r>
          <a:r>
            <a:rPr lang="en-US" dirty="0" err="1"/>
            <a:t>dasar</a:t>
          </a:r>
          <a:r>
            <a:rPr lang="en-US" dirty="0"/>
            <a:t> </a:t>
          </a:r>
          <a:r>
            <a:rPr lang="en-US" dirty="0" err="1"/>
            <a:t>himpunan</a:t>
          </a:r>
          <a:r>
            <a:rPr lang="en-US" dirty="0"/>
            <a:t> </a:t>
          </a:r>
          <a:endParaRPr lang="en-ID" dirty="0"/>
        </a:p>
      </dgm:t>
    </dgm:pt>
    <dgm:pt modelId="{13653DB9-9507-4DA7-A684-6CD039E31D5D}" type="parTrans" cxnId="{A628D740-4BD0-417E-ADA7-66BAD301F0BE}">
      <dgm:prSet/>
      <dgm:spPr/>
      <dgm:t>
        <a:bodyPr/>
        <a:lstStyle/>
        <a:p>
          <a:endParaRPr lang="en-ID"/>
        </a:p>
      </dgm:t>
    </dgm:pt>
    <dgm:pt modelId="{A3151793-15F3-4E81-93AE-7781DFD36E92}" type="sibTrans" cxnId="{A628D740-4BD0-417E-ADA7-66BAD301F0BE}">
      <dgm:prSet/>
      <dgm:spPr/>
      <dgm:t>
        <a:bodyPr/>
        <a:lstStyle/>
        <a:p>
          <a:endParaRPr lang="en-ID"/>
        </a:p>
      </dgm:t>
    </dgm:pt>
    <dgm:pt modelId="{08F5CA47-DB3A-433E-B8A3-63CDF26A15EF}" type="pres">
      <dgm:prSet presAssocID="{5B1055CE-3776-4880-A0D8-B435B67ADD6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6A15BDF-C90F-4ED0-B37E-D6CD8153C1A1}" type="pres">
      <dgm:prSet presAssocID="{B43BD033-A470-453C-BBB0-E51DB57A8D4F}" presName="composite" presStyleCnt="0"/>
      <dgm:spPr/>
    </dgm:pt>
    <dgm:pt modelId="{BE58214B-3373-4DF5-8061-413F4CE71C5C}" type="pres">
      <dgm:prSet presAssocID="{B43BD033-A470-453C-BBB0-E51DB57A8D4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55640C1-A6F6-4C26-8EF3-976ABA0F38E4}" type="pres">
      <dgm:prSet presAssocID="{B43BD033-A470-453C-BBB0-E51DB57A8D4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E3F975F-EF23-49CE-8DD9-0A175E136C6E}" type="pres">
      <dgm:prSet presAssocID="{B43BD033-A470-453C-BBB0-E51DB57A8D4F}" presName="Accent" presStyleLbl="parChTrans1D1" presStyleIdx="0" presStyleCnt="3"/>
      <dgm:spPr/>
    </dgm:pt>
    <dgm:pt modelId="{3E57B283-1281-4D3E-BED8-1B2249717BEF}" type="pres">
      <dgm:prSet presAssocID="{B43BD033-A470-453C-BBB0-E51DB57A8D4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1B9546A0-F4B2-44B9-8F8B-445B8AC1B185}" type="pres">
      <dgm:prSet presAssocID="{5CDDFBA2-EE5E-49EB-A3B7-7634CCA1FD3D}" presName="sibTrans" presStyleCnt="0"/>
      <dgm:spPr/>
    </dgm:pt>
    <dgm:pt modelId="{DAB929FE-9AB3-4B45-9A1B-7355522B13B1}" type="pres">
      <dgm:prSet presAssocID="{A189329E-FA8C-4987-84BD-3AF50DEBFE6D}" presName="composite" presStyleCnt="0"/>
      <dgm:spPr/>
    </dgm:pt>
    <dgm:pt modelId="{EB71CB25-0213-40F1-8D9F-B115EFC08565}" type="pres">
      <dgm:prSet presAssocID="{A189329E-FA8C-4987-84BD-3AF50DEBFE6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B624595-3D6C-4E60-B767-FF3E259892CE}" type="pres">
      <dgm:prSet presAssocID="{A189329E-FA8C-4987-84BD-3AF50DEBFE6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B20A3719-5B0D-463E-9F59-A50A9413E360}" type="pres">
      <dgm:prSet presAssocID="{A189329E-FA8C-4987-84BD-3AF50DEBFE6D}" presName="Accent" presStyleLbl="parChTrans1D1" presStyleIdx="1" presStyleCnt="3"/>
      <dgm:spPr/>
    </dgm:pt>
    <dgm:pt modelId="{01700890-2602-426D-BBB4-DE621D63C51D}" type="pres">
      <dgm:prSet presAssocID="{A189329E-FA8C-4987-84BD-3AF50DEBFE6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E0D3392-538D-400F-83D9-C36A13E3045D}" type="pres">
      <dgm:prSet presAssocID="{DA74A141-5900-4645-BF1E-E46FB429231A}" presName="sibTrans" presStyleCnt="0"/>
      <dgm:spPr/>
    </dgm:pt>
    <dgm:pt modelId="{62E9808F-D7D3-4852-8125-0905F9B00D8F}" type="pres">
      <dgm:prSet presAssocID="{B6D010F1-8E48-4F9B-B7F7-D52B5350E119}" presName="composite" presStyleCnt="0"/>
      <dgm:spPr/>
    </dgm:pt>
    <dgm:pt modelId="{8BB82470-069B-4187-9FC0-C9871BF77CD5}" type="pres">
      <dgm:prSet presAssocID="{B6D010F1-8E48-4F9B-B7F7-D52B5350E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32897B4-2C0D-4F6C-879E-268F40CC7893}" type="pres">
      <dgm:prSet presAssocID="{B6D010F1-8E48-4F9B-B7F7-D52B5350E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DC6DBC2-A0FB-43F0-84C5-7C8F566C366D}" type="pres">
      <dgm:prSet presAssocID="{B6D010F1-8E48-4F9B-B7F7-D52B5350E119}" presName="Accent" presStyleLbl="parChTrans1D1" presStyleIdx="2" presStyleCnt="3"/>
      <dgm:spPr/>
    </dgm:pt>
    <dgm:pt modelId="{79ADC4E3-9D0A-42E3-8BF8-2635F667BC31}" type="pres">
      <dgm:prSet presAssocID="{B6D010F1-8E48-4F9B-B7F7-D52B5350E11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B8EC02-F1EE-480D-9C3F-435258B4035D}" type="presOf" srcId="{B6D010F1-8E48-4F9B-B7F7-D52B5350E119}" destId="{032897B4-2C0D-4F6C-879E-268F40CC7893}" srcOrd="0" destOrd="0" presId="urn:microsoft.com/office/officeart/2011/layout/TabList"/>
    <dgm:cxn modelId="{38E55311-F03E-471A-995F-974FCB9B6417}" type="presOf" srcId="{B43BD033-A470-453C-BBB0-E51DB57A8D4F}" destId="{855640C1-A6F6-4C26-8EF3-976ABA0F38E4}" srcOrd="0" destOrd="0" presId="urn:microsoft.com/office/officeart/2011/layout/TabList"/>
    <dgm:cxn modelId="{1CFAA727-F7F4-4363-8E5E-C60F38026573}" srcId="{5B1055CE-3776-4880-A0D8-B435B67ADD6B}" destId="{B43BD033-A470-453C-BBB0-E51DB57A8D4F}" srcOrd="0" destOrd="0" parTransId="{64BA9D6C-42B9-4D80-8CEE-26D63D20F3AE}" sibTransId="{5CDDFBA2-EE5E-49EB-A3B7-7634CCA1FD3D}"/>
    <dgm:cxn modelId="{A628D740-4BD0-417E-ADA7-66BAD301F0BE}" srcId="{B6D010F1-8E48-4F9B-B7F7-D52B5350E119}" destId="{DFFE957E-C315-4C12-B886-D086C623AF6D}" srcOrd="1" destOrd="0" parTransId="{13653DB9-9507-4DA7-A684-6CD039E31D5D}" sibTransId="{A3151793-15F3-4E81-93AE-7781DFD36E92}"/>
    <dgm:cxn modelId="{DBA3355F-F179-48F6-8190-57F5200B9B31}" type="presOf" srcId="{44034333-3B0A-4109-BF5D-42864B3538F7}" destId="{3E57B283-1281-4D3E-BED8-1B2249717BEF}" srcOrd="0" destOrd="0" presId="urn:microsoft.com/office/officeart/2011/layout/TabList"/>
    <dgm:cxn modelId="{079DB761-DC70-409A-B1C9-F85EEB4C1BA0}" srcId="{B43BD033-A470-453C-BBB0-E51DB57A8D4F}" destId="{50D9A645-76C0-48D2-87FB-9A9D8BB45ECA}" srcOrd="0" destOrd="0" parTransId="{31C20E28-BB78-4EDD-B4F2-E0C2E563F7DF}" sibTransId="{0DE8B069-0481-4E14-A9A4-7084989A4024}"/>
    <dgm:cxn modelId="{8CE77E63-4435-4AF4-AF9F-2E86DAA1C887}" srcId="{A189329E-FA8C-4987-84BD-3AF50DEBFE6D}" destId="{714B5568-D345-42CA-B44C-F4D7D8076315}" srcOrd="0" destOrd="0" parTransId="{C2D0AC53-F675-4F43-B556-7076496E6D1D}" sibTransId="{CF6FCDA0-FFE7-4A38-A77B-ED4DFE54A3FE}"/>
    <dgm:cxn modelId="{B8D9FA49-D680-46C9-8B7A-9B3E839EB58C}" srcId="{A189329E-FA8C-4987-84BD-3AF50DEBFE6D}" destId="{4EFEAD88-0E4C-40A0-8C14-6752357504C9}" srcOrd="1" destOrd="0" parTransId="{988A800B-5D75-4F7C-B8C5-8FB24D95E5AE}" sibTransId="{D3D16BC9-481F-424A-B71C-5AD64BB5AE6D}"/>
    <dgm:cxn modelId="{FC90246A-FD08-4C4B-86C1-A7154A7ADE01}" type="presOf" srcId="{714B5568-D345-42CA-B44C-F4D7D8076315}" destId="{EB71CB25-0213-40F1-8D9F-B115EFC08565}" srcOrd="0" destOrd="0" presId="urn:microsoft.com/office/officeart/2011/layout/TabList"/>
    <dgm:cxn modelId="{8481A853-1B17-4D74-BDBA-1E2CFD481B0B}" srcId="{B43BD033-A470-453C-BBB0-E51DB57A8D4F}" destId="{44034333-3B0A-4109-BF5D-42864B3538F7}" srcOrd="1" destOrd="0" parTransId="{FCF60B6B-B303-49E9-B7FE-F61CC1C7E862}" sibTransId="{9FB3B3AE-2CEA-47D6-87E5-7E0F661CBC33}"/>
    <dgm:cxn modelId="{8183617A-C9BA-4102-84B6-F9B3485D00A1}" type="presOf" srcId="{DFFE957E-C315-4C12-B886-D086C623AF6D}" destId="{79ADC4E3-9D0A-42E3-8BF8-2635F667BC31}" srcOrd="0" destOrd="0" presId="urn:microsoft.com/office/officeart/2011/layout/TabList"/>
    <dgm:cxn modelId="{AD990786-C345-41B6-8261-E3E7C2704B30}" type="presOf" srcId="{50D9A645-76C0-48D2-87FB-9A9D8BB45ECA}" destId="{BE58214B-3373-4DF5-8061-413F4CE71C5C}" srcOrd="0" destOrd="0" presId="urn:microsoft.com/office/officeart/2011/layout/TabList"/>
    <dgm:cxn modelId="{D5F078C6-83AA-4DB0-BC73-50663AA77A86}" srcId="{5B1055CE-3776-4880-A0D8-B435B67ADD6B}" destId="{B6D010F1-8E48-4F9B-B7F7-D52B5350E119}" srcOrd="2" destOrd="0" parTransId="{CF649A75-0467-4D24-A032-4053B9F0421D}" sibTransId="{39C1D883-8075-4B18-8FE8-49EE01F40E0E}"/>
    <dgm:cxn modelId="{8D0846CA-5194-4E62-8668-2A74CC101C24}" type="presOf" srcId="{4EFEAD88-0E4C-40A0-8C14-6752357504C9}" destId="{01700890-2602-426D-BBB4-DE621D63C51D}" srcOrd="0" destOrd="0" presId="urn:microsoft.com/office/officeart/2011/layout/TabList"/>
    <dgm:cxn modelId="{DEFDF4CB-42B1-4F52-9CA1-3E17252E7D6D}" srcId="{5B1055CE-3776-4880-A0D8-B435B67ADD6B}" destId="{A189329E-FA8C-4987-84BD-3AF50DEBFE6D}" srcOrd="1" destOrd="0" parTransId="{FA1A7140-A706-49F0-8EE8-3F7022A29CF1}" sibTransId="{DA74A141-5900-4645-BF1E-E46FB429231A}"/>
    <dgm:cxn modelId="{3A43AED7-3755-4BC0-81E3-8DE522098B01}" type="presOf" srcId="{7BC4F177-2C1A-45BE-8269-06F8410B5FD7}" destId="{8BB82470-069B-4187-9FC0-C9871BF77CD5}" srcOrd="0" destOrd="0" presId="urn:microsoft.com/office/officeart/2011/layout/TabList"/>
    <dgm:cxn modelId="{B591E0D7-4911-4AB3-BBFA-AE64DFE09804}" type="presOf" srcId="{5B1055CE-3776-4880-A0D8-B435B67ADD6B}" destId="{08F5CA47-DB3A-433E-B8A3-63CDF26A15EF}" srcOrd="0" destOrd="0" presId="urn:microsoft.com/office/officeart/2011/layout/TabList"/>
    <dgm:cxn modelId="{E300BAEE-DF5D-4222-8461-6B1A70E45F0D}" type="presOf" srcId="{A189329E-FA8C-4987-84BD-3AF50DEBFE6D}" destId="{3B624595-3D6C-4E60-B767-FF3E259892CE}" srcOrd="0" destOrd="0" presId="urn:microsoft.com/office/officeart/2011/layout/TabList"/>
    <dgm:cxn modelId="{8F53F7F3-1323-4175-877F-453320A2D794}" srcId="{B6D010F1-8E48-4F9B-B7F7-D52B5350E119}" destId="{7BC4F177-2C1A-45BE-8269-06F8410B5FD7}" srcOrd="0" destOrd="0" parTransId="{DC73B6E7-2964-48BE-BAD5-DF6C2700D92D}" sibTransId="{A7F591E4-F7AF-4C6C-86A1-45DCBDF59D3F}"/>
    <dgm:cxn modelId="{6BAD4611-605B-40E9-873C-B28D634B1224}" type="presParOf" srcId="{08F5CA47-DB3A-433E-B8A3-63CDF26A15EF}" destId="{A6A15BDF-C90F-4ED0-B37E-D6CD8153C1A1}" srcOrd="0" destOrd="0" presId="urn:microsoft.com/office/officeart/2011/layout/TabList"/>
    <dgm:cxn modelId="{FE22319B-7B91-41C3-8E33-13C9DEBBDC9F}" type="presParOf" srcId="{A6A15BDF-C90F-4ED0-B37E-D6CD8153C1A1}" destId="{BE58214B-3373-4DF5-8061-413F4CE71C5C}" srcOrd="0" destOrd="0" presId="urn:microsoft.com/office/officeart/2011/layout/TabList"/>
    <dgm:cxn modelId="{9F57CCAE-9D64-4C3F-BC1F-779B399B5F01}" type="presParOf" srcId="{A6A15BDF-C90F-4ED0-B37E-D6CD8153C1A1}" destId="{855640C1-A6F6-4C26-8EF3-976ABA0F38E4}" srcOrd="1" destOrd="0" presId="urn:microsoft.com/office/officeart/2011/layout/TabList"/>
    <dgm:cxn modelId="{20523002-06C9-4629-8EF2-6F5E38385AE9}" type="presParOf" srcId="{A6A15BDF-C90F-4ED0-B37E-D6CD8153C1A1}" destId="{9E3F975F-EF23-49CE-8DD9-0A175E136C6E}" srcOrd="2" destOrd="0" presId="urn:microsoft.com/office/officeart/2011/layout/TabList"/>
    <dgm:cxn modelId="{C4858427-62EC-4DD1-92BE-36CA2BA8D3EB}" type="presParOf" srcId="{08F5CA47-DB3A-433E-B8A3-63CDF26A15EF}" destId="{3E57B283-1281-4D3E-BED8-1B2249717BEF}" srcOrd="1" destOrd="0" presId="urn:microsoft.com/office/officeart/2011/layout/TabList"/>
    <dgm:cxn modelId="{2963612D-26AB-4873-B051-FC77E8E09FF3}" type="presParOf" srcId="{08F5CA47-DB3A-433E-B8A3-63CDF26A15EF}" destId="{1B9546A0-F4B2-44B9-8F8B-445B8AC1B185}" srcOrd="2" destOrd="0" presId="urn:microsoft.com/office/officeart/2011/layout/TabList"/>
    <dgm:cxn modelId="{FF274A1E-6528-4BC0-80DE-790AEB8AD660}" type="presParOf" srcId="{08F5CA47-DB3A-433E-B8A3-63CDF26A15EF}" destId="{DAB929FE-9AB3-4B45-9A1B-7355522B13B1}" srcOrd="3" destOrd="0" presId="urn:microsoft.com/office/officeart/2011/layout/TabList"/>
    <dgm:cxn modelId="{0FBBE313-8788-4326-918A-C1D662396D42}" type="presParOf" srcId="{DAB929FE-9AB3-4B45-9A1B-7355522B13B1}" destId="{EB71CB25-0213-40F1-8D9F-B115EFC08565}" srcOrd="0" destOrd="0" presId="urn:microsoft.com/office/officeart/2011/layout/TabList"/>
    <dgm:cxn modelId="{2508D23B-0806-4453-9CC5-87925BF911DC}" type="presParOf" srcId="{DAB929FE-9AB3-4B45-9A1B-7355522B13B1}" destId="{3B624595-3D6C-4E60-B767-FF3E259892CE}" srcOrd="1" destOrd="0" presId="urn:microsoft.com/office/officeart/2011/layout/TabList"/>
    <dgm:cxn modelId="{9FE67A70-CB71-4819-A8A0-676065AB961C}" type="presParOf" srcId="{DAB929FE-9AB3-4B45-9A1B-7355522B13B1}" destId="{B20A3719-5B0D-463E-9F59-A50A9413E360}" srcOrd="2" destOrd="0" presId="urn:microsoft.com/office/officeart/2011/layout/TabList"/>
    <dgm:cxn modelId="{E9B8F9F3-9ECA-43FF-A2E0-16B1069A4794}" type="presParOf" srcId="{08F5CA47-DB3A-433E-B8A3-63CDF26A15EF}" destId="{01700890-2602-426D-BBB4-DE621D63C51D}" srcOrd="4" destOrd="0" presId="urn:microsoft.com/office/officeart/2011/layout/TabList"/>
    <dgm:cxn modelId="{CF5916CF-8788-42DB-BFC2-D9C855971227}" type="presParOf" srcId="{08F5CA47-DB3A-433E-B8A3-63CDF26A15EF}" destId="{6E0D3392-538D-400F-83D9-C36A13E3045D}" srcOrd="5" destOrd="0" presId="urn:microsoft.com/office/officeart/2011/layout/TabList"/>
    <dgm:cxn modelId="{A349B3C0-7E6F-42D4-A9E4-0645984AC114}" type="presParOf" srcId="{08F5CA47-DB3A-433E-B8A3-63CDF26A15EF}" destId="{62E9808F-D7D3-4852-8125-0905F9B00D8F}" srcOrd="6" destOrd="0" presId="urn:microsoft.com/office/officeart/2011/layout/TabList"/>
    <dgm:cxn modelId="{94689091-8C87-4E31-9207-2428373C00A0}" type="presParOf" srcId="{62E9808F-D7D3-4852-8125-0905F9B00D8F}" destId="{8BB82470-069B-4187-9FC0-C9871BF77CD5}" srcOrd="0" destOrd="0" presId="urn:microsoft.com/office/officeart/2011/layout/TabList"/>
    <dgm:cxn modelId="{390A16B9-F224-481F-A074-7F6624CD14B6}" type="presParOf" srcId="{62E9808F-D7D3-4852-8125-0905F9B00D8F}" destId="{032897B4-2C0D-4F6C-879E-268F40CC7893}" srcOrd="1" destOrd="0" presId="urn:microsoft.com/office/officeart/2011/layout/TabList"/>
    <dgm:cxn modelId="{C5CCCD26-7B72-4A4C-AAA0-366EBA97FF5A}" type="presParOf" srcId="{62E9808F-D7D3-4852-8125-0905F9B00D8F}" destId="{6DC6DBC2-A0FB-43F0-84C5-7C8F566C366D}" srcOrd="2" destOrd="0" presId="urn:microsoft.com/office/officeart/2011/layout/TabList"/>
    <dgm:cxn modelId="{19980BFF-AC38-425C-9245-4BBF9A0BF577}" type="presParOf" srcId="{08F5CA47-DB3A-433E-B8A3-63CDF26A15EF}" destId="{79ADC4E3-9D0A-42E3-8BF8-2635F667BC3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DBC2-A0FB-43F0-84C5-7C8F566C366D}">
      <dsp:nvSpPr>
        <dsp:cNvPr id="0" name=""/>
        <dsp:cNvSpPr/>
      </dsp:nvSpPr>
      <dsp:spPr>
        <a:xfrm>
          <a:off x="0" y="3150672"/>
          <a:ext cx="74041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A3719-5B0D-463E-9F59-A50A9413E360}">
      <dsp:nvSpPr>
        <dsp:cNvPr id="0" name=""/>
        <dsp:cNvSpPr/>
      </dsp:nvSpPr>
      <dsp:spPr>
        <a:xfrm>
          <a:off x="0" y="1797408"/>
          <a:ext cx="74041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F975F-EF23-49CE-8DD9-0A175E136C6E}">
      <dsp:nvSpPr>
        <dsp:cNvPr id="0" name=""/>
        <dsp:cNvSpPr/>
      </dsp:nvSpPr>
      <dsp:spPr>
        <a:xfrm>
          <a:off x="0" y="444144"/>
          <a:ext cx="74041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8214B-3373-4DF5-8061-413F4CE71C5C}">
      <dsp:nvSpPr>
        <dsp:cNvPr id="0" name=""/>
        <dsp:cNvSpPr/>
      </dsp:nvSpPr>
      <dsp:spPr>
        <a:xfrm>
          <a:off x="1925065" y="495"/>
          <a:ext cx="5479034" cy="44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SUB – CPMK5</a:t>
          </a:r>
          <a:endParaRPr lang="en-ID" sz="2400" kern="1200" dirty="0"/>
        </a:p>
      </dsp:txBody>
      <dsp:txXfrm>
        <a:off x="1925065" y="495"/>
        <a:ext cx="5479034" cy="443649"/>
      </dsp:txXfrm>
    </dsp:sp>
    <dsp:sp modelId="{855640C1-A6F6-4C26-8EF3-976ABA0F38E4}">
      <dsp:nvSpPr>
        <dsp:cNvPr id="0" name=""/>
        <dsp:cNvSpPr/>
      </dsp:nvSpPr>
      <dsp:spPr>
        <a:xfrm>
          <a:off x="0" y="495"/>
          <a:ext cx="1925066" cy="4436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300" kern="1200"/>
        </a:p>
      </dsp:txBody>
      <dsp:txXfrm>
        <a:off x="21661" y="22156"/>
        <a:ext cx="1881744" cy="421988"/>
      </dsp:txXfrm>
    </dsp:sp>
    <dsp:sp modelId="{3E57B283-1281-4D3E-BED8-1B2249717BEF}">
      <dsp:nvSpPr>
        <dsp:cNvPr id="0" name=""/>
        <dsp:cNvSpPr/>
      </dsp:nvSpPr>
      <dsp:spPr>
        <a:xfrm>
          <a:off x="0" y="444144"/>
          <a:ext cx="7404100" cy="88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Mahasiswa</a:t>
          </a:r>
          <a:r>
            <a:rPr lang="en-US" sz="1900" kern="1200" dirty="0"/>
            <a:t> </a:t>
          </a:r>
          <a:r>
            <a:rPr lang="en-US" sz="1900" kern="1200" dirty="0" err="1"/>
            <a:t>mampu</a:t>
          </a:r>
          <a:r>
            <a:rPr lang="en-US" sz="1900" kern="1200" dirty="0"/>
            <a:t> </a:t>
          </a:r>
          <a:r>
            <a:rPr lang="en-US" sz="1900" kern="1200" dirty="0" err="1"/>
            <a:t>menerapkan</a:t>
          </a:r>
          <a:r>
            <a:rPr lang="en-US" sz="1900" kern="1200" dirty="0"/>
            <a:t> </a:t>
          </a:r>
          <a:r>
            <a:rPr lang="en-US" sz="1900" kern="1200" dirty="0" err="1"/>
            <a:t>sifat-sifat</a:t>
          </a:r>
          <a:r>
            <a:rPr lang="en-US" sz="1900" kern="1200" dirty="0"/>
            <a:t> </a:t>
          </a:r>
          <a:r>
            <a:rPr lang="en-US" sz="1900" kern="1200" dirty="0" err="1"/>
            <a:t>dasar</a:t>
          </a:r>
          <a:r>
            <a:rPr lang="en-US" sz="1900" kern="1200" dirty="0"/>
            <a:t> </a:t>
          </a:r>
          <a:r>
            <a:rPr lang="en-US" sz="1900" kern="1200" dirty="0" err="1"/>
            <a:t>teori</a:t>
          </a:r>
          <a:r>
            <a:rPr lang="en-US" sz="1900" kern="1200" dirty="0"/>
            <a:t> </a:t>
          </a:r>
          <a:r>
            <a:rPr lang="en-US" sz="1900" kern="1200" dirty="0" err="1"/>
            <a:t>himpunan</a:t>
          </a:r>
          <a:r>
            <a:rPr lang="en-US" sz="1900" kern="1200" dirty="0"/>
            <a:t> dan </a:t>
          </a:r>
          <a:r>
            <a:rPr lang="en-US" sz="1900" kern="1200" dirty="0" err="1"/>
            <a:t>aljabar</a:t>
          </a:r>
          <a:r>
            <a:rPr lang="en-US" sz="1900" kern="1200" dirty="0"/>
            <a:t> </a:t>
          </a:r>
          <a:r>
            <a:rPr lang="en-US" sz="1900" kern="1200" dirty="0" err="1"/>
            <a:t>boolean</a:t>
          </a:r>
          <a:endParaRPr lang="en-ID" sz="1900" kern="1200" dirty="0"/>
        </a:p>
      </dsp:txBody>
      <dsp:txXfrm>
        <a:off x="0" y="444144"/>
        <a:ext cx="7404100" cy="887432"/>
      </dsp:txXfrm>
    </dsp:sp>
    <dsp:sp modelId="{EB71CB25-0213-40F1-8D9F-B115EFC08565}">
      <dsp:nvSpPr>
        <dsp:cNvPr id="0" name=""/>
        <dsp:cNvSpPr/>
      </dsp:nvSpPr>
      <dsp:spPr>
        <a:xfrm>
          <a:off x="1925065" y="1353759"/>
          <a:ext cx="5479034" cy="44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INDIKATOR</a:t>
          </a:r>
          <a:endParaRPr lang="en-ID" sz="2400" kern="1200" dirty="0"/>
        </a:p>
      </dsp:txBody>
      <dsp:txXfrm>
        <a:off x="1925065" y="1353759"/>
        <a:ext cx="5479034" cy="443649"/>
      </dsp:txXfrm>
    </dsp:sp>
    <dsp:sp modelId="{3B624595-3D6C-4E60-B767-FF3E259892CE}">
      <dsp:nvSpPr>
        <dsp:cNvPr id="0" name=""/>
        <dsp:cNvSpPr/>
      </dsp:nvSpPr>
      <dsp:spPr>
        <a:xfrm>
          <a:off x="0" y="1353759"/>
          <a:ext cx="1925066" cy="4436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300" kern="1200"/>
        </a:p>
      </dsp:txBody>
      <dsp:txXfrm>
        <a:off x="21661" y="1375420"/>
        <a:ext cx="1881744" cy="421988"/>
      </dsp:txXfrm>
    </dsp:sp>
    <dsp:sp modelId="{01700890-2602-426D-BBB4-DE621D63C51D}">
      <dsp:nvSpPr>
        <dsp:cNvPr id="0" name=""/>
        <dsp:cNvSpPr/>
      </dsp:nvSpPr>
      <dsp:spPr>
        <a:xfrm>
          <a:off x="0" y="1797408"/>
          <a:ext cx="7404100" cy="88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kern="1200" dirty="0" err="1"/>
            <a:t>Ketepatan</a:t>
          </a:r>
          <a:r>
            <a:rPr lang="en-US" sz="1900" kern="1200" dirty="0"/>
            <a:t> </a:t>
          </a:r>
          <a:r>
            <a:rPr lang="en-US" sz="1900" kern="1200" dirty="0" err="1"/>
            <a:t>dalam</a:t>
          </a:r>
          <a:r>
            <a:rPr lang="en-US" sz="1900" kern="1200" dirty="0"/>
            <a:t>  </a:t>
          </a:r>
          <a:r>
            <a:rPr lang="en-US" sz="1900" kern="1200" dirty="0" err="1"/>
            <a:t>menggunakan</a:t>
          </a:r>
          <a:r>
            <a:rPr lang="en-US" sz="1900" kern="1200" dirty="0"/>
            <a:t> </a:t>
          </a:r>
          <a:r>
            <a:rPr lang="en-US" sz="1900" kern="1200" dirty="0" err="1"/>
            <a:t>sifat-sifat</a:t>
          </a:r>
          <a:r>
            <a:rPr lang="en-US" sz="1900" kern="1200" dirty="0"/>
            <a:t> </a:t>
          </a:r>
          <a:r>
            <a:rPr lang="en-US" sz="1900" kern="1200" dirty="0" err="1"/>
            <a:t>dasar</a:t>
          </a:r>
          <a:r>
            <a:rPr lang="en-US" sz="1900" kern="1200" dirty="0"/>
            <a:t> </a:t>
          </a:r>
          <a:r>
            <a:rPr lang="en-US" sz="1900" kern="1200" dirty="0" err="1"/>
            <a:t>teori</a:t>
          </a:r>
          <a:r>
            <a:rPr lang="en-US" sz="1900" kern="1200" dirty="0"/>
            <a:t> </a:t>
          </a:r>
          <a:r>
            <a:rPr lang="en-US" sz="1900" kern="1200" dirty="0" err="1"/>
            <a:t>himpunan</a:t>
          </a:r>
          <a:r>
            <a:rPr lang="en-US" sz="1900" kern="1200" dirty="0"/>
            <a:t> </a:t>
          </a:r>
          <a:r>
            <a:rPr lang="en-US" sz="1900" kern="1200" dirty="0" err="1"/>
            <a:t>untuk</a:t>
          </a:r>
          <a:r>
            <a:rPr lang="en-US" sz="1900" kern="1200" dirty="0"/>
            <a:t> </a:t>
          </a:r>
          <a:r>
            <a:rPr lang="en-US" sz="1900" kern="1200" dirty="0" err="1"/>
            <a:t>menyelesaikan</a:t>
          </a:r>
          <a:r>
            <a:rPr lang="en-US" sz="1900" kern="1200" dirty="0"/>
            <a:t> </a:t>
          </a:r>
          <a:r>
            <a:rPr lang="en-US" sz="1900" kern="1200" dirty="0" err="1"/>
            <a:t>masalah</a:t>
          </a:r>
          <a:endParaRPr lang="en-ID" sz="1900" kern="1200" dirty="0"/>
        </a:p>
      </dsp:txBody>
      <dsp:txXfrm>
        <a:off x="0" y="1797408"/>
        <a:ext cx="7404100" cy="887432"/>
      </dsp:txXfrm>
    </dsp:sp>
    <dsp:sp modelId="{8BB82470-069B-4187-9FC0-C9871BF77CD5}">
      <dsp:nvSpPr>
        <dsp:cNvPr id="0" name=""/>
        <dsp:cNvSpPr/>
      </dsp:nvSpPr>
      <dsp:spPr>
        <a:xfrm>
          <a:off x="1925065" y="2707023"/>
          <a:ext cx="5479034" cy="44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KRITERIA</a:t>
          </a:r>
          <a:endParaRPr lang="en-ID" sz="2400" kern="1200" dirty="0"/>
        </a:p>
      </dsp:txBody>
      <dsp:txXfrm>
        <a:off x="1925065" y="2707023"/>
        <a:ext cx="5479034" cy="443649"/>
      </dsp:txXfrm>
    </dsp:sp>
    <dsp:sp modelId="{032897B4-2C0D-4F6C-879E-268F40CC7893}">
      <dsp:nvSpPr>
        <dsp:cNvPr id="0" name=""/>
        <dsp:cNvSpPr/>
      </dsp:nvSpPr>
      <dsp:spPr>
        <a:xfrm>
          <a:off x="0" y="2707023"/>
          <a:ext cx="1925066" cy="4436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300" kern="1200"/>
        </a:p>
      </dsp:txBody>
      <dsp:txXfrm>
        <a:off x="21661" y="2728684"/>
        <a:ext cx="1881744" cy="421988"/>
      </dsp:txXfrm>
    </dsp:sp>
    <dsp:sp modelId="{79ADC4E3-9D0A-42E3-8BF8-2635F667BC31}">
      <dsp:nvSpPr>
        <dsp:cNvPr id="0" name=""/>
        <dsp:cNvSpPr/>
      </dsp:nvSpPr>
      <dsp:spPr>
        <a:xfrm>
          <a:off x="0" y="3150672"/>
          <a:ext cx="7404100" cy="887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Mampu </a:t>
          </a:r>
          <a:r>
            <a:rPr lang="en-US" sz="1900" kern="1200" dirty="0" err="1"/>
            <a:t>menyusun</a:t>
          </a:r>
          <a:r>
            <a:rPr lang="en-US" sz="1900" kern="1200" dirty="0"/>
            <a:t> </a:t>
          </a:r>
          <a:r>
            <a:rPr lang="en-US" sz="1900" kern="1200" dirty="0" err="1"/>
            <a:t>pembuktian</a:t>
          </a:r>
          <a:r>
            <a:rPr lang="en-US" sz="1900" kern="1200" dirty="0"/>
            <a:t> </a:t>
          </a:r>
          <a:r>
            <a:rPr lang="en-US" sz="1900" kern="1200" dirty="0" err="1"/>
            <a:t>validitas</a:t>
          </a:r>
          <a:r>
            <a:rPr lang="en-US" sz="1900" kern="1200" dirty="0"/>
            <a:t> </a:t>
          </a:r>
          <a:r>
            <a:rPr lang="en-US" sz="1900" kern="1200" dirty="0" err="1"/>
            <a:t>argunentasi</a:t>
          </a:r>
          <a:r>
            <a:rPr lang="en-US" sz="1900" kern="1200" dirty="0"/>
            <a:t> </a:t>
          </a:r>
          <a:r>
            <a:rPr lang="en-US" sz="1900" kern="1200" dirty="0" err="1"/>
            <a:t>menggunakan</a:t>
          </a:r>
          <a:r>
            <a:rPr lang="en-US" sz="1900" kern="1200" dirty="0"/>
            <a:t> </a:t>
          </a:r>
          <a:r>
            <a:rPr lang="en-US" sz="1900" kern="1200" dirty="0" err="1"/>
            <a:t>teori</a:t>
          </a:r>
          <a:r>
            <a:rPr lang="en-US" sz="1900" kern="1200" dirty="0"/>
            <a:t> </a:t>
          </a:r>
          <a:r>
            <a:rPr lang="en-US" sz="1900" kern="1200" dirty="0" err="1"/>
            <a:t>dasar</a:t>
          </a:r>
          <a:r>
            <a:rPr lang="en-US" sz="1900" kern="1200" dirty="0"/>
            <a:t> </a:t>
          </a:r>
          <a:r>
            <a:rPr lang="en-US" sz="1900" kern="1200" dirty="0" err="1"/>
            <a:t>himpunan</a:t>
          </a:r>
          <a:r>
            <a:rPr lang="en-US" sz="1900" kern="1200" dirty="0"/>
            <a:t> </a:t>
          </a:r>
          <a:endParaRPr lang="en-ID" sz="1900" kern="1200" dirty="0"/>
        </a:p>
      </dsp:txBody>
      <dsp:txXfrm>
        <a:off x="0" y="3150672"/>
        <a:ext cx="7404100" cy="88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46DCB06-4442-4FEC-9F25-747D80CA9D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F720C80-8356-4144-BF53-AB28E76BF7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A1977F6-69FF-4F78-AFCD-39C7DADDF6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8E91BAD6-D25D-4A0F-B0AB-6918467934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925E9FAB-417C-4513-90BE-8E97E4FDE4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2B907E8D-5AB3-46DE-B393-C31150AF4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055F5C0-2981-4ED0-988D-C26CEF1B0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FFB9008-7C94-4AA8-A3B9-ED8F71115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39CB874-ABDE-4D2F-83A6-509A55EF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4133119-E9F5-458D-B609-009E40CEF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D1326B-E91C-4BE5-818E-1B93782B048B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A4F5F2-F20C-4722-B627-A795646EFF15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EA05B-7D51-41F6-A6B5-82E52D61EC9F}"/>
              </a:ext>
            </a:extLst>
          </p:cNvPr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03864B-13DA-4BF9-BE12-B67AFE7E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137014-200A-4943-B391-5D25EDF7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EC1D42-7EB3-45FF-BB32-1F799CBC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9DE9A11-9C34-4E9D-9731-629D61BB4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EF4D-4601-47D8-ACAF-AF998186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8CA6-B1AC-4976-83FF-18AB675C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D7C6-BCD9-47D6-BC3A-086F2D82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FBA15-51FC-4E5B-8F9F-BC646F1E9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027A-4A18-42E9-B92F-48F382B8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2E90-82B8-4F2D-A03C-09732DF0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F729-9119-4CF1-933A-D2D4487D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67553-23E6-4270-BD9F-6019EA897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59C8-E469-47FB-B23A-CE4832A8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9015-905D-4FC5-A7DB-D41B775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E278-776B-469A-A85D-F6126342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9E174-B29A-4C9A-9F84-E645B9ED0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5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F7C8EC-9618-4397-85A8-86EE5C44310A}"/>
              </a:ext>
            </a:extLst>
          </p:cNvPr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2015CB-AE95-4EB0-9422-8F3484B3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895CA4-ACEE-40C4-95F3-A60D2831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6A21E-74E3-4E9A-BB14-1C4C3683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1330E-DCF0-4717-9934-4C995691C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D52A32-8FA5-42B6-AA13-817B7CB0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7B0F72-7B62-4113-A0FD-1119F1A0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58E313-DC18-4AD8-BEC1-C93B769A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6BC45-E61C-493A-8002-B1081A5D5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C59E5C-5827-4EC0-9FC2-4595F793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9256A0-13B9-46FF-A117-D7872424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780F70-1E63-4914-91A1-AEA1DD9C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EB415-BFE9-4847-A254-019A62928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977E1BE-DF89-4965-9776-F249CC91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D74A0C-6F67-4499-B074-9F0090A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34441E-69F5-4AEC-AB5A-019AB4DE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75C21-A8D9-49E6-ABD9-C56DE4DDC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6AC6F1-CC5C-4876-9511-8E7B4ADF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A5B5FB-0B3C-4B60-9153-6F64FD05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04C7D4-CF72-4483-A194-5F3A7458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4BFD-302D-4BBF-835E-2D717C46E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FDCA14-C78A-4B8D-BDD0-78BD2004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74C48B-AC21-4B02-803C-8464457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F55331-9D38-4BB2-9214-5D166D01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2341B-A184-4EB9-99DC-83C9B9032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38E0A2-DBC7-4D2F-9B4A-37755B2A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83F39A-0CF8-4F70-A7F2-EF1A42D9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5B29BC-61E7-429B-A33B-24CFD3E1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6C93-9EAC-4E34-B91B-8F2575CF2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B9565-45A9-42DD-8193-BFFF89E53D72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C2921B6-AC90-44FD-94A2-1E8A0034C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5BA1225-FE0D-4C83-B69C-2915F051D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083A-DAE2-4C2E-A3C5-F5F302126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7780-1624-4C84-96F8-6BD6ED86D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877E-75F2-4B8F-991B-512A3936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7AEEF48E-D45A-474C-A27D-06C2B9235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87" r:id="rId2"/>
    <p:sldLayoutId id="214748429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0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74E906-166D-46F6-9A8E-2C48BC1DF3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n>
                  <a:solidFill>
                    <a:srgbClr val="9E4934"/>
                  </a:solidFill>
                </a:ln>
                <a:solidFill>
                  <a:schemeClr val="bg1"/>
                </a:solidFill>
              </a:rPr>
              <a:t>TEORI HIMPUNAN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D94BA4-3E47-4A46-87AD-8A019ECB0F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82700" y="3870325"/>
            <a:ext cx="6575425" cy="13874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LOGIKA MATEMATIKA </a:t>
            </a:r>
            <a:endParaRPr lang="id-ID" sz="280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Teknik Informatika - UNIKOM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BC14C3EF-1F69-4F3B-A951-F3391E2C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4BA3BA0-85DB-4E95-8B75-88EF4BAC871C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664C3C57-FC2C-4637-9547-7D9C86F7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66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9227E94-7F6F-40A7-8966-B4E676710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Kardinalitas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E55CF35-BBAA-4627-ADC6-B416E4597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Jumlah elemen di dalam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disebut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kardinal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dari himpunan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Notasi: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) atau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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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 </a:t>
            </a: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Contoh 6.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(i) 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{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|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merupakan bilangan prima lebih kecil dari 20 }, </a:t>
            </a:r>
          </a:p>
          <a:p>
            <a:pPr marL="91440" indent="-9144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atau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{2, 3, 5, 7, 11, 13, 17, 19} maka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8 </a:t>
            </a:r>
          </a:p>
          <a:p>
            <a:pPr marL="91440" indent="-9144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(ii) 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{kucing,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Amir, 10, paku}, maka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5</a:t>
            </a: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(iii) 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{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{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}, {{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}} }, maka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3	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42E1491A-F5CC-4AC3-A3E6-7FBC5D4E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C072D2B-2743-4549-B3E8-7BE105272E32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70FF3FFC-F14E-4904-9308-9A8F61EC6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275513" cy="1320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Himpunan kosong (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null set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D6A82A4B-AF33-4786-9E89-AC1DC4A6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52490F3-8209-4FFB-ABA1-552B25242CD8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2764823B-657F-4AAF-B870-3C399D02D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81200"/>
          <a:ext cx="7677150" cy="490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6412992" imgH="4107180" progId="Word.Document.8">
                  <p:embed/>
                </p:oleObj>
              </mc:Choice>
              <mc:Fallback>
                <p:oleObj name="Document" r:id="rId3" imgW="6412992" imgH="4107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7677150" cy="490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6A423549-E137-4749-A838-F1B1E5F3C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46950" cy="1320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Himpunan Bagian (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Subset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4F903A74-06DB-4AD6-AFD0-47E14BF4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E174859-9C99-4FA9-9B85-19E4DB2F80C3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F7FE8A2F-1AA8-4D57-AE29-C91C0D4ED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1722438"/>
          <a:ext cx="73914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5486400" imgH="3855720" progId="Word.Document.8">
                  <p:embed/>
                </p:oleObj>
              </mc:Choice>
              <mc:Fallback>
                <p:oleObj name="Document" r:id="rId3" imgW="5486400" imgH="3855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722438"/>
                        <a:ext cx="7391400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1390B190-28DC-4011-9045-D3B5348D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ED7B595-B875-41FF-A56D-6D333356E690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EB49405D-F92A-4959-9590-94867C469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768350"/>
          <a:ext cx="7961313" cy="57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6096000" imgH="4361688" progId="Word.Document.8">
                  <p:embed/>
                </p:oleObj>
              </mc:Choice>
              <mc:Fallback>
                <p:oleObj name="Document" r:id="rId3" imgW="6096000" imgH="43616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768350"/>
                        <a:ext cx="7961313" cy="572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DC2556ED-D893-4A35-A98C-4924D9E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1A3FA63-BFF4-4E71-8846-9C0B08577915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976DC8C3-DA5B-4A7C-B798-A2C8B2019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2220913"/>
          <a:ext cx="8074025" cy="344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3" imgW="5526024" imgH="2351532" progId="Word.Document.8">
                  <p:embed/>
                </p:oleObj>
              </mc:Choice>
              <mc:Fallback>
                <p:oleObj name="Document" r:id="rId3" imgW="5526024" imgH="2351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220913"/>
                        <a:ext cx="8074025" cy="344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4322037-FBAC-49D7-B761-50EA32A5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A7F5DAB-87B6-48A4-B09F-9F2F8B8E8D3F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FD77D12B-0808-4CE0-904B-1130B2640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276475"/>
          <a:ext cx="78486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3" imgW="5486400" imgH="2679192" progId="Word.Document.8">
                  <p:embed/>
                </p:oleObj>
              </mc:Choice>
              <mc:Fallback>
                <p:oleObj name="Document" r:id="rId3" imgW="5486400" imgH="26791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7848600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0EDE6E2C-F43D-4078-8CDF-F0EB72294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solidFill>
                  <a:schemeClr val="tx1"/>
                </a:solidFill>
              </a:rPr>
              <a:t>Latihan</a:t>
            </a:r>
          </a:p>
          <a:p>
            <a:pPr algn="just"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[LIP00] Misalkan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= {1, 2, 3} dan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= {1, 2, 3, 4, 5}. Tentukan semua kemungkinan himpunan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sedemikian sehingga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dan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, yaitu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adalah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proper subset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dari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dan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 adalah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proper subset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 dari </a:t>
            </a:r>
            <a:r>
              <a:rPr lang="en-US" altLang="en-US" sz="2800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altLang="en-US" sz="28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9EF039C5-0CBA-4051-8DEB-CD087146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D019FD-511A-488F-BBBA-A21126204BD4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2720CA9-9565-4EA7-841B-3F6FE26AC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Himpunan yang Sama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579FDE2E-C3CA-4F51-A2D2-F62F3A3D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D66BB39-D7D9-4D0C-B3DB-F9ECE34E466A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D1B1E14C-BE0E-45B7-9BE0-682E73BA0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905000"/>
          <a:ext cx="80772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5486400" imgH="2517648" progId="Word.Document.8">
                  <p:embed/>
                </p:oleObj>
              </mc:Choice>
              <mc:Fallback>
                <p:oleObj name="Document" r:id="rId3" imgW="5486400" imgH="25176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80772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8C9A7D84-A33F-4C2A-BB10-686CCB14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12D2AAD-663C-47C1-805D-4555701A674C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ADF8305E-DB92-412E-B263-6C74D7581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1557338"/>
          <a:ext cx="8074025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3" imgW="5524500" imgH="3459480" progId="Word.Document.8">
                  <p:embed/>
                </p:oleObj>
              </mc:Choice>
              <mc:Fallback>
                <p:oleObj name="Document" r:id="rId3" imgW="5524500" imgH="34594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557338"/>
                        <a:ext cx="8074025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6EDF55B2-EEDA-4B00-A57E-D95ACFC91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986588" cy="1320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Himpunan yang Ekivalen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A895969E-85A9-41D7-90C4-E50A3457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4ABAAC-1AD6-494C-B1EC-34E2836E32A4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38C61A7C-D67E-4BAD-8EC4-7837D8CAF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097088"/>
          <a:ext cx="792480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3" imgW="5486400" imgH="2732532" progId="Word.Document.8">
                  <p:embed/>
                </p:oleObj>
              </mc:Choice>
              <mc:Fallback>
                <p:oleObj name="Document" r:id="rId3" imgW="5486400" imgH="2732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97088"/>
                        <a:ext cx="7924800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FBFC-796D-4F10-84E6-B8ECE4FA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Kemampuan</a:t>
            </a:r>
            <a:r>
              <a:rPr lang="en-US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akhir</a:t>
            </a:r>
            <a:r>
              <a:rPr lang="en-US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tiap</a:t>
            </a:r>
            <a:r>
              <a:rPr lang="en-US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tahapan</a:t>
            </a:r>
            <a:r>
              <a:rPr lang="en-US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belajar</a:t>
            </a:r>
            <a:r>
              <a:rPr lang="en-US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ID" sz="7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C26514-54B2-4613-A5F0-426304C8E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07865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28C-621E-4795-B4B1-84FC967B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9E174-B29A-4C9A-9F84-E645B9ED05E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99A05B3D-F117-4533-A427-6E3F74223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Himpunan Saling Lepas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31A71F84-EB3C-45A3-A515-7B106A39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7ABDC87-1266-465B-901D-D65B3C97EBE4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E8BFFE77-3A74-4017-8ED5-F0E43EFEE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16113"/>
          <a:ext cx="7820025" cy="465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3" imgW="6797040" imgH="4122420" progId="Word.Document.8">
                  <p:embed/>
                </p:oleObj>
              </mc:Choice>
              <mc:Fallback>
                <p:oleObj name="Document" r:id="rId3" imgW="6797040" imgH="41224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16113"/>
                        <a:ext cx="7820025" cy="465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95E54AF-F584-4D31-9F51-2726FB969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585788"/>
            <a:ext cx="7289800" cy="971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Himpunan Kuasa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C12D3E93-2C9C-4D8F-8673-6A9C7B53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1309EC3-CEC5-4A8A-ADF5-AD6C49282B8A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829063FC-1298-4309-BEBB-92CF03CF7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1649413"/>
          <a:ext cx="7834313" cy="479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3" imgW="7395972" imgH="4861560" progId="Word.Document.8">
                  <p:embed/>
                </p:oleObj>
              </mc:Choice>
              <mc:Fallback>
                <p:oleObj name="Document" r:id="rId3" imgW="7395972" imgH="4861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649413"/>
                        <a:ext cx="7834313" cy="479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CA47846-A4DF-4323-AA4B-D7712E5B3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609600"/>
            <a:ext cx="7131050" cy="1320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Operasi Terhadap Himpunan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04E49C2C-4F3C-484C-A959-6B1E24B6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FC77EC1-51CB-4ED9-8B7A-B6C483482FE1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2C31335D-2CD9-4D31-A9DA-D34A8DB9E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852613"/>
          <a:ext cx="8075613" cy="496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3" imgW="8084820" imgH="4971288" progId="Word.Document.8">
                  <p:embed/>
                </p:oleObj>
              </mc:Choice>
              <mc:Fallback>
                <p:oleObj name="Document" r:id="rId3" imgW="8084820" imgH="49712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52613"/>
                        <a:ext cx="8075613" cy="496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1E4ED634-3068-4433-91F5-236C6A29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BB7B438-68DF-4E45-8F19-1612A895C5DD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4">
            <a:extLst>
              <a:ext uri="{FF2B5EF4-FFF2-40B4-BE49-F238E27FC236}">
                <a16:creationId xmlns:a16="http://schemas.microsoft.com/office/drawing/2014/main" id="{9276392E-0247-48B5-81D0-A50BD582F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247775"/>
          <a:ext cx="7620000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3" imgW="5486400" imgH="3997452" progId="Word.Document.8">
                  <p:embed/>
                </p:oleObj>
              </mc:Choice>
              <mc:Fallback>
                <p:oleObj name="Document" r:id="rId3" imgW="5486400" imgH="39974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47775"/>
                        <a:ext cx="7620000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AABFF353-9F3C-4779-B00F-58473D9A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E867204-5C74-4ED3-A8CC-DF5C35FE8B10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7C4160DE-6A91-436A-BDBB-197C6EC29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236663"/>
          <a:ext cx="8016875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3" imgW="5783580" imgH="4268724" progId="Word.Document.8">
                  <p:embed/>
                </p:oleObj>
              </mc:Choice>
              <mc:Fallback>
                <p:oleObj name="Document" r:id="rId3" imgW="5783580" imgH="42687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36663"/>
                        <a:ext cx="8016875" cy="536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50EE05B-85B6-4486-B93D-C651672E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BC7D62E-769B-4BC2-B1BE-118E961B1CB5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F02FA2D0-AB30-47A5-8407-804F265A0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1727200"/>
          <a:ext cx="7789863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3" imgW="7799489" imgH="5325337" progId="Word.Document.8">
                  <p:embed/>
                </p:oleObj>
              </mc:Choice>
              <mc:Fallback>
                <p:oleObj name="Document" r:id="rId3" imgW="7799489" imgH="532533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727200"/>
                        <a:ext cx="7789863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7194F121-9CBB-4E83-AF7F-C8C70AFD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3AB3CEA-D9A5-4F5A-868C-BEC8C649D0FC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CFC738DA-1F28-438C-9DE6-D2F2C834E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84313"/>
          <a:ext cx="7891463" cy="485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3" imgW="6423660" imgH="4622292" progId="Word.Document.8">
                  <p:embed/>
                </p:oleObj>
              </mc:Choice>
              <mc:Fallback>
                <p:oleObj name="Document" r:id="rId3" imgW="6423660" imgH="46222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84313"/>
                        <a:ext cx="7891463" cy="485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70EADC32-93CE-4511-BFED-23022E4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A6EA748-671E-4894-A6B2-AC6D0F2C0925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2AC39A8E-CB1E-43C3-8A04-447842FAF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1268413"/>
          <a:ext cx="7488238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6108192" imgH="3540252" progId="Word.Document.8">
                  <p:embed/>
                </p:oleObj>
              </mc:Choice>
              <mc:Fallback>
                <p:oleObj name="Document" r:id="rId3" imgW="6108192" imgH="35402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268413"/>
                        <a:ext cx="7488238" cy="47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01AA1579-F050-4C77-A862-CAE10600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4B7184-FCA3-4734-AFC4-B637F2B11E0D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768A30E0-23E0-49BE-A8CE-6DEC14CDD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827213"/>
          <a:ext cx="712787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5990844" imgH="3910584" progId="Word.Document.8">
                  <p:embed/>
                </p:oleObj>
              </mc:Choice>
              <mc:Fallback>
                <p:oleObj name="Document" r:id="rId3" imgW="5990844" imgH="39105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27213"/>
                        <a:ext cx="7127875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7F25683F-1426-4F40-8EEB-826E50CA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D9D6D21-310A-491B-A005-A7B26FC74364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5" name="Object 4">
            <a:extLst>
              <a:ext uri="{FF2B5EF4-FFF2-40B4-BE49-F238E27FC236}">
                <a16:creationId xmlns:a16="http://schemas.microsoft.com/office/drawing/2014/main" id="{CB12CA65-9A73-401E-AE4B-D3BB73F36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74863"/>
          <a:ext cx="831691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3" imgW="5690616" imgH="1437132" progId="Word.Document.8">
                  <p:embed/>
                </p:oleObj>
              </mc:Choice>
              <mc:Fallback>
                <p:oleObj name="Document" r:id="rId3" imgW="5690616" imgH="14371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74863"/>
                        <a:ext cx="8316913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86BA6C4-1F4E-481A-9519-D32214C3C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Definisi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89A9E72-6E11-4881-ADF4-04C468102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65760" indent="-365760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Himpunan (</a:t>
            </a:r>
            <a:r>
              <a:rPr lang="en-US" sz="2800" i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set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) adalah kumpulan objek-objek yang </a:t>
            </a:r>
            <a:r>
              <a:rPr lang="en-US" sz="2800" i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berbeda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. </a:t>
            </a:r>
          </a:p>
          <a:p>
            <a:pPr marL="365760" indent="-365760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marL="365760" indent="-365760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Objek di dalam himpunan disebut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elemen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unsur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atau 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anggota</a:t>
            </a: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. </a:t>
            </a:r>
          </a:p>
          <a:p>
            <a:pPr marL="365760" indent="-365760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marL="365760" indent="-365760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HMIF adalah contoh sebuah himpunan, di dalamnya berisi anggota berupa mahasiswa. Tiap mahasiswa berbeda satu sama lain.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D7C64656-5430-4A36-B32E-DE5DC620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8FF4095-8579-48D6-BA75-B0ABE9A5C08B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F61E99E6-818F-4D2A-9B7F-1A264B39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295F859-836B-4EEB-AC20-2CF3E045F71D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19" name="Object 4">
            <a:extLst>
              <a:ext uri="{FF2B5EF4-FFF2-40B4-BE49-F238E27FC236}">
                <a16:creationId xmlns:a16="http://schemas.microsoft.com/office/drawing/2014/main" id="{BCE121B4-BF3F-4900-95B6-B3022C365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666875"/>
          <a:ext cx="727075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3" imgW="5486400" imgH="2732532" progId="Word.Document.8">
                  <p:embed/>
                </p:oleObj>
              </mc:Choice>
              <mc:Fallback>
                <p:oleObj name="Document" r:id="rId3" imgW="5486400" imgH="2732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66875"/>
                        <a:ext cx="7270750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366F726B-04C3-4A68-B73F-12C8C8B5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22708EC-BFCF-44AC-A8DC-98750F44C06F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4">
            <a:extLst>
              <a:ext uri="{FF2B5EF4-FFF2-40B4-BE49-F238E27FC236}">
                <a16:creationId xmlns:a16="http://schemas.microsoft.com/office/drawing/2014/main" id="{2B0ED2AA-A5EF-423F-9007-DA6532946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1628775"/>
          <a:ext cx="7443787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3" imgW="7848600" imgH="4399788" progId="Word.Document.8">
                  <p:embed/>
                </p:oleObj>
              </mc:Choice>
              <mc:Fallback>
                <p:oleObj name="Document" r:id="rId3" imgW="7848600" imgH="43997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628775"/>
                        <a:ext cx="7443787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32A906A0-2601-4B72-A17B-BB06C4C3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11576D-947A-4885-A1CA-96BB65B81C96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id="{23AE6A19-B288-4995-AC96-2EED897D7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1431925"/>
          <a:ext cx="775335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cument" r:id="rId3" imgW="5932932" imgH="3621024" progId="Word.Document.8">
                  <p:embed/>
                </p:oleObj>
              </mc:Choice>
              <mc:Fallback>
                <p:oleObj name="Document" r:id="rId3" imgW="5932932" imgH="36210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431925"/>
                        <a:ext cx="7753350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251B732A-C695-4374-A900-C4241112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97C0A87-9E3D-4B2F-B14F-D5DAD4438453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1" name="Object 4">
            <a:extLst>
              <a:ext uri="{FF2B5EF4-FFF2-40B4-BE49-F238E27FC236}">
                <a16:creationId xmlns:a16="http://schemas.microsoft.com/office/drawing/2014/main" id="{107843D8-0E5C-4026-A8BC-EB70F6AC3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1970088"/>
          <a:ext cx="8474075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3" imgW="8871204" imgH="4248912" progId="Word.Document.8">
                  <p:embed/>
                </p:oleObj>
              </mc:Choice>
              <mc:Fallback>
                <p:oleObj name="Document" r:id="rId3" imgW="8871204" imgH="42489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970088"/>
                        <a:ext cx="8474075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31FE3CC4-8DF6-4A68-AE34-23E66F98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2CA4766-56AA-4C3D-8F59-7B2FD9998842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4">
            <a:extLst>
              <a:ext uri="{FF2B5EF4-FFF2-40B4-BE49-F238E27FC236}">
                <a16:creationId xmlns:a16="http://schemas.microsoft.com/office/drawing/2014/main" id="{B9F739FF-8030-4D0F-9DA7-840FBD93C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" y="1370013"/>
          <a:ext cx="8053388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3" imgW="5486400" imgH="3025140" progId="Word.Document.8">
                  <p:embed/>
                </p:oleObj>
              </mc:Choice>
              <mc:Fallback>
                <p:oleObj name="Document" r:id="rId3" imgW="5486400" imgH="30251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370013"/>
                        <a:ext cx="8053388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89B110B-B7FE-446E-A2B9-E9D897EB8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Perampatan Operasi Himpunan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B03AD877-3F9C-4EA8-BA26-B3F07E1C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3762F50-2088-4B61-8F5B-2A6A899AEF74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5ECEF26F-E247-4EDB-99BA-9F660E71E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138363"/>
          <a:ext cx="82296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3" imgW="5632704" imgH="1869948" progId="Word.Document.8">
                  <p:embed/>
                </p:oleObj>
              </mc:Choice>
              <mc:Fallback>
                <p:oleObj name="Document" r:id="rId3" imgW="5632704" imgH="18699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8363"/>
                        <a:ext cx="8229600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BC55CF68-A054-47B3-81F5-8F6FD4DA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0FBAA5B-CB6B-475B-948C-4A5D2743B01E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63" name="Object 4">
            <a:extLst>
              <a:ext uri="{FF2B5EF4-FFF2-40B4-BE49-F238E27FC236}">
                <a16:creationId xmlns:a16="http://schemas.microsoft.com/office/drawing/2014/main" id="{4E02CDFD-724C-40C0-BAC0-226CC9E66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66900"/>
          <a:ext cx="7345362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3" imgW="5486400" imgH="2670048" progId="Word.Document.8">
                  <p:embed/>
                </p:oleObj>
              </mc:Choice>
              <mc:Fallback>
                <p:oleObj name="Document" r:id="rId3" imgW="5486400" imgH="26700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66900"/>
                        <a:ext cx="7345362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28FE104-7399-4D04-8487-AA255917E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975" y="790575"/>
            <a:ext cx="7756525" cy="1054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Hukum-hukum Himpunan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5394273-50A9-4BB8-87DE-89D0B66D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804988"/>
            <a:ext cx="7273925" cy="3881437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1"/>
                </a:solidFill>
              </a:rPr>
              <a:t>Disebut juga sifat-sifat (</a:t>
            </a:r>
            <a:r>
              <a:rPr lang="en-US" altLang="en-US" sz="2800" i="1">
                <a:solidFill>
                  <a:schemeClr val="tx1"/>
                </a:solidFill>
              </a:rPr>
              <a:t>properties</a:t>
            </a:r>
            <a:r>
              <a:rPr lang="en-US" altLang="en-US" sz="2800">
                <a:solidFill>
                  <a:schemeClr val="tx1"/>
                </a:solidFill>
              </a:rPr>
              <a:t>) himpunan</a:t>
            </a:r>
          </a:p>
          <a:p>
            <a:pPr eaLnBrk="1" hangingPunct="1"/>
            <a:r>
              <a:rPr lang="en-US" altLang="en-US" sz="2800">
                <a:solidFill>
                  <a:schemeClr val="tx1"/>
                </a:solidFill>
              </a:rPr>
              <a:t>Disebut juga hukum aljabar himpunan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D10D602A-C14A-4AD0-9D45-B373B3C0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90BCC74-3C94-46A6-81EF-040F3ED826AB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FD0D4843-9C52-4C67-8A5B-47E0CEDCD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3068638"/>
          <a:ext cx="8059737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Document" r:id="rId3" imgW="6579108" imgH="2724912" progId="Word.Document.8">
                  <p:embed/>
                </p:oleObj>
              </mc:Choice>
              <mc:Fallback>
                <p:oleObj name="Document" r:id="rId3" imgW="6579108" imgH="272491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068638"/>
                        <a:ext cx="8059737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EED8615F-B747-432C-A535-5B2152F2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5E4DE12-C69F-4471-BB6B-C8CC55D30859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6C7DA544-4780-46B4-8BBA-B6F6187F3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36154"/>
              </p:ext>
            </p:extLst>
          </p:nvPr>
        </p:nvGraphicFramePr>
        <p:xfrm>
          <a:off x="603250" y="690563"/>
          <a:ext cx="8281988" cy="667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3" imgW="7364765" imgH="5951605" progId="Word.Document.8">
                  <p:embed/>
                </p:oleObj>
              </mc:Choice>
              <mc:Fallback>
                <p:oleObj name="Document" r:id="rId3" imgW="7364765" imgH="595160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690563"/>
                        <a:ext cx="8281988" cy="667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CB21B20-C232-44DB-8F62-B2C57C202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Prinsip Dualitas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162A93B-D9F7-437A-94D5-D71B5D3D6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700" y="4154488"/>
            <a:ext cx="6577013" cy="1363662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Prinsip dualitas </a:t>
            </a: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 dua konsep yang berbeda dapat saling dipertukarkan namun tetap memberikan jawaban yang benar.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6FF6F360-10BA-4A0D-814B-22553313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57A31EE-36E0-4941-B9BF-484E6D6653D0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16FB695-543D-4634-9D07-43BEBBCF7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Cara Penyajian Himpunan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5FB3B18-8E32-43A2-A4E3-4ED3DE077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2060575"/>
            <a:ext cx="7415212" cy="3959225"/>
          </a:xfrm>
        </p:spPr>
        <p:txBody>
          <a:bodyPr rtlCol="0">
            <a:normAutofit fontScale="85000" lnSpcReduction="20000"/>
          </a:bodyPr>
          <a:lstStyle/>
          <a:p>
            <a:pPr marL="609600" indent="-6096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Enumerasi</a:t>
            </a:r>
            <a:endParaRPr lang="en-US" sz="28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anggota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himpunan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didaftarkan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secara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rinci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Contoh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1.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Himpunan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empat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bilangan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asli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pertama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= {1, 2, 3, 4}.      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Himpunan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lima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bilangan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genap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positif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pertama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= {4, 6, 8, 10}.             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= {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kucing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Amir, 10,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paku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} 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 = {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{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c}, {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} }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 = {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{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}, {{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}} }</a:t>
            </a:r>
          </a:p>
          <a:p>
            <a:pPr marL="609600" indent="-6096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 = { {} }						            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Himpunan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100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buah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bilangan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asli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pertama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: {1, 2, ..., 100 }	  </a:t>
            </a:r>
          </a:p>
          <a:p>
            <a:pPr marL="609600" indent="-60960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	-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Himpunan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bilangan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bulat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ditulis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sebagai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{…, -2, -1, 0, 1, 2, …}.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2F18F66C-8BCF-4783-9333-C569F5A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5AB7341-0741-4F54-889F-22FEF40A25BE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0334D35A-02E2-45BE-A012-EC333FCE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D40CE66-B27B-47E1-99EE-CCDA32FF73F5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59" name="Object 4">
            <a:extLst>
              <a:ext uri="{FF2B5EF4-FFF2-40B4-BE49-F238E27FC236}">
                <a16:creationId xmlns:a16="http://schemas.microsoft.com/office/drawing/2014/main" id="{019D0F96-C217-405E-A54D-25E94FAD4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792163"/>
          <a:ext cx="7966075" cy="623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Document" r:id="rId3" imgW="7022592" imgH="5626608" progId="Word.Document.8">
                  <p:embed/>
                </p:oleObj>
              </mc:Choice>
              <mc:Fallback>
                <p:oleObj name="Document" r:id="rId3" imgW="7022592" imgH="56266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92163"/>
                        <a:ext cx="7966075" cy="623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042EF16E-CAEE-4926-B024-88AB83BF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C9FA89F-EFB3-4578-900E-DC2223007109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3" name="Object 5">
            <a:extLst>
              <a:ext uri="{FF2B5EF4-FFF2-40B4-BE49-F238E27FC236}">
                <a16:creationId xmlns:a16="http://schemas.microsoft.com/office/drawing/2014/main" id="{4F5C385C-BB28-4C95-82CE-5362CFBDB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8" y="1773238"/>
          <a:ext cx="6992937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Document" r:id="rId3" imgW="5544312" imgH="3038856" progId="Word.Document.8">
                  <p:embed/>
                </p:oleObj>
              </mc:Choice>
              <mc:Fallback>
                <p:oleObj name="Document" r:id="rId3" imgW="5544312" imgH="30388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773238"/>
                        <a:ext cx="6992937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96C57475-104D-40A4-81DB-36A06CA7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1481E8-A029-4891-A85C-3894A876FD6A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A7D65E62-CDE5-42A7-8EF7-75BEB106A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027111"/>
              </p:ext>
            </p:extLst>
          </p:nvPr>
        </p:nvGraphicFramePr>
        <p:xfrm>
          <a:off x="396875" y="1190625"/>
          <a:ext cx="8435975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Document" r:id="rId3" imgW="5963729" imgH="3490731" progId="Word.Document.8">
                  <p:embed/>
                </p:oleObj>
              </mc:Choice>
              <mc:Fallback>
                <p:oleObj name="Document" r:id="rId3" imgW="5963729" imgH="349073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190625"/>
                        <a:ext cx="8435975" cy="493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A5DE227D-E0D8-4AD5-8BAD-02587485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00898F9-1030-4C72-9609-696ACD080E5C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1F55F3D0-6F34-4627-875F-3894458EC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92746"/>
              </p:ext>
            </p:extLst>
          </p:nvPr>
        </p:nvGraphicFramePr>
        <p:xfrm>
          <a:off x="683568" y="527050"/>
          <a:ext cx="8229600" cy="633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3" imgW="7111155" imgH="5456986" progId="Word.Document.8">
                  <p:embed/>
                </p:oleObj>
              </mc:Choice>
              <mc:Fallback>
                <p:oleObj name="Document" r:id="rId3" imgW="7111155" imgH="545698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27050"/>
                        <a:ext cx="8229600" cy="633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BCE1876-E753-440D-9CFC-04359A6FC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Prinsip Inklusi-Eksklusi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6B1D2C12-0183-4367-B934-C94A118C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9F5EC3C-C6FC-4642-80F6-1FE3EB51299D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158446BE-945B-496A-9EB3-930CECA74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32063"/>
          <a:ext cx="79248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3" imgW="5486400" imgH="1642872" progId="Word.Document.8">
                  <p:embed/>
                </p:oleObj>
              </mc:Choice>
              <mc:Fallback>
                <p:oleObj name="Document" r:id="rId3" imgW="5486400" imgH="1642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32063"/>
                        <a:ext cx="792480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A4DC546B-D42E-4C88-8ED5-4B58E893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671739-B9E3-4329-889F-622EDD29DD5B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6AA23516-C0C4-4193-B30A-E4FEDD336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95325"/>
          <a:ext cx="7908925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Document" r:id="rId3" imgW="6864096" imgH="5350764" progId="Word.Document.8">
                  <p:embed/>
                </p:oleObj>
              </mc:Choice>
              <mc:Fallback>
                <p:oleObj name="Document" r:id="rId3" imgW="6864096" imgH="53507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5325"/>
                        <a:ext cx="7908925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2066F865-A1D8-4B22-AB87-B643610A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2B03A38-84B1-4954-A1F1-1B0E33A311EA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942BBD8D-AF2B-44AC-B68A-9D98B1F9B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1471613"/>
          <a:ext cx="7488238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Document" r:id="rId3" imgW="5486400" imgH="3281172" progId="Word.Document.8">
                  <p:embed/>
                </p:oleObj>
              </mc:Choice>
              <mc:Fallback>
                <p:oleObj name="Document" r:id="rId3" imgW="5486400" imgH="32811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471613"/>
                        <a:ext cx="7488238" cy="441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BC0F706-3F8C-48F9-9716-794669C8A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Partisi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306B6F31-19A1-4392-827E-A93624D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6D1FA41-62CA-4F9B-AF1A-7995FCA6413A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3D196A6C-4DB9-4ED0-A694-CAAC6063B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49500"/>
          <a:ext cx="7100887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3" imgW="5667756" imgH="2295144" progId="Word.Document.8">
                  <p:embed/>
                </p:oleObj>
              </mc:Choice>
              <mc:Fallback>
                <p:oleObj name="Document" r:id="rId3" imgW="5667756" imgH="22951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7100887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81BEF916-3A60-4848-9899-A14C73EA8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609600"/>
            <a:ext cx="6915150" cy="1320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Himpunan Ganda (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multiset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77554665-C735-4C60-A51C-A9020F8C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4BB231-F93F-4D4D-BFED-D021AF48FEE2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8649E8C0-4CC6-4678-BF39-F6B9DE488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865313"/>
          <a:ext cx="7908925" cy="499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3" imgW="7059168" imgH="4453128" progId="Word.Document.8">
                  <p:embed/>
                </p:oleObj>
              </mc:Choice>
              <mc:Fallback>
                <p:oleObj name="Document" r:id="rId3" imgW="7059168" imgH="44531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65313"/>
                        <a:ext cx="7908925" cy="499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8D69193C-ACEC-470C-80DB-AA69007A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067F73C-BCE0-4FCA-A9F0-7D546DA77171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E6AFB8D-A468-4914-8703-47E4AFA72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873125"/>
          <a:ext cx="7851775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Document" r:id="rId3" imgW="6121908" imgH="4319016" progId="Word.Document.8">
                  <p:embed/>
                </p:oleObj>
              </mc:Choice>
              <mc:Fallback>
                <p:oleObj name="Document" r:id="rId3" imgW="6121908" imgH="431901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873125"/>
                        <a:ext cx="7851775" cy="551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04A177F6-BC08-4E8C-9DF5-687019C01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1268413"/>
            <a:ext cx="7772400" cy="4611687"/>
          </a:xfrm>
        </p:spPr>
        <p:txBody>
          <a:bodyPr rtlCol="0">
            <a:normAutofit fontScale="92500" lnSpcReduction="20000"/>
          </a:bodyPr>
          <a:lstStyle/>
          <a:p>
            <a:pPr marL="91440" indent="-9144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2. Keanggotaan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: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merupakan anggota himpunan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; </a:t>
            </a: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: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bukan merupakan anggota himpunan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Contoh 2.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Misalkan: 	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= {1, 2, 3, 4}, 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= {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{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c}, {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 }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  		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K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= {{}}</a:t>
            </a:r>
          </a:p>
          <a:p>
            <a:pPr marL="91440" indent="-9144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maka</a:t>
            </a: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3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{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}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   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	{}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K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{}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553FD5B5-CC4B-4071-854F-96AC2033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E59A6FF-7B30-41F7-A180-7F48C9B6BF33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9AB14DAE-D943-4D03-9C8B-E0DA171D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6B469B2-FE16-459A-9E6D-852546C6B6B5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50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60F4D240-3F59-4324-B6A4-065168449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809625"/>
          <a:ext cx="8269287" cy="585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Document" r:id="rId3" imgW="5954268" imgH="4203192" progId="Word.Document.8">
                  <p:embed/>
                </p:oleObj>
              </mc:Choice>
              <mc:Fallback>
                <p:oleObj name="Document" r:id="rId3" imgW="5954268" imgH="42031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809625"/>
                        <a:ext cx="8269287" cy="585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E00AE3-DD78-475D-8EA5-E5DFE909B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Pembuktian Proposisi Himpunan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7D3B0C63-3B98-46FB-AE03-6A1736A0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BBAE0FB-E6E4-4A25-80A2-23C987F2419D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51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4" name="Object 5">
            <a:extLst>
              <a:ext uri="{FF2B5EF4-FFF2-40B4-BE49-F238E27FC236}">
                <a16:creationId xmlns:a16="http://schemas.microsoft.com/office/drawing/2014/main" id="{95AC967F-4100-44E6-A593-A1FA310A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2060575"/>
          <a:ext cx="8240712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3" imgW="6374892" imgH="3148584" progId="Word.Document.8">
                  <p:embed/>
                </p:oleObj>
              </mc:Choice>
              <mc:Fallback>
                <p:oleObj name="Document" r:id="rId3" imgW="6374892" imgH="31485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060575"/>
                        <a:ext cx="8240712" cy="40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86D82D2F-9B1B-45BC-8260-9F4879F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6B67BBB-1BDB-4379-90B4-563F879730CD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52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47" name="Object 4">
            <a:extLst>
              <a:ext uri="{FF2B5EF4-FFF2-40B4-BE49-F238E27FC236}">
                <a16:creationId xmlns:a16="http://schemas.microsoft.com/office/drawing/2014/main" id="{61C8B35E-1646-4EB9-910A-B0F99EC3B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638" y="795338"/>
          <a:ext cx="8181975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Document" r:id="rId3" imgW="6733032" imgH="5024628" progId="Word.Document.8">
                  <p:embed/>
                </p:oleObj>
              </mc:Choice>
              <mc:Fallback>
                <p:oleObj name="Document" r:id="rId3" imgW="6733032" imgH="50246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795338"/>
                        <a:ext cx="8181975" cy="608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E5C5C0B3-3ECD-478A-9BFA-A905C9F5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F8B845-3F62-482F-8FFC-0B6E9E55A340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53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870AABFC-5859-4AE3-BA51-5F99D164D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76238"/>
          <a:ext cx="8377238" cy="648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Document" r:id="rId3" imgW="7085700" imgH="5495912" progId="Word.Document.8">
                  <p:embed/>
                </p:oleObj>
              </mc:Choice>
              <mc:Fallback>
                <p:oleObj name="Document" r:id="rId3" imgW="7085700" imgH="54959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6238"/>
                        <a:ext cx="8377238" cy="648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7637F2A1-FE1D-4718-9B21-2220B2A1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4FB8B40-DF6E-4E39-B9DD-53DF48D3C338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395" name="Object 5">
            <a:extLst>
              <a:ext uri="{FF2B5EF4-FFF2-40B4-BE49-F238E27FC236}">
                <a16:creationId xmlns:a16="http://schemas.microsoft.com/office/drawing/2014/main" id="{F331F9A8-03E4-46ED-B994-C5368E921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990600"/>
          <a:ext cx="8520112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Document" r:id="rId3" imgW="8147205" imgH="4007616" progId="Word.Document.8">
                  <p:embed/>
                </p:oleObj>
              </mc:Choice>
              <mc:Fallback>
                <p:oleObj name="Document" r:id="rId3" imgW="8147205" imgH="4007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990600"/>
                        <a:ext cx="8520112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C996CE9A-4867-4FBB-BA12-6047F991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A771D2-16C8-466E-9891-254F59A2ACD7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19" name="Object 4">
            <a:extLst>
              <a:ext uri="{FF2B5EF4-FFF2-40B4-BE49-F238E27FC236}">
                <a16:creationId xmlns:a16="http://schemas.microsoft.com/office/drawing/2014/main" id="{4E350F0D-CE5A-411B-A9DC-FEE8BF06D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024775"/>
              </p:ext>
            </p:extLst>
          </p:nvPr>
        </p:nvGraphicFramePr>
        <p:xfrm>
          <a:off x="765175" y="1710035"/>
          <a:ext cx="7821613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Document" r:id="rId3" imgW="6797694" imgH="2740535" progId="Word.Document.8">
                  <p:embed/>
                </p:oleObj>
              </mc:Choice>
              <mc:Fallback>
                <p:oleObj name="Document" r:id="rId3" imgW="6797694" imgH="27405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710035"/>
                        <a:ext cx="7821613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E4965B95-4519-41ED-BFB8-4D28B2E9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9FEDFBA-293A-42F0-B203-492BAEC1DEF9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718EABCB-1AF5-4E9E-B2FC-4D5B1C000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831850"/>
          <a:ext cx="8096250" cy="57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Document" r:id="rId3" imgW="8103108" imgH="5762244" progId="Word.Document.8">
                  <p:embed/>
                </p:oleObj>
              </mc:Choice>
              <mc:Fallback>
                <p:oleObj name="Document" r:id="rId3" imgW="8103108" imgH="57622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1850"/>
                        <a:ext cx="8096250" cy="575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91BDFEBF-E8D2-427E-B021-F4D0BFD9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3634A5B-A199-4EB8-AACE-40519AC618E4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67" name="Object 4">
            <a:extLst>
              <a:ext uri="{FF2B5EF4-FFF2-40B4-BE49-F238E27FC236}">
                <a16:creationId xmlns:a16="http://schemas.microsoft.com/office/drawing/2014/main" id="{E3142593-5D99-4191-9A16-A2078B730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052513"/>
          <a:ext cx="7991475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Document" r:id="rId3" imgW="5486400" imgH="1950720" progId="Word.Document.8">
                  <p:embed/>
                </p:oleObj>
              </mc:Choice>
              <mc:Fallback>
                <p:oleObj name="Document" r:id="rId3" imgW="5486400" imgH="1950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7991475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37D5F823-49EC-46C9-9DCD-BF6D434D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182A9A0-AC88-4428-8C73-A6E122B04ED1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E9B98140-72BB-40CF-B072-8B818FFCA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1055688"/>
          <a:ext cx="785177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Document" r:id="rId3" imgW="5780532" imgH="3768852" progId="Word.Document.8">
                  <p:embed/>
                </p:oleObj>
              </mc:Choice>
              <mc:Fallback>
                <p:oleObj name="Document" r:id="rId3" imgW="5780532" imgH="37688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055688"/>
                        <a:ext cx="785177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2486AA9A-D51C-4849-BC44-187E0F0C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3E69D10-5E01-4A67-AC29-1295733A7078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515" name="Object 6">
            <a:extLst>
              <a:ext uri="{FF2B5EF4-FFF2-40B4-BE49-F238E27FC236}">
                <a16:creationId xmlns:a16="http://schemas.microsoft.com/office/drawing/2014/main" id="{42CCC2C4-7D19-45D9-A2EA-009025A8E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2230438"/>
          <a:ext cx="10174288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Document" r:id="rId3" imgW="10183368" imgH="1924812" progId="Word.Document.8">
                  <p:embed/>
                </p:oleObj>
              </mc:Choice>
              <mc:Fallback>
                <p:oleObj name="Document" r:id="rId3" imgW="10183368" imgH="192481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230438"/>
                        <a:ext cx="10174288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C67AD599-4CCE-4829-9B24-64D3C4B13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989138"/>
            <a:ext cx="7772400" cy="4392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	Contoh 3.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Bila 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= {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},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	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= { {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} },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	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= {{{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}}},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maka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baseline="-3000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F4F0ACBB-5673-4D81-A91C-1AA783F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CB2A748-7895-478A-BF6F-85FBE9EF1A04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8519CA1E-2F41-4935-A323-D0C87958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6409817-D2FF-4894-BC92-212D60D724A8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60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539" name="Object 8">
            <a:extLst>
              <a:ext uri="{FF2B5EF4-FFF2-40B4-BE49-F238E27FC236}">
                <a16:creationId xmlns:a16="http://schemas.microsoft.com/office/drawing/2014/main" id="{449C6131-2414-43FD-B7D5-73C9335E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1535113"/>
          <a:ext cx="74771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Document" r:id="rId3" imgW="7683691" imgH="3393245" progId="Word.Document.8">
                  <p:embed/>
                </p:oleObj>
              </mc:Choice>
              <mc:Fallback>
                <p:oleObj name="Document" r:id="rId3" imgW="7683691" imgH="339324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535113"/>
                        <a:ext cx="7477125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6C78-FC20-4FF0-A042-14A539B1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7275" cy="587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Tugas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D600-BC21-48F8-B877-28A89E9E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1438"/>
            <a:ext cx="8064500" cy="4754562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>
                <a:solidFill>
                  <a:schemeClr val="tx1"/>
                </a:solidFill>
                <a:latin typeface="Garamond" panose="02020404030301010803" pitchFamily="18" charset="0"/>
              </a:rPr>
              <a:t>Di antara bilangan bulat antara 101 – 600 (termasuk 101 dan 600 itu sendiri), berapa banyak bilangan yang tidak habis dibagi oleh 4 atau 5 namun tidak keduanya?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>
                <a:solidFill>
                  <a:schemeClr val="tx1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Carilah banyaknya anggota dari |A  B  C| jika terdapat 100 anggota dalam setiap himpunan dan jika</a:t>
            </a:r>
          </a:p>
          <a:p>
            <a:pPr marL="628650" lvl="1" indent="-457200" eaLnBrk="1" fontAlgn="auto" hangingPunct="1">
              <a:buFont typeface="Wingdings" panose="05000000000000000000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lang="en-US" sz="2200">
                <a:solidFill>
                  <a:schemeClr val="tx1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ketiga himpunan tersebut tidak ada yang saling beririsan</a:t>
            </a:r>
          </a:p>
          <a:p>
            <a:pPr marL="628650" lvl="1" indent="-457200" eaLnBrk="1" fontAlgn="auto" hangingPunct="1">
              <a:buFont typeface="Wingdings" panose="05000000000000000000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lang="en-US" sz="2200">
                <a:solidFill>
                  <a:schemeClr val="tx1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terdapat 50 anggota yang sama dalam setiap pasang himpunan dan tidak ada anggota yang sama dalam ketiga himpunan sekaligus</a:t>
            </a:r>
          </a:p>
          <a:p>
            <a:pPr marL="628650" lvl="1" indent="-457200" eaLnBrk="1" fontAlgn="auto" hangingPunct="1">
              <a:buFont typeface="Wingdings" panose="05000000000000000000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lang="en-US" sz="2200">
                <a:solidFill>
                  <a:schemeClr val="tx1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terdapat 50 anggota yang sama dalam setiap pasang himpunan dan 25 anggota yang sama dalam ketiga himpunan sekaligus</a:t>
            </a:r>
          </a:p>
          <a:p>
            <a:pPr marL="628650" lvl="1" indent="-457200" eaLnBrk="1" fontAlgn="auto" hangingPunct="1">
              <a:buFont typeface="Wingdings" panose="05000000000000000000" pitchFamily="2" charset="2"/>
              <a:buAutoNum type="alphaLcPeriod"/>
              <a:tabLst>
                <a:tab pos="1036638" algn="l"/>
                <a:tab pos="1371600" algn="l"/>
                <a:tab pos="1600200" algn="l"/>
                <a:tab pos="1722438" algn="l"/>
                <a:tab pos="1951038" algn="l"/>
                <a:tab pos="2286000" algn="l"/>
                <a:tab pos="2682875" algn="l"/>
              </a:tabLst>
              <a:defRPr/>
            </a:pPr>
            <a:r>
              <a:rPr lang="en-US" sz="2200">
                <a:solidFill>
                  <a:schemeClr val="tx1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irisan setiap pasang himpunan dan irisan ketiga himpunan berukuran sama</a:t>
            </a:r>
          </a:p>
          <a:p>
            <a:pPr marL="91440" indent="-91440" eaLnBrk="1" fontAlgn="auto" hangingPunct="1"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8FCC5186-1141-4F6F-B462-5EC0626E6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F893A6-670B-49E3-8C2B-9EEB86F37C89}" type="slidenum">
              <a:rPr lang="en-US" altLang="en-US" smtClean="0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0F2E-70FB-4E13-BAB2-BE896A7C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8254C-FD3E-491D-BDA1-3BFCC9B4D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8254C-FD3E-491D-BDA1-3BFCC9B4D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74A4A-BD9C-447A-A03D-E1FBAA49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9E174-B29A-4C9A-9F84-E645B9ED05E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D0ABC81D-C163-4E6F-B3DB-B432B8DCD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7488"/>
            <a:ext cx="7772400" cy="5181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US" altLang="en-US" b="1" i="1">
                <a:solidFill>
                  <a:schemeClr val="tx1"/>
                </a:solidFill>
                <a:cs typeface="Times New Roman" panose="02020603050405020304" pitchFamily="18" charset="0"/>
              </a:rPr>
              <a:t>Simbol-simbol Baku</a:t>
            </a:r>
          </a:p>
          <a:p>
            <a:pPr marL="609600" indent="-609600" eaLnBrk="1" hangingPunct="1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id-ID" altLang="en-US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P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=  himpunan bilangan bulat positif  =  { 1, 2, 3, ... }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N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=  himpunan bilangan alami (natural)  =  { 1, 2, ... }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Z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=  himpunan bilangan bulat  =  { ..., -2, -1, 0, 1, 2, ... }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Q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=  himpunan bilangan rasional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R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=  himpunan bilangan riil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=  himpunan bilangan kompleks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pPr marL="609600" indent="-609600" algn="just"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Himpunan yang universal: </a:t>
            </a: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semesta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, disimbolkan dengan U. </a:t>
            </a:r>
          </a:p>
          <a:p>
            <a:pPr marL="609600" indent="-609600" algn="just"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Contoh: U = {1, 2, 3, 4, 5} dan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adalah himpunan bagian dari U, dengan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= {1, 3, 5}.</a:t>
            </a:r>
          </a:p>
          <a:p>
            <a:pPr marL="609600" indent="-609600" eaLnBrk="1" hangingPunct="1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289A4BBB-3969-4BC1-B764-81367354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91AB05B-8573-41DF-B835-D2BDA4A56C6B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8B63E37E-A94B-4773-B445-BD2476A1E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3. 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b="1" i="1">
                <a:solidFill>
                  <a:schemeClr val="tx1"/>
                </a:solidFill>
                <a:cs typeface="Times New Roman" panose="02020603050405020304" pitchFamily="18" charset="0"/>
              </a:rPr>
              <a:t>Notasi Pembentuk Himpunan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761BEE96-B01B-4B57-9895-3257138E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2E44ED4-8320-45B5-892E-954AFFEE71F1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A95A104F-18D7-48B0-A995-512C0BF37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205038"/>
          <a:ext cx="7548563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7551420" imgH="5562600" progId="Word.Document.8">
                  <p:embed/>
                </p:oleObj>
              </mc:Choice>
              <mc:Fallback>
                <p:oleObj name="Document" r:id="rId3" imgW="7551420" imgH="5562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05038"/>
                        <a:ext cx="7548563" cy="555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F4CCA5A5-41F9-4933-8FCE-C85FFBB54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en-US" altLang="en-US" b="1" i="1" u="sng">
                <a:solidFill>
                  <a:schemeClr val="tx1"/>
                </a:solidFill>
                <a:cs typeface="Times New Roman" panose="02020603050405020304" pitchFamily="18" charset="0"/>
              </a:rPr>
              <a:t>Diagram Venn</a:t>
            </a:r>
          </a:p>
          <a:p>
            <a:pPr marL="609600" indent="-609600" algn="just"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Contoh 5.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marL="609600" indent="-609600" algn="just"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Misalkan U = {1, 2, …, 7, 8}, </a:t>
            </a:r>
          </a:p>
          <a:p>
            <a:pPr marL="609600" indent="-609600" algn="just"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		    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= {1, 2, 3, 5} dan </a:t>
            </a:r>
            <a:r>
              <a:rPr lang="en-US" altLang="en-US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 = {2, 5, 6, 8}. </a:t>
            </a:r>
          </a:p>
          <a:p>
            <a:pPr marL="609600" indent="-609600" algn="just" eaLnBrk="1" hangingPunct="1">
              <a:buFontTx/>
              <a:buNone/>
            </a:pP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Diagram Venn:</a:t>
            </a:r>
          </a:p>
          <a:p>
            <a:pPr marL="609600" indent="-609600" eaLnBrk="1" hangingPunct="1">
              <a:buFontTx/>
              <a:buNone/>
            </a:pP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27DAA6D3-3949-405A-AF2B-A66C0BBD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F8D858C-D8E0-4F19-8D8E-FE4E0D8210BE}" type="slidenum">
              <a:rPr lang="en-US" altLang="en-US" sz="1200" smtClean="0">
                <a:solidFill>
                  <a:schemeClr val="tx2"/>
                </a:solidFill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36EFDDBD-3924-4152-892C-DB4BE994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8E99D6D2-E5B6-42A8-8D82-0728C7FB4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284538"/>
          <a:ext cx="29575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3" imgW="2139696" imgH="1395984" progId="Visio.Drawing.6">
                  <p:embed/>
                </p:oleObj>
              </mc:Choice>
              <mc:Fallback>
                <p:oleObj r:id="rId3" imgW="2139696" imgH="139598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2957512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DF5327"/>
      </a:accent1>
      <a:accent2>
        <a:srgbClr val="A6B7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383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4309</TotalTime>
  <Words>1020</Words>
  <Application>Microsoft Office PowerPoint</Application>
  <PresentationFormat>On-screen Show (4:3)</PresentationFormat>
  <Paragraphs>172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Angsana New</vt:lpstr>
      <vt:lpstr>Arial</vt:lpstr>
      <vt:lpstr>Calibri</vt:lpstr>
      <vt:lpstr>Cambria Math</vt:lpstr>
      <vt:lpstr>Corbel</vt:lpstr>
      <vt:lpstr>Garamond</vt:lpstr>
      <vt:lpstr>Times New Roman</vt:lpstr>
      <vt:lpstr>Wingdings</vt:lpstr>
      <vt:lpstr>Wingdings 3</vt:lpstr>
      <vt:lpstr>Basis</vt:lpstr>
      <vt:lpstr>Document</vt:lpstr>
      <vt:lpstr>Visio.Drawing.6</vt:lpstr>
      <vt:lpstr>TEORI HIMPUNAN</vt:lpstr>
      <vt:lpstr>Kemampuan akhir tiap tahapan belajar </vt:lpstr>
      <vt:lpstr>Definisi</vt:lpstr>
      <vt:lpstr>Cara Penyajian Himpunan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Kardinalitas</vt:lpstr>
      <vt:lpstr>Himpunan kosong (null set)</vt:lpstr>
      <vt:lpstr>Himpunan Bagian (Subset)</vt:lpstr>
      <vt:lpstr>PowerPoint Presentation</vt:lpstr>
      <vt:lpstr>PowerPoint Presentation</vt:lpstr>
      <vt:lpstr>PowerPoint Presentation</vt:lpstr>
      <vt:lpstr>PowerPoint Presentation</vt:lpstr>
      <vt:lpstr>Himpunan yang Sama</vt:lpstr>
      <vt:lpstr>PowerPoint Presentation</vt:lpstr>
      <vt:lpstr>Himpunan yang Ekivalen</vt:lpstr>
      <vt:lpstr>Himpunan Saling Lepas</vt:lpstr>
      <vt:lpstr>Himpunan Kuasa</vt:lpstr>
      <vt:lpstr>Operasi Terhadap Himpunan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Perampatan Operasi Himpunan</vt:lpstr>
      <vt:lpstr>PowerPoint Presentation</vt:lpstr>
      <vt:lpstr>Hukum-hukum Himpunan</vt:lpstr>
      <vt:lpstr>PowerPoint Presentation</vt:lpstr>
      <vt:lpstr>Prinsip Dualitas</vt:lpstr>
      <vt:lpstr>PowerPoint Presentation</vt:lpstr>
      <vt:lpstr>PowerPoint Presentation</vt:lpstr>
      <vt:lpstr>PowerPoint Presentation</vt:lpstr>
      <vt:lpstr>PowerPoint Presentation</vt:lpstr>
      <vt:lpstr>Prinsip Inklusi-Eksklusi</vt:lpstr>
      <vt:lpstr>PowerPoint Presentation</vt:lpstr>
      <vt:lpstr>PowerPoint Presentation</vt:lpstr>
      <vt:lpstr>Partisi</vt:lpstr>
      <vt:lpstr>Himpunan Ganda (multiset)</vt:lpstr>
      <vt:lpstr>PowerPoint Presentation</vt:lpstr>
      <vt:lpstr>PowerPoint Presentation</vt:lpstr>
      <vt:lpstr>Pembuktian Proposisi Himpunan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</vt:lpstr>
      <vt:lpstr>Buktikan persamaan berikut</vt:lpstr>
    </vt:vector>
  </TitlesOfParts>
  <Company>if-itb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</dc:title>
  <dc:creator>Customer</dc:creator>
  <cp:lastModifiedBy>ASUS</cp:lastModifiedBy>
  <cp:revision>65</cp:revision>
  <dcterms:created xsi:type="dcterms:W3CDTF">2006-08-30T02:09:12Z</dcterms:created>
  <dcterms:modified xsi:type="dcterms:W3CDTF">2022-01-03T15:38:59Z</dcterms:modified>
</cp:coreProperties>
</file>