
<file path=[Content_Types].xml><?xml version="1.0" encoding="utf-8"?>
<Types xmlns="http://schemas.openxmlformats.org/package/2006/content-types">
  <Default Extension="bin" ContentType="application/vnd.openxmlformats-officedocument.oleObject"/>
  <Default Extension="docx" ContentType="application/vnd.openxmlformats-officedocument.wordprocessingml.document"/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5"/>
  </p:notesMasterIdLst>
  <p:sldIdLst>
    <p:sldId id="256" r:id="rId2"/>
    <p:sldId id="275" r:id="rId3"/>
    <p:sldId id="307" r:id="rId4"/>
    <p:sldId id="261" r:id="rId5"/>
    <p:sldId id="277" r:id="rId6"/>
    <p:sldId id="262" r:id="rId7"/>
    <p:sldId id="263" r:id="rId8"/>
    <p:sldId id="264" r:id="rId9"/>
    <p:sldId id="265" r:id="rId10"/>
    <p:sldId id="267" r:id="rId11"/>
    <p:sldId id="268" r:id="rId12"/>
    <p:sldId id="269" r:id="rId13"/>
    <p:sldId id="270" r:id="rId14"/>
    <p:sldId id="271" r:id="rId15"/>
    <p:sldId id="278" r:id="rId16"/>
    <p:sldId id="285" r:id="rId17"/>
    <p:sldId id="286" r:id="rId18"/>
    <p:sldId id="287" r:id="rId19"/>
    <p:sldId id="279" r:id="rId20"/>
    <p:sldId id="280" r:id="rId21"/>
    <p:sldId id="290" r:id="rId22"/>
    <p:sldId id="291" r:id="rId23"/>
    <p:sldId id="292" r:id="rId24"/>
    <p:sldId id="293" r:id="rId25"/>
    <p:sldId id="294" r:id="rId26"/>
    <p:sldId id="295" r:id="rId27"/>
    <p:sldId id="296" r:id="rId28"/>
    <p:sldId id="297" r:id="rId29"/>
    <p:sldId id="298" r:id="rId30"/>
    <p:sldId id="304" r:id="rId31"/>
    <p:sldId id="305" r:id="rId32"/>
    <p:sldId id="306" r:id="rId33"/>
    <p:sldId id="302" r:id="rId34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69" d="100"/>
          <a:sy n="69" d="100"/>
        </p:scale>
        <p:origin x="135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3.svg"/><Relationship Id="rId1" Type="http://schemas.openxmlformats.org/officeDocument/2006/relationships/image" Target="../media/image21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5.svg"/><Relationship Id="rId1" Type="http://schemas.openxmlformats.org/officeDocument/2006/relationships/image" Target="../media/image30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3.svg"/><Relationship Id="rId1" Type="http://schemas.openxmlformats.org/officeDocument/2006/relationships/image" Target="../media/image21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5.svg"/><Relationship Id="rId1" Type="http://schemas.openxmlformats.org/officeDocument/2006/relationships/image" Target="../media/image30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3FFA23-5831-453A-A4E2-C41ED9F3565D}" type="doc">
      <dgm:prSet loTypeId="urn:microsoft.com/office/officeart/2011/layout/Tab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D"/>
        </a:p>
      </dgm:t>
    </dgm:pt>
    <dgm:pt modelId="{B503B881-69D3-4732-91AF-277286B3EC1F}">
      <dgm:prSet phldrT="[Text]"/>
      <dgm:spPr/>
      <dgm:t>
        <a:bodyPr/>
        <a:lstStyle/>
        <a:p>
          <a:r>
            <a:rPr lang="en-US" dirty="0"/>
            <a:t>SUB-CPMK6</a:t>
          </a:r>
          <a:endParaRPr lang="en-ID" dirty="0"/>
        </a:p>
      </dgm:t>
    </dgm:pt>
    <dgm:pt modelId="{982E400D-F82D-436C-A050-9E52EE24EF55}" type="parTrans" cxnId="{0394FBDE-9948-4525-9F1F-B6C3822FB5B9}">
      <dgm:prSet/>
      <dgm:spPr/>
      <dgm:t>
        <a:bodyPr/>
        <a:lstStyle/>
        <a:p>
          <a:endParaRPr lang="en-ID"/>
        </a:p>
      </dgm:t>
    </dgm:pt>
    <dgm:pt modelId="{F6CF1DF4-38A1-4CBC-8576-B3494595345A}" type="sibTrans" cxnId="{0394FBDE-9948-4525-9F1F-B6C3822FB5B9}">
      <dgm:prSet/>
      <dgm:spPr/>
      <dgm:t>
        <a:bodyPr/>
        <a:lstStyle/>
        <a:p>
          <a:endParaRPr lang="en-ID"/>
        </a:p>
      </dgm:t>
    </dgm:pt>
    <dgm:pt modelId="{086B7D0E-FA39-424B-A46F-C134900403B0}">
      <dgm:prSet phldrT="[Text]" phldr="1"/>
      <dgm:spPr/>
      <dgm:t>
        <a:bodyPr/>
        <a:lstStyle/>
        <a:p>
          <a:endParaRPr lang="en-ID"/>
        </a:p>
      </dgm:t>
    </dgm:pt>
    <dgm:pt modelId="{2AE25050-2A26-4E50-95A4-402D0D42F013}" type="parTrans" cxnId="{5028B900-FF49-4184-A77D-5075EA4ECAE5}">
      <dgm:prSet/>
      <dgm:spPr/>
      <dgm:t>
        <a:bodyPr/>
        <a:lstStyle/>
        <a:p>
          <a:endParaRPr lang="en-ID"/>
        </a:p>
      </dgm:t>
    </dgm:pt>
    <dgm:pt modelId="{763EFD85-A4C1-41D9-8E9B-8B7A0B3D5E93}" type="sibTrans" cxnId="{5028B900-FF49-4184-A77D-5075EA4ECAE5}">
      <dgm:prSet/>
      <dgm:spPr/>
      <dgm:t>
        <a:bodyPr/>
        <a:lstStyle/>
        <a:p>
          <a:endParaRPr lang="en-ID"/>
        </a:p>
      </dgm:t>
    </dgm:pt>
    <dgm:pt modelId="{4169C2FE-1A33-46AB-96C4-8DA7A050096C}">
      <dgm:prSet phldrT="[Text]"/>
      <dgm:spPr/>
      <dgm:t>
        <a:bodyPr/>
        <a:lstStyle/>
        <a:p>
          <a:r>
            <a:rPr lang="en-US" dirty="0" err="1"/>
            <a:t>Mahasiswa</a:t>
          </a:r>
          <a:r>
            <a:rPr lang="en-US" dirty="0"/>
            <a:t> </a:t>
          </a:r>
          <a:r>
            <a:rPr lang="en-US" dirty="0" err="1"/>
            <a:t>mampu</a:t>
          </a:r>
          <a:r>
            <a:rPr lang="en-US" dirty="0"/>
            <a:t> </a:t>
          </a:r>
          <a:r>
            <a:rPr lang="en-US" dirty="0" err="1"/>
            <a:t>menerapkan</a:t>
          </a:r>
          <a:r>
            <a:rPr lang="en-US" dirty="0"/>
            <a:t> </a:t>
          </a:r>
          <a:r>
            <a:rPr lang="en-US" dirty="0" err="1"/>
            <a:t>logika</a:t>
          </a:r>
          <a:r>
            <a:rPr lang="en-US" dirty="0"/>
            <a:t> fuzzy </a:t>
          </a:r>
          <a:r>
            <a:rPr lang="en-US" dirty="0" err="1"/>
            <a:t>untuk</a:t>
          </a:r>
          <a:r>
            <a:rPr lang="en-US" dirty="0"/>
            <a:t> </a:t>
          </a:r>
          <a:r>
            <a:rPr lang="en-US" dirty="0" err="1"/>
            <a:t>pengambilan</a:t>
          </a:r>
          <a:r>
            <a:rPr lang="en-US" dirty="0"/>
            <a:t> </a:t>
          </a:r>
          <a:r>
            <a:rPr lang="en-US" dirty="0" err="1"/>
            <a:t>keputusan</a:t>
          </a:r>
          <a:r>
            <a:rPr lang="en-US" dirty="0"/>
            <a:t> </a:t>
          </a:r>
          <a:endParaRPr lang="en-ID" dirty="0"/>
        </a:p>
      </dgm:t>
    </dgm:pt>
    <dgm:pt modelId="{3BD24BAD-D8EC-4BEF-83E3-2E3C3E94DA6C}" type="parTrans" cxnId="{F81521DA-4A06-4C81-B019-7B9F6F442F97}">
      <dgm:prSet/>
      <dgm:spPr/>
      <dgm:t>
        <a:bodyPr/>
        <a:lstStyle/>
        <a:p>
          <a:endParaRPr lang="en-ID"/>
        </a:p>
      </dgm:t>
    </dgm:pt>
    <dgm:pt modelId="{56481531-EE8C-486D-B2CF-41901725291F}" type="sibTrans" cxnId="{F81521DA-4A06-4C81-B019-7B9F6F442F97}">
      <dgm:prSet/>
      <dgm:spPr/>
      <dgm:t>
        <a:bodyPr/>
        <a:lstStyle/>
        <a:p>
          <a:endParaRPr lang="en-ID"/>
        </a:p>
      </dgm:t>
    </dgm:pt>
    <dgm:pt modelId="{ABB4C61B-C392-43F5-BDED-6E856DF2901F}">
      <dgm:prSet phldrT="[Text]"/>
      <dgm:spPr/>
      <dgm:t>
        <a:bodyPr/>
        <a:lstStyle/>
        <a:p>
          <a:r>
            <a:rPr lang="en-US" dirty="0"/>
            <a:t>INDIKATOR</a:t>
          </a:r>
          <a:endParaRPr lang="en-ID" dirty="0"/>
        </a:p>
      </dgm:t>
    </dgm:pt>
    <dgm:pt modelId="{174E021C-8A38-4580-A3F5-4A46C79FC5BB}" type="parTrans" cxnId="{8330052A-9450-41C5-8A94-9A15DB130989}">
      <dgm:prSet/>
      <dgm:spPr/>
      <dgm:t>
        <a:bodyPr/>
        <a:lstStyle/>
        <a:p>
          <a:endParaRPr lang="en-ID"/>
        </a:p>
      </dgm:t>
    </dgm:pt>
    <dgm:pt modelId="{EA83A8F2-8C83-48F8-8EBC-E26157EFA503}" type="sibTrans" cxnId="{8330052A-9450-41C5-8A94-9A15DB130989}">
      <dgm:prSet/>
      <dgm:spPr/>
      <dgm:t>
        <a:bodyPr/>
        <a:lstStyle/>
        <a:p>
          <a:endParaRPr lang="en-ID"/>
        </a:p>
      </dgm:t>
    </dgm:pt>
    <dgm:pt modelId="{45E2FEA9-0B0D-46CD-926A-2E790ECD97F0}">
      <dgm:prSet phldrT="[Text]" phldr="1"/>
      <dgm:spPr/>
      <dgm:t>
        <a:bodyPr/>
        <a:lstStyle/>
        <a:p>
          <a:endParaRPr lang="en-ID"/>
        </a:p>
      </dgm:t>
    </dgm:pt>
    <dgm:pt modelId="{05ECD65B-A1EA-4BAA-899B-700A43B29277}" type="parTrans" cxnId="{2F6A1D38-FA2C-4017-A6EB-E38677C4D3BD}">
      <dgm:prSet/>
      <dgm:spPr/>
      <dgm:t>
        <a:bodyPr/>
        <a:lstStyle/>
        <a:p>
          <a:endParaRPr lang="en-ID"/>
        </a:p>
      </dgm:t>
    </dgm:pt>
    <dgm:pt modelId="{74F45F1C-35AC-40F1-873F-76517CBB1BB1}" type="sibTrans" cxnId="{2F6A1D38-FA2C-4017-A6EB-E38677C4D3BD}">
      <dgm:prSet/>
      <dgm:spPr/>
      <dgm:t>
        <a:bodyPr/>
        <a:lstStyle/>
        <a:p>
          <a:endParaRPr lang="en-ID"/>
        </a:p>
      </dgm:t>
    </dgm:pt>
    <dgm:pt modelId="{7BBEBF8C-134F-4B7B-9732-EC633898FC2D}">
      <dgm:prSet phldrT="[Text]"/>
      <dgm:spPr/>
      <dgm:t>
        <a:bodyPr/>
        <a:lstStyle/>
        <a:p>
          <a:pPr>
            <a:buFont typeface="+mj-lt"/>
            <a:buNone/>
          </a:pPr>
          <a:r>
            <a:rPr lang="en-US" dirty="0"/>
            <a:t>1. </a:t>
          </a:r>
          <a:r>
            <a:rPr lang="en-US" dirty="0" err="1"/>
            <a:t>Ketepatan</a:t>
          </a:r>
          <a:r>
            <a:rPr lang="en-US" dirty="0"/>
            <a:t> </a:t>
          </a:r>
          <a:r>
            <a:rPr lang="en-US" dirty="0" err="1"/>
            <a:t>dalam</a:t>
          </a:r>
          <a:r>
            <a:rPr lang="en-US" dirty="0"/>
            <a:t> </a:t>
          </a:r>
          <a:r>
            <a:rPr lang="en-US" dirty="0" err="1"/>
            <a:t>menjelaskan</a:t>
          </a:r>
          <a:r>
            <a:rPr lang="en-US" dirty="0"/>
            <a:t> </a:t>
          </a:r>
          <a:r>
            <a:rPr lang="en-US" dirty="0" err="1"/>
            <a:t>istilah-istilah</a:t>
          </a:r>
          <a:r>
            <a:rPr lang="en-US" dirty="0"/>
            <a:t> </a:t>
          </a:r>
          <a:r>
            <a:rPr lang="en-US" dirty="0" err="1"/>
            <a:t>dalam</a:t>
          </a:r>
          <a:r>
            <a:rPr lang="en-US" dirty="0"/>
            <a:t> </a:t>
          </a:r>
          <a:r>
            <a:rPr lang="en-US" dirty="0" err="1"/>
            <a:t>logika</a:t>
          </a:r>
          <a:r>
            <a:rPr lang="en-US" dirty="0"/>
            <a:t> fuzzy. </a:t>
          </a:r>
          <a:endParaRPr lang="en-ID" dirty="0"/>
        </a:p>
      </dgm:t>
    </dgm:pt>
    <dgm:pt modelId="{90B4C2E6-CEBF-4F39-848D-62478CC01D20}" type="parTrans" cxnId="{5E4062B0-3417-4885-86E4-E9A549A7922D}">
      <dgm:prSet/>
      <dgm:spPr/>
      <dgm:t>
        <a:bodyPr/>
        <a:lstStyle/>
        <a:p>
          <a:endParaRPr lang="en-ID"/>
        </a:p>
      </dgm:t>
    </dgm:pt>
    <dgm:pt modelId="{5AF9A855-3A7C-4499-8232-7B5748D59206}" type="sibTrans" cxnId="{5E4062B0-3417-4885-86E4-E9A549A7922D}">
      <dgm:prSet/>
      <dgm:spPr/>
      <dgm:t>
        <a:bodyPr/>
        <a:lstStyle/>
        <a:p>
          <a:endParaRPr lang="en-ID"/>
        </a:p>
      </dgm:t>
    </dgm:pt>
    <dgm:pt modelId="{36615965-43C8-46B8-8C9C-0AB16CC0E4A7}">
      <dgm:prSet phldrT="[Text]"/>
      <dgm:spPr/>
      <dgm:t>
        <a:bodyPr/>
        <a:lstStyle/>
        <a:p>
          <a:pPr>
            <a:buFont typeface="+mj-lt"/>
            <a:buNone/>
          </a:pPr>
          <a:r>
            <a:rPr lang="en-US" dirty="0"/>
            <a:t>2. </a:t>
          </a:r>
          <a:r>
            <a:rPr lang="en-US" dirty="0" err="1"/>
            <a:t>Ketepatan</a:t>
          </a:r>
          <a:r>
            <a:rPr lang="en-US" dirty="0"/>
            <a:t> </a:t>
          </a:r>
          <a:r>
            <a:rPr lang="en-US" dirty="0" err="1"/>
            <a:t>dalam</a:t>
          </a:r>
          <a:r>
            <a:rPr lang="en-US" dirty="0"/>
            <a:t> </a:t>
          </a:r>
          <a:r>
            <a:rPr lang="en-US" dirty="0" err="1"/>
            <a:t>menggunakan</a:t>
          </a:r>
          <a:r>
            <a:rPr lang="en-US" dirty="0"/>
            <a:t> </a:t>
          </a:r>
          <a:r>
            <a:rPr lang="en-US" dirty="0" err="1"/>
            <a:t>istilah-istilah</a:t>
          </a:r>
          <a:r>
            <a:rPr lang="en-US" dirty="0"/>
            <a:t> </a:t>
          </a:r>
          <a:r>
            <a:rPr lang="en-US" dirty="0" err="1"/>
            <a:t>logika</a:t>
          </a:r>
          <a:r>
            <a:rPr lang="en-US" dirty="0"/>
            <a:t> fuzzy.</a:t>
          </a:r>
          <a:endParaRPr lang="en-ID" dirty="0"/>
        </a:p>
      </dgm:t>
    </dgm:pt>
    <dgm:pt modelId="{9AF105E1-44E6-4F03-A513-FFB9B469F077}" type="parTrans" cxnId="{6A443793-D8EF-4A85-B57C-E332A5DB8DD4}">
      <dgm:prSet/>
      <dgm:spPr/>
      <dgm:t>
        <a:bodyPr/>
        <a:lstStyle/>
        <a:p>
          <a:endParaRPr lang="en-ID"/>
        </a:p>
      </dgm:t>
    </dgm:pt>
    <dgm:pt modelId="{831DDC2C-4409-4CA7-8F5B-02CF5DC29F8C}" type="sibTrans" cxnId="{6A443793-D8EF-4A85-B57C-E332A5DB8DD4}">
      <dgm:prSet/>
      <dgm:spPr/>
      <dgm:t>
        <a:bodyPr/>
        <a:lstStyle/>
        <a:p>
          <a:endParaRPr lang="en-ID"/>
        </a:p>
      </dgm:t>
    </dgm:pt>
    <dgm:pt modelId="{EE295244-AA2C-4F38-932C-7EB37D0EA8D6}">
      <dgm:prSet phldrT="[Text]"/>
      <dgm:spPr/>
      <dgm:t>
        <a:bodyPr/>
        <a:lstStyle/>
        <a:p>
          <a:pPr>
            <a:buFont typeface="+mj-lt"/>
            <a:buNone/>
          </a:pPr>
          <a:r>
            <a:rPr lang="en-US" dirty="0"/>
            <a:t>3. </a:t>
          </a:r>
          <a:r>
            <a:rPr lang="en-US" dirty="0" err="1"/>
            <a:t>Ketepatan</a:t>
          </a:r>
          <a:r>
            <a:rPr lang="en-US" dirty="0"/>
            <a:t> </a:t>
          </a:r>
          <a:r>
            <a:rPr lang="en-US" dirty="0" err="1"/>
            <a:t>dalam</a:t>
          </a:r>
          <a:r>
            <a:rPr lang="en-US" dirty="0"/>
            <a:t> </a:t>
          </a:r>
          <a:r>
            <a:rPr lang="en-US" dirty="0" err="1"/>
            <a:t>menggunakan</a:t>
          </a:r>
          <a:r>
            <a:rPr lang="en-US" dirty="0"/>
            <a:t> </a:t>
          </a:r>
          <a:r>
            <a:rPr lang="en-US" dirty="0" err="1"/>
            <a:t>logika</a:t>
          </a:r>
          <a:r>
            <a:rPr lang="en-US" dirty="0"/>
            <a:t> Fuzzy </a:t>
          </a:r>
          <a:r>
            <a:rPr lang="en-US" dirty="0" err="1"/>
            <a:t>dalam</a:t>
          </a:r>
          <a:r>
            <a:rPr lang="en-US" dirty="0"/>
            <a:t> </a:t>
          </a:r>
          <a:r>
            <a:rPr lang="en-US" dirty="0" err="1"/>
            <a:t>menyelesaikan</a:t>
          </a:r>
          <a:r>
            <a:rPr lang="en-US" dirty="0"/>
            <a:t> </a:t>
          </a:r>
          <a:r>
            <a:rPr lang="en-US" dirty="0" err="1"/>
            <a:t>masalah</a:t>
          </a:r>
          <a:r>
            <a:rPr lang="en-US" dirty="0"/>
            <a:t> </a:t>
          </a:r>
          <a:endParaRPr lang="en-ID" dirty="0"/>
        </a:p>
      </dgm:t>
    </dgm:pt>
    <dgm:pt modelId="{B2C35EF8-D27E-46D9-84E3-ACB17BBB64D2}" type="parTrans" cxnId="{6C63EA90-1504-4D96-9636-F3F984BFAE2E}">
      <dgm:prSet/>
      <dgm:spPr/>
      <dgm:t>
        <a:bodyPr/>
        <a:lstStyle/>
        <a:p>
          <a:endParaRPr lang="en-ID"/>
        </a:p>
      </dgm:t>
    </dgm:pt>
    <dgm:pt modelId="{79D29A4E-9775-406D-8FA0-E4AF99F2BF67}" type="sibTrans" cxnId="{6C63EA90-1504-4D96-9636-F3F984BFAE2E}">
      <dgm:prSet/>
      <dgm:spPr/>
      <dgm:t>
        <a:bodyPr/>
        <a:lstStyle/>
        <a:p>
          <a:endParaRPr lang="en-ID"/>
        </a:p>
      </dgm:t>
    </dgm:pt>
    <dgm:pt modelId="{4E5C1BF2-ABA5-4A0C-A3E8-7D069360F603}">
      <dgm:prSet phldrT="[Text]"/>
      <dgm:spPr/>
      <dgm:t>
        <a:bodyPr/>
        <a:lstStyle/>
        <a:p>
          <a:r>
            <a:rPr lang="en-US" dirty="0"/>
            <a:t>CPMK3</a:t>
          </a:r>
          <a:endParaRPr lang="en-ID" dirty="0"/>
        </a:p>
      </dgm:t>
    </dgm:pt>
    <dgm:pt modelId="{96589629-3F58-44EC-89E5-E13312EBF5E2}" type="parTrans" cxnId="{99ABB55A-6C74-46EB-80B4-C7DE35A1FC14}">
      <dgm:prSet/>
      <dgm:spPr/>
      <dgm:t>
        <a:bodyPr/>
        <a:lstStyle/>
        <a:p>
          <a:endParaRPr lang="en-ID"/>
        </a:p>
      </dgm:t>
    </dgm:pt>
    <dgm:pt modelId="{45D660BB-46CE-42D2-815D-2293D20CA10D}" type="sibTrans" cxnId="{99ABB55A-6C74-46EB-80B4-C7DE35A1FC14}">
      <dgm:prSet/>
      <dgm:spPr/>
      <dgm:t>
        <a:bodyPr/>
        <a:lstStyle/>
        <a:p>
          <a:endParaRPr lang="en-ID"/>
        </a:p>
      </dgm:t>
    </dgm:pt>
    <dgm:pt modelId="{A47A6B1A-D729-40A1-94F2-2D6FF14BDF5F}">
      <dgm:prSet phldrT="[Text]"/>
      <dgm:spPr/>
      <dgm:t>
        <a:bodyPr/>
        <a:lstStyle/>
        <a:p>
          <a:r>
            <a:rPr lang="en-US"/>
            <a:t>Mampu menjelaskan kaitan konsep-konsep dasar logika matematika dan dengan cabang ilmu yang lain</a:t>
          </a:r>
          <a:endParaRPr lang="en-ID" dirty="0"/>
        </a:p>
      </dgm:t>
    </dgm:pt>
    <dgm:pt modelId="{FAE57A98-6596-4059-826E-A5BA359383AE}" type="parTrans" cxnId="{44362C4D-8EFE-4E55-8D5E-53F3868F0F3D}">
      <dgm:prSet/>
      <dgm:spPr/>
      <dgm:t>
        <a:bodyPr/>
        <a:lstStyle/>
        <a:p>
          <a:endParaRPr lang="en-ID"/>
        </a:p>
      </dgm:t>
    </dgm:pt>
    <dgm:pt modelId="{BF6A39A6-45B8-4AA1-A30A-9D7DDF6E4747}" type="sibTrans" cxnId="{44362C4D-8EFE-4E55-8D5E-53F3868F0F3D}">
      <dgm:prSet/>
      <dgm:spPr/>
      <dgm:t>
        <a:bodyPr/>
        <a:lstStyle/>
        <a:p>
          <a:endParaRPr lang="en-ID"/>
        </a:p>
      </dgm:t>
    </dgm:pt>
    <dgm:pt modelId="{73A732CB-D99F-4768-B2F5-535183292A27}">
      <dgm:prSet phldrT="[Text]"/>
      <dgm:spPr/>
      <dgm:t>
        <a:bodyPr/>
        <a:lstStyle/>
        <a:p>
          <a:endParaRPr lang="en-ID" dirty="0"/>
        </a:p>
      </dgm:t>
    </dgm:pt>
    <dgm:pt modelId="{21106D96-8C39-4738-B8A4-7783D04993CB}" type="parTrans" cxnId="{70AE4006-D01B-484D-B13C-CE0971D18103}">
      <dgm:prSet/>
      <dgm:spPr/>
      <dgm:t>
        <a:bodyPr/>
        <a:lstStyle/>
        <a:p>
          <a:endParaRPr lang="en-ID"/>
        </a:p>
      </dgm:t>
    </dgm:pt>
    <dgm:pt modelId="{FA5C702D-9442-4CC5-9FAC-8718F3445A85}" type="sibTrans" cxnId="{70AE4006-D01B-484D-B13C-CE0971D18103}">
      <dgm:prSet/>
      <dgm:spPr/>
      <dgm:t>
        <a:bodyPr/>
        <a:lstStyle/>
        <a:p>
          <a:endParaRPr lang="en-ID"/>
        </a:p>
      </dgm:t>
    </dgm:pt>
    <dgm:pt modelId="{CBD5A5B3-3C48-4547-A3B3-9CD061BD6E78}" type="pres">
      <dgm:prSet presAssocID="{133FFA23-5831-453A-A4E2-C41ED9F3565D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38172565-DAB7-412F-AFD7-1AAF2E6BAC2A}" type="pres">
      <dgm:prSet presAssocID="{4E5C1BF2-ABA5-4A0C-A3E8-7D069360F603}" presName="composite" presStyleCnt="0"/>
      <dgm:spPr/>
    </dgm:pt>
    <dgm:pt modelId="{B09CB58C-855F-49D0-9EBA-DC16CEF1BF57}" type="pres">
      <dgm:prSet presAssocID="{4E5C1BF2-ABA5-4A0C-A3E8-7D069360F603}" presName="FirstChild" presStyleLbl="revTx" presStyleIdx="0" presStyleCnt="6">
        <dgm:presLayoutVars>
          <dgm:chMax val="0"/>
          <dgm:chPref val="0"/>
          <dgm:bulletEnabled val="1"/>
        </dgm:presLayoutVars>
      </dgm:prSet>
      <dgm:spPr/>
    </dgm:pt>
    <dgm:pt modelId="{28386751-E703-4177-A9AD-48ADA15AAF49}" type="pres">
      <dgm:prSet presAssocID="{4E5C1BF2-ABA5-4A0C-A3E8-7D069360F603}" presName="Parent" presStyleLbl="alignNode1" presStyleIdx="0" presStyleCnt="3">
        <dgm:presLayoutVars>
          <dgm:chMax val="3"/>
          <dgm:chPref val="3"/>
          <dgm:bulletEnabled val="1"/>
        </dgm:presLayoutVars>
      </dgm:prSet>
      <dgm:spPr/>
    </dgm:pt>
    <dgm:pt modelId="{95C76E78-D213-47B2-B710-0A3F0FE65A16}" type="pres">
      <dgm:prSet presAssocID="{4E5C1BF2-ABA5-4A0C-A3E8-7D069360F603}" presName="Accent" presStyleLbl="parChTrans1D1" presStyleIdx="0" presStyleCnt="3"/>
      <dgm:spPr/>
    </dgm:pt>
    <dgm:pt modelId="{4CD80074-3A42-49A8-B5DD-BE7165BE3006}" type="pres">
      <dgm:prSet presAssocID="{4E5C1BF2-ABA5-4A0C-A3E8-7D069360F603}" presName="Child" presStyleLbl="revTx" presStyleIdx="1" presStyleCnt="6">
        <dgm:presLayoutVars>
          <dgm:chMax val="0"/>
          <dgm:chPref val="0"/>
          <dgm:bulletEnabled val="1"/>
        </dgm:presLayoutVars>
      </dgm:prSet>
      <dgm:spPr/>
    </dgm:pt>
    <dgm:pt modelId="{2FFA396C-8BD6-4309-9991-6C661C71C173}" type="pres">
      <dgm:prSet presAssocID="{45D660BB-46CE-42D2-815D-2293D20CA10D}" presName="sibTrans" presStyleCnt="0"/>
      <dgm:spPr/>
    </dgm:pt>
    <dgm:pt modelId="{1793AD11-135C-46F9-88DC-C3C58E83666F}" type="pres">
      <dgm:prSet presAssocID="{B503B881-69D3-4732-91AF-277286B3EC1F}" presName="composite" presStyleCnt="0"/>
      <dgm:spPr/>
    </dgm:pt>
    <dgm:pt modelId="{3C864075-C8DA-4F5E-8A67-E7E864272655}" type="pres">
      <dgm:prSet presAssocID="{B503B881-69D3-4732-91AF-277286B3EC1F}" presName="FirstChild" presStyleLbl="revTx" presStyleIdx="2" presStyleCnt="6">
        <dgm:presLayoutVars>
          <dgm:chMax val="0"/>
          <dgm:chPref val="0"/>
          <dgm:bulletEnabled val="1"/>
        </dgm:presLayoutVars>
      </dgm:prSet>
      <dgm:spPr/>
    </dgm:pt>
    <dgm:pt modelId="{096F7C55-301F-49A1-82D5-24969931E7FF}" type="pres">
      <dgm:prSet presAssocID="{B503B881-69D3-4732-91AF-277286B3EC1F}" presName="Parent" presStyleLbl="alignNode1" presStyleIdx="1" presStyleCnt="3">
        <dgm:presLayoutVars>
          <dgm:chMax val="3"/>
          <dgm:chPref val="3"/>
          <dgm:bulletEnabled val="1"/>
        </dgm:presLayoutVars>
      </dgm:prSet>
      <dgm:spPr/>
    </dgm:pt>
    <dgm:pt modelId="{3D418344-432A-4255-BB9B-A197865C29A8}" type="pres">
      <dgm:prSet presAssocID="{B503B881-69D3-4732-91AF-277286B3EC1F}" presName="Accent" presStyleLbl="parChTrans1D1" presStyleIdx="1" presStyleCnt="3"/>
      <dgm:spPr/>
    </dgm:pt>
    <dgm:pt modelId="{FC06F23A-B7E0-4BB6-89E8-5902F288B660}" type="pres">
      <dgm:prSet presAssocID="{B503B881-69D3-4732-91AF-277286B3EC1F}" presName="Child" presStyleLbl="revTx" presStyleIdx="3" presStyleCnt="6">
        <dgm:presLayoutVars>
          <dgm:chMax val="0"/>
          <dgm:chPref val="0"/>
          <dgm:bulletEnabled val="1"/>
        </dgm:presLayoutVars>
      </dgm:prSet>
      <dgm:spPr/>
    </dgm:pt>
    <dgm:pt modelId="{2854FD59-73AB-42CE-891A-C1694E8DE8C7}" type="pres">
      <dgm:prSet presAssocID="{F6CF1DF4-38A1-4CBC-8576-B3494595345A}" presName="sibTrans" presStyleCnt="0"/>
      <dgm:spPr/>
    </dgm:pt>
    <dgm:pt modelId="{E28467F6-383F-42C5-B336-D80DB66667DF}" type="pres">
      <dgm:prSet presAssocID="{ABB4C61B-C392-43F5-BDED-6E856DF2901F}" presName="composite" presStyleCnt="0"/>
      <dgm:spPr/>
    </dgm:pt>
    <dgm:pt modelId="{F06E8E21-7547-44D5-9E06-A9D725CE67B4}" type="pres">
      <dgm:prSet presAssocID="{ABB4C61B-C392-43F5-BDED-6E856DF2901F}" presName="FirstChild" presStyleLbl="revTx" presStyleIdx="4" presStyleCnt="6">
        <dgm:presLayoutVars>
          <dgm:chMax val="0"/>
          <dgm:chPref val="0"/>
          <dgm:bulletEnabled val="1"/>
        </dgm:presLayoutVars>
      </dgm:prSet>
      <dgm:spPr/>
    </dgm:pt>
    <dgm:pt modelId="{8A8F9D61-5B13-4D42-8062-DD8523C66579}" type="pres">
      <dgm:prSet presAssocID="{ABB4C61B-C392-43F5-BDED-6E856DF2901F}" presName="Parent" presStyleLbl="alignNode1" presStyleIdx="2" presStyleCnt="3">
        <dgm:presLayoutVars>
          <dgm:chMax val="3"/>
          <dgm:chPref val="3"/>
          <dgm:bulletEnabled val="1"/>
        </dgm:presLayoutVars>
      </dgm:prSet>
      <dgm:spPr/>
    </dgm:pt>
    <dgm:pt modelId="{DD6733C4-1241-455B-80C8-2AB6E46075BB}" type="pres">
      <dgm:prSet presAssocID="{ABB4C61B-C392-43F5-BDED-6E856DF2901F}" presName="Accent" presStyleLbl="parChTrans1D1" presStyleIdx="2" presStyleCnt="3"/>
      <dgm:spPr/>
    </dgm:pt>
    <dgm:pt modelId="{15CEB113-C908-4986-936A-B942CBEA4F4B}" type="pres">
      <dgm:prSet presAssocID="{ABB4C61B-C392-43F5-BDED-6E856DF2901F}" presName="Child" presStyleLbl="revTx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5028B900-FF49-4184-A77D-5075EA4ECAE5}" srcId="{B503B881-69D3-4732-91AF-277286B3EC1F}" destId="{086B7D0E-FA39-424B-A46F-C134900403B0}" srcOrd="0" destOrd="0" parTransId="{2AE25050-2A26-4E50-95A4-402D0D42F013}" sibTransId="{763EFD85-A4C1-41D9-8E9B-8B7A0B3D5E93}"/>
    <dgm:cxn modelId="{70AE4006-D01B-484D-B13C-CE0971D18103}" srcId="{4E5C1BF2-ABA5-4A0C-A3E8-7D069360F603}" destId="{73A732CB-D99F-4768-B2F5-535183292A27}" srcOrd="0" destOrd="0" parTransId="{21106D96-8C39-4738-B8A4-7783D04993CB}" sibTransId="{FA5C702D-9442-4CC5-9FAC-8718F3445A85}"/>
    <dgm:cxn modelId="{8C46FB1D-1CB5-4A76-B21D-EFEE25C80744}" type="presOf" srcId="{EE295244-AA2C-4F38-932C-7EB37D0EA8D6}" destId="{15CEB113-C908-4986-936A-B942CBEA4F4B}" srcOrd="0" destOrd="2" presId="urn:microsoft.com/office/officeart/2011/layout/TabList"/>
    <dgm:cxn modelId="{8330052A-9450-41C5-8A94-9A15DB130989}" srcId="{133FFA23-5831-453A-A4E2-C41ED9F3565D}" destId="{ABB4C61B-C392-43F5-BDED-6E856DF2901F}" srcOrd="2" destOrd="0" parTransId="{174E021C-8A38-4580-A3F5-4A46C79FC5BB}" sibTransId="{EA83A8F2-8C83-48F8-8EBC-E26157EFA503}"/>
    <dgm:cxn modelId="{C86BED31-0B5D-47C1-814C-B11AEEF42248}" type="presOf" srcId="{133FFA23-5831-453A-A4E2-C41ED9F3565D}" destId="{CBD5A5B3-3C48-4547-A3B3-9CD061BD6E78}" srcOrd="0" destOrd="0" presId="urn:microsoft.com/office/officeart/2011/layout/TabList"/>
    <dgm:cxn modelId="{2F6A1D38-FA2C-4017-A6EB-E38677C4D3BD}" srcId="{ABB4C61B-C392-43F5-BDED-6E856DF2901F}" destId="{45E2FEA9-0B0D-46CD-926A-2E790ECD97F0}" srcOrd="0" destOrd="0" parTransId="{05ECD65B-A1EA-4BAA-899B-700A43B29277}" sibTransId="{74F45F1C-35AC-40F1-873F-76517CBB1BB1}"/>
    <dgm:cxn modelId="{01C0E93E-89AA-4A7A-883C-6A565AC74119}" type="presOf" srcId="{4E5C1BF2-ABA5-4A0C-A3E8-7D069360F603}" destId="{28386751-E703-4177-A9AD-48ADA15AAF49}" srcOrd="0" destOrd="0" presId="urn:microsoft.com/office/officeart/2011/layout/TabList"/>
    <dgm:cxn modelId="{F04AE64C-D881-435C-A80C-36138E8C35CE}" type="presOf" srcId="{A47A6B1A-D729-40A1-94F2-2D6FF14BDF5F}" destId="{4CD80074-3A42-49A8-B5DD-BE7165BE3006}" srcOrd="0" destOrd="0" presId="urn:microsoft.com/office/officeart/2011/layout/TabList"/>
    <dgm:cxn modelId="{44362C4D-8EFE-4E55-8D5E-53F3868F0F3D}" srcId="{4E5C1BF2-ABA5-4A0C-A3E8-7D069360F603}" destId="{A47A6B1A-D729-40A1-94F2-2D6FF14BDF5F}" srcOrd="1" destOrd="0" parTransId="{FAE57A98-6596-4059-826E-A5BA359383AE}" sibTransId="{BF6A39A6-45B8-4AA1-A30A-9D7DDF6E4747}"/>
    <dgm:cxn modelId="{E2759C6E-3168-4EFB-8E10-F6C09B423C59}" type="presOf" srcId="{45E2FEA9-0B0D-46CD-926A-2E790ECD97F0}" destId="{F06E8E21-7547-44D5-9E06-A9D725CE67B4}" srcOrd="0" destOrd="0" presId="urn:microsoft.com/office/officeart/2011/layout/TabList"/>
    <dgm:cxn modelId="{99ABB55A-6C74-46EB-80B4-C7DE35A1FC14}" srcId="{133FFA23-5831-453A-A4E2-C41ED9F3565D}" destId="{4E5C1BF2-ABA5-4A0C-A3E8-7D069360F603}" srcOrd="0" destOrd="0" parTransId="{96589629-3F58-44EC-89E5-E13312EBF5E2}" sibTransId="{45D660BB-46CE-42D2-815D-2293D20CA10D}"/>
    <dgm:cxn modelId="{4C4D5D8E-AA16-4082-B459-A72E103CAF97}" type="presOf" srcId="{086B7D0E-FA39-424B-A46F-C134900403B0}" destId="{3C864075-C8DA-4F5E-8A67-E7E864272655}" srcOrd="0" destOrd="0" presId="urn:microsoft.com/office/officeart/2011/layout/TabList"/>
    <dgm:cxn modelId="{782E4A8E-D150-491B-B409-09C1ACF572A8}" type="presOf" srcId="{4169C2FE-1A33-46AB-96C4-8DA7A050096C}" destId="{FC06F23A-B7E0-4BB6-89E8-5902F288B660}" srcOrd="0" destOrd="0" presId="urn:microsoft.com/office/officeart/2011/layout/TabList"/>
    <dgm:cxn modelId="{6C63EA90-1504-4D96-9636-F3F984BFAE2E}" srcId="{ABB4C61B-C392-43F5-BDED-6E856DF2901F}" destId="{EE295244-AA2C-4F38-932C-7EB37D0EA8D6}" srcOrd="3" destOrd="0" parTransId="{B2C35EF8-D27E-46D9-84E3-ACB17BBB64D2}" sibTransId="{79D29A4E-9775-406D-8FA0-E4AF99F2BF67}"/>
    <dgm:cxn modelId="{6A443793-D8EF-4A85-B57C-E332A5DB8DD4}" srcId="{ABB4C61B-C392-43F5-BDED-6E856DF2901F}" destId="{36615965-43C8-46B8-8C9C-0AB16CC0E4A7}" srcOrd="2" destOrd="0" parTransId="{9AF105E1-44E6-4F03-A513-FFB9B469F077}" sibTransId="{831DDC2C-4409-4CA7-8F5B-02CF5DC29F8C}"/>
    <dgm:cxn modelId="{9831DB97-3035-4660-9A97-48257A746784}" type="presOf" srcId="{36615965-43C8-46B8-8C9C-0AB16CC0E4A7}" destId="{15CEB113-C908-4986-936A-B942CBEA4F4B}" srcOrd="0" destOrd="1" presId="urn:microsoft.com/office/officeart/2011/layout/TabList"/>
    <dgm:cxn modelId="{5E4062B0-3417-4885-86E4-E9A549A7922D}" srcId="{ABB4C61B-C392-43F5-BDED-6E856DF2901F}" destId="{7BBEBF8C-134F-4B7B-9732-EC633898FC2D}" srcOrd="1" destOrd="0" parTransId="{90B4C2E6-CEBF-4F39-848D-62478CC01D20}" sibTransId="{5AF9A855-3A7C-4499-8232-7B5748D59206}"/>
    <dgm:cxn modelId="{7C9C95BD-40E9-4EB8-89F1-1A7D81697FEC}" type="presOf" srcId="{7BBEBF8C-134F-4B7B-9732-EC633898FC2D}" destId="{15CEB113-C908-4986-936A-B942CBEA4F4B}" srcOrd="0" destOrd="0" presId="urn:microsoft.com/office/officeart/2011/layout/TabList"/>
    <dgm:cxn modelId="{49B96AC8-B5C6-4502-87C1-E0B7A520815C}" type="presOf" srcId="{B503B881-69D3-4732-91AF-277286B3EC1F}" destId="{096F7C55-301F-49A1-82D5-24969931E7FF}" srcOrd="0" destOrd="0" presId="urn:microsoft.com/office/officeart/2011/layout/TabList"/>
    <dgm:cxn modelId="{F81521DA-4A06-4C81-B019-7B9F6F442F97}" srcId="{B503B881-69D3-4732-91AF-277286B3EC1F}" destId="{4169C2FE-1A33-46AB-96C4-8DA7A050096C}" srcOrd="1" destOrd="0" parTransId="{3BD24BAD-D8EC-4BEF-83E3-2E3C3E94DA6C}" sibTransId="{56481531-EE8C-486D-B2CF-41901725291F}"/>
    <dgm:cxn modelId="{7C717DDD-CEE2-4CF0-AA03-6E8A182B47AD}" type="presOf" srcId="{73A732CB-D99F-4768-B2F5-535183292A27}" destId="{B09CB58C-855F-49D0-9EBA-DC16CEF1BF57}" srcOrd="0" destOrd="0" presId="urn:microsoft.com/office/officeart/2011/layout/TabList"/>
    <dgm:cxn modelId="{0394FBDE-9948-4525-9F1F-B6C3822FB5B9}" srcId="{133FFA23-5831-453A-A4E2-C41ED9F3565D}" destId="{B503B881-69D3-4732-91AF-277286B3EC1F}" srcOrd="1" destOrd="0" parTransId="{982E400D-F82D-436C-A050-9E52EE24EF55}" sibTransId="{F6CF1DF4-38A1-4CBC-8576-B3494595345A}"/>
    <dgm:cxn modelId="{20786ADF-8616-444C-A915-838613B45721}" type="presOf" srcId="{ABB4C61B-C392-43F5-BDED-6E856DF2901F}" destId="{8A8F9D61-5B13-4D42-8062-DD8523C66579}" srcOrd="0" destOrd="0" presId="urn:microsoft.com/office/officeart/2011/layout/TabList"/>
    <dgm:cxn modelId="{E21DB549-71AF-4F7A-A025-F16D42BEC032}" type="presParOf" srcId="{CBD5A5B3-3C48-4547-A3B3-9CD061BD6E78}" destId="{38172565-DAB7-412F-AFD7-1AAF2E6BAC2A}" srcOrd="0" destOrd="0" presId="urn:microsoft.com/office/officeart/2011/layout/TabList"/>
    <dgm:cxn modelId="{370BD0C1-8725-4A0E-98A0-BA512DF7993E}" type="presParOf" srcId="{38172565-DAB7-412F-AFD7-1AAF2E6BAC2A}" destId="{B09CB58C-855F-49D0-9EBA-DC16CEF1BF57}" srcOrd="0" destOrd="0" presId="urn:microsoft.com/office/officeart/2011/layout/TabList"/>
    <dgm:cxn modelId="{18AFA30E-4179-408A-A53F-9E21EFFBF24E}" type="presParOf" srcId="{38172565-DAB7-412F-AFD7-1AAF2E6BAC2A}" destId="{28386751-E703-4177-A9AD-48ADA15AAF49}" srcOrd="1" destOrd="0" presId="urn:microsoft.com/office/officeart/2011/layout/TabList"/>
    <dgm:cxn modelId="{43A489A4-A7A9-4C19-A983-6876C917AC82}" type="presParOf" srcId="{38172565-DAB7-412F-AFD7-1AAF2E6BAC2A}" destId="{95C76E78-D213-47B2-B710-0A3F0FE65A16}" srcOrd="2" destOrd="0" presId="urn:microsoft.com/office/officeart/2011/layout/TabList"/>
    <dgm:cxn modelId="{8CE634B9-9F96-4CFC-AA93-FB9A7AEDD2C9}" type="presParOf" srcId="{CBD5A5B3-3C48-4547-A3B3-9CD061BD6E78}" destId="{4CD80074-3A42-49A8-B5DD-BE7165BE3006}" srcOrd="1" destOrd="0" presId="urn:microsoft.com/office/officeart/2011/layout/TabList"/>
    <dgm:cxn modelId="{03AE4787-6081-4AD1-8AC3-AB1361F05C9A}" type="presParOf" srcId="{CBD5A5B3-3C48-4547-A3B3-9CD061BD6E78}" destId="{2FFA396C-8BD6-4309-9991-6C661C71C173}" srcOrd="2" destOrd="0" presId="urn:microsoft.com/office/officeart/2011/layout/TabList"/>
    <dgm:cxn modelId="{A09E34F4-E563-45EC-B1C1-EDA236570FC6}" type="presParOf" srcId="{CBD5A5B3-3C48-4547-A3B3-9CD061BD6E78}" destId="{1793AD11-135C-46F9-88DC-C3C58E83666F}" srcOrd="3" destOrd="0" presId="urn:microsoft.com/office/officeart/2011/layout/TabList"/>
    <dgm:cxn modelId="{B208BBB6-A2BB-44DD-B333-1F799DEBB667}" type="presParOf" srcId="{1793AD11-135C-46F9-88DC-C3C58E83666F}" destId="{3C864075-C8DA-4F5E-8A67-E7E864272655}" srcOrd="0" destOrd="0" presId="urn:microsoft.com/office/officeart/2011/layout/TabList"/>
    <dgm:cxn modelId="{5E53FFCA-7227-48A9-8C28-A013EB8243F3}" type="presParOf" srcId="{1793AD11-135C-46F9-88DC-C3C58E83666F}" destId="{096F7C55-301F-49A1-82D5-24969931E7FF}" srcOrd="1" destOrd="0" presId="urn:microsoft.com/office/officeart/2011/layout/TabList"/>
    <dgm:cxn modelId="{AC2120E6-BAAA-4F92-978C-51F1868D59B5}" type="presParOf" srcId="{1793AD11-135C-46F9-88DC-C3C58E83666F}" destId="{3D418344-432A-4255-BB9B-A197865C29A8}" srcOrd="2" destOrd="0" presId="urn:microsoft.com/office/officeart/2011/layout/TabList"/>
    <dgm:cxn modelId="{1B873314-BD33-458E-8AB6-5C37330069BE}" type="presParOf" srcId="{CBD5A5B3-3C48-4547-A3B3-9CD061BD6E78}" destId="{FC06F23A-B7E0-4BB6-89E8-5902F288B660}" srcOrd="4" destOrd="0" presId="urn:microsoft.com/office/officeart/2011/layout/TabList"/>
    <dgm:cxn modelId="{159D60F8-AC96-4966-B255-B7715653B935}" type="presParOf" srcId="{CBD5A5B3-3C48-4547-A3B3-9CD061BD6E78}" destId="{2854FD59-73AB-42CE-891A-C1694E8DE8C7}" srcOrd="5" destOrd="0" presId="urn:microsoft.com/office/officeart/2011/layout/TabList"/>
    <dgm:cxn modelId="{13FFD515-5C97-429F-9445-F5909017F8B9}" type="presParOf" srcId="{CBD5A5B3-3C48-4547-A3B3-9CD061BD6E78}" destId="{E28467F6-383F-42C5-B336-D80DB66667DF}" srcOrd="6" destOrd="0" presId="urn:microsoft.com/office/officeart/2011/layout/TabList"/>
    <dgm:cxn modelId="{B513634A-7288-4452-8D99-0F0058DA530A}" type="presParOf" srcId="{E28467F6-383F-42C5-B336-D80DB66667DF}" destId="{F06E8E21-7547-44D5-9E06-A9D725CE67B4}" srcOrd="0" destOrd="0" presId="urn:microsoft.com/office/officeart/2011/layout/TabList"/>
    <dgm:cxn modelId="{0200F6FB-DE1D-4C3C-974A-1B8657671753}" type="presParOf" srcId="{E28467F6-383F-42C5-B336-D80DB66667DF}" destId="{8A8F9D61-5B13-4D42-8062-DD8523C66579}" srcOrd="1" destOrd="0" presId="urn:microsoft.com/office/officeart/2011/layout/TabList"/>
    <dgm:cxn modelId="{CF9086ED-3FAF-4BFB-9AE8-E0AB8DA8E30E}" type="presParOf" srcId="{E28467F6-383F-42C5-B336-D80DB66667DF}" destId="{DD6733C4-1241-455B-80C8-2AB6E46075BB}" srcOrd="2" destOrd="0" presId="urn:microsoft.com/office/officeart/2011/layout/TabList"/>
    <dgm:cxn modelId="{CB89EEF3-1640-4EE2-9051-5B190DEAF689}" type="presParOf" srcId="{CBD5A5B3-3C48-4547-A3B3-9CD061BD6E78}" destId="{15CEB113-C908-4986-936A-B942CBEA4F4B}" srcOrd="7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6EA6FEC5-19B1-4CB9-A770-246B147BF836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CC2947B6-8298-4D06-B17B-259DAFDE66F9}">
      <dgm:prSet/>
      <dgm:spPr/>
      <dgm:t>
        <a:bodyPr/>
        <a:lstStyle/>
        <a:p>
          <a:r>
            <a:rPr lang="en-US"/>
            <a:t>1. Variabel </a:t>
          </a:r>
          <a:r>
            <a:rPr lang="en-US" i="1"/>
            <a:t>fuzzy</a:t>
          </a:r>
          <a:endParaRPr lang="en-US"/>
        </a:p>
      </dgm:t>
    </dgm:pt>
    <dgm:pt modelId="{02148FC0-D6E9-452C-885B-37EA65046AD6}" type="parTrans" cxnId="{D4DE8443-D9F7-41DA-9966-3C01F0F5F6CE}">
      <dgm:prSet/>
      <dgm:spPr/>
      <dgm:t>
        <a:bodyPr/>
        <a:lstStyle/>
        <a:p>
          <a:endParaRPr lang="en-US" sz="1400"/>
        </a:p>
      </dgm:t>
    </dgm:pt>
    <dgm:pt modelId="{A4FFACB7-EF24-4794-A0E6-D2954B0FC507}" type="sibTrans" cxnId="{D4DE8443-D9F7-41DA-9966-3C01F0F5F6CE}">
      <dgm:prSet/>
      <dgm:spPr/>
      <dgm:t>
        <a:bodyPr/>
        <a:lstStyle/>
        <a:p>
          <a:endParaRPr lang="en-US"/>
        </a:p>
      </dgm:t>
    </dgm:pt>
    <dgm:pt modelId="{D818870F-E175-46BF-9215-C42CD3DDB123}">
      <dgm:prSet/>
      <dgm:spPr/>
      <dgm:t>
        <a:bodyPr/>
        <a:lstStyle/>
        <a:p>
          <a:r>
            <a:rPr lang="en-US"/>
            <a:t>Contoh: umur, kecepatan, temperatur, dsb</a:t>
          </a:r>
        </a:p>
      </dgm:t>
    </dgm:pt>
    <dgm:pt modelId="{D61C9062-9028-4842-9E11-2E6AD6AB610D}" type="parTrans" cxnId="{9A154509-C01E-44C1-B69E-6CF6867F8604}">
      <dgm:prSet/>
      <dgm:spPr/>
      <dgm:t>
        <a:bodyPr/>
        <a:lstStyle/>
        <a:p>
          <a:endParaRPr lang="en-US" sz="1400"/>
        </a:p>
      </dgm:t>
    </dgm:pt>
    <dgm:pt modelId="{D57E9594-A952-4F33-BF9A-29742ED4C3B2}" type="sibTrans" cxnId="{9A154509-C01E-44C1-B69E-6CF6867F8604}">
      <dgm:prSet/>
      <dgm:spPr/>
      <dgm:t>
        <a:bodyPr/>
        <a:lstStyle/>
        <a:p>
          <a:endParaRPr lang="en-US"/>
        </a:p>
      </dgm:t>
    </dgm:pt>
    <dgm:pt modelId="{0BFADEB8-B4CA-4263-98D7-25EE8D51BE4B}">
      <dgm:prSet/>
      <dgm:spPr/>
      <dgm:t>
        <a:bodyPr/>
        <a:lstStyle/>
        <a:p>
          <a:r>
            <a:rPr lang="en-US"/>
            <a:t>Grup yang mewakili kondisi tertentu dalam suatu variabel </a:t>
          </a:r>
          <a:r>
            <a:rPr lang="en-US" i="1"/>
            <a:t>fuzzy</a:t>
          </a:r>
          <a:endParaRPr lang="en-US"/>
        </a:p>
      </dgm:t>
    </dgm:pt>
    <dgm:pt modelId="{51A2589C-AC0F-4DCE-AA3C-5E83292AB6D2}" type="parTrans" cxnId="{C73B5D8B-47E4-478C-BB24-962BB53EC556}">
      <dgm:prSet/>
      <dgm:spPr/>
      <dgm:t>
        <a:bodyPr/>
        <a:lstStyle/>
        <a:p>
          <a:endParaRPr lang="en-US" sz="1400"/>
        </a:p>
      </dgm:t>
    </dgm:pt>
    <dgm:pt modelId="{8F9EBDBF-5BE9-423B-8732-AA98181FFAF8}" type="sibTrans" cxnId="{C73B5D8B-47E4-478C-BB24-962BB53EC556}">
      <dgm:prSet/>
      <dgm:spPr/>
      <dgm:t>
        <a:bodyPr/>
        <a:lstStyle/>
        <a:p>
          <a:endParaRPr lang="en-US"/>
        </a:p>
      </dgm:t>
    </dgm:pt>
    <dgm:pt modelId="{03EEDF37-C061-4F8A-A960-8F29193FA006}">
      <dgm:prSet/>
      <dgm:spPr/>
      <dgm:t>
        <a:bodyPr/>
        <a:lstStyle/>
        <a:p>
          <a:r>
            <a:rPr lang="en-US"/>
            <a:t>Contoh: Variabel temperatur air dibagi menjadi 3 himpunan </a:t>
          </a:r>
          <a:r>
            <a:rPr lang="en-US" i="1"/>
            <a:t>fuzzy</a:t>
          </a:r>
          <a:r>
            <a:rPr lang="en-US"/>
            <a:t>: PANAS, DINGIN, SEJUK, dsb</a:t>
          </a:r>
        </a:p>
      </dgm:t>
    </dgm:pt>
    <dgm:pt modelId="{44DBEE33-E190-4DF9-8573-03C30A3F293B}" type="parTrans" cxnId="{91FF780E-28C7-4980-8358-0A753ADEED09}">
      <dgm:prSet/>
      <dgm:spPr/>
      <dgm:t>
        <a:bodyPr/>
        <a:lstStyle/>
        <a:p>
          <a:endParaRPr lang="en-US" sz="1400"/>
        </a:p>
      </dgm:t>
    </dgm:pt>
    <dgm:pt modelId="{3CD5B4CB-F028-42E5-BB47-C5CB47B1A49F}" type="sibTrans" cxnId="{91FF780E-28C7-4980-8358-0A753ADEED09}">
      <dgm:prSet/>
      <dgm:spPr/>
      <dgm:t>
        <a:bodyPr/>
        <a:lstStyle/>
        <a:p>
          <a:endParaRPr lang="en-US"/>
        </a:p>
      </dgm:t>
    </dgm:pt>
    <dgm:pt modelId="{258BD8D4-02ED-4CAD-A2CF-0145C777D5E8}">
      <dgm:prSet/>
      <dgm:spPr/>
      <dgm:t>
        <a:bodyPr/>
        <a:lstStyle/>
        <a:p>
          <a:r>
            <a:rPr lang="en-US"/>
            <a:t>2. Himpunan </a:t>
          </a:r>
          <a:r>
            <a:rPr lang="en-US" i="1"/>
            <a:t>fuzzy</a:t>
          </a:r>
          <a:endParaRPr lang="en-US"/>
        </a:p>
      </dgm:t>
    </dgm:pt>
    <dgm:pt modelId="{24522C44-1370-4AA1-9080-D428C2C25C4A}" type="sibTrans" cxnId="{3CA9B79E-AAC0-45E7-9DFB-9F99C88736B4}">
      <dgm:prSet/>
      <dgm:spPr/>
      <dgm:t>
        <a:bodyPr/>
        <a:lstStyle/>
        <a:p>
          <a:endParaRPr lang="en-US"/>
        </a:p>
      </dgm:t>
    </dgm:pt>
    <dgm:pt modelId="{D9F73F70-0244-48E4-AD4F-D42043802060}" type="parTrans" cxnId="{3CA9B79E-AAC0-45E7-9DFB-9F99C88736B4}">
      <dgm:prSet/>
      <dgm:spPr/>
      <dgm:t>
        <a:bodyPr/>
        <a:lstStyle/>
        <a:p>
          <a:endParaRPr lang="en-US" sz="1400"/>
        </a:p>
      </dgm:t>
    </dgm:pt>
    <dgm:pt modelId="{9E19D1F1-964A-4B8B-8F5C-2DADC08D13BB}" type="pres">
      <dgm:prSet presAssocID="{6EA6FEC5-19B1-4CB9-A770-246B147BF836}" presName="linear" presStyleCnt="0">
        <dgm:presLayoutVars>
          <dgm:animLvl val="lvl"/>
          <dgm:resizeHandles val="exact"/>
        </dgm:presLayoutVars>
      </dgm:prSet>
      <dgm:spPr/>
    </dgm:pt>
    <dgm:pt modelId="{CBB653AF-0EF7-4964-A9E8-2F0E0250B6F6}" type="pres">
      <dgm:prSet presAssocID="{CC2947B6-8298-4D06-B17B-259DAFDE66F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452A179-D694-4FF6-A5E1-82A9E9CF7E71}" type="pres">
      <dgm:prSet presAssocID="{CC2947B6-8298-4D06-B17B-259DAFDE66F9}" presName="childText" presStyleLbl="revTx" presStyleIdx="0" presStyleCnt="2">
        <dgm:presLayoutVars>
          <dgm:bulletEnabled val="1"/>
        </dgm:presLayoutVars>
      </dgm:prSet>
      <dgm:spPr/>
    </dgm:pt>
    <dgm:pt modelId="{E5E580C8-1439-4661-85ED-1714846149EB}" type="pres">
      <dgm:prSet presAssocID="{258BD8D4-02ED-4CAD-A2CF-0145C777D5E8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2A706C0A-3BD5-49E7-99A6-72183114CBC5}" type="pres">
      <dgm:prSet presAssocID="{258BD8D4-02ED-4CAD-A2CF-0145C777D5E8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9A154509-C01E-44C1-B69E-6CF6867F8604}" srcId="{CC2947B6-8298-4D06-B17B-259DAFDE66F9}" destId="{D818870F-E175-46BF-9215-C42CD3DDB123}" srcOrd="0" destOrd="0" parTransId="{D61C9062-9028-4842-9E11-2E6AD6AB610D}" sibTransId="{D57E9594-A952-4F33-BF9A-29742ED4C3B2}"/>
    <dgm:cxn modelId="{91FF780E-28C7-4980-8358-0A753ADEED09}" srcId="{258BD8D4-02ED-4CAD-A2CF-0145C777D5E8}" destId="{03EEDF37-C061-4F8A-A960-8F29193FA006}" srcOrd="1" destOrd="0" parTransId="{44DBEE33-E190-4DF9-8573-03C30A3F293B}" sibTransId="{3CD5B4CB-F028-42E5-BB47-C5CB47B1A49F}"/>
    <dgm:cxn modelId="{C91F6324-AA9D-4D2D-A7FB-95FAB3E5C604}" type="presOf" srcId="{CC2947B6-8298-4D06-B17B-259DAFDE66F9}" destId="{CBB653AF-0EF7-4964-A9E8-2F0E0250B6F6}" srcOrd="0" destOrd="0" presId="urn:microsoft.com/office/officeart/2005/8/layout/vList2"/>
    <dgm:cxn modelId="{B6DFA73C-8065-4F98-A06D-338B6212E845}" type="presOf" srcId="{6EA6FEC5-19B1-4CB9-A770-246B147BF836}" destId="{9E19D1F1-964A-4B8B-8F5C-2DADC08D13BB}" srcOrd="0" destOrd="0" presId="urn:microsoft.com/office/officeart/2005/8/layout/vList2"/>
    <dgm:cxn modelId="{4CE9D640-B272-40D1-8255-F2A33A4FC521}" type="presOf" srcId="{258BD8D4-02ED-4CAD-A2CF-0145C777D5E8}" destId="{E5E580C8-1439-4661-85ED-1714846149EB}" srcOrd="0" destOrd="0" presId="urn:microsoft.com/office/officeart/2005/8/layout/vList2"/>
    <dgm:cxn modelId="{D4DE8443-D9F7-41DA-9966-3C01F0F5F6CE}" srcId="{6EA6FEC5-19B1-4CB9-A770-246B147BF836}" destId="{CC2947B6-8298-4D06-B17B-259DAFDE66F9}" srcOrd="0" destOrd="0" parTransId="{02148FC0-D6E9-452C-885B-37EA65046AD6}" sibTransId="{A4FFACB7-EF24-4794-A0E6-D2954B0FC507}"/>
    <dgm:cxn modelId="{453C1653-C377-43A9-9F87-256214DA0778}" type="presOf" srcId="{D818870F-E175-46BF-9215-C42CD3DDB123}" destId="{D452A179-D694-4FF6-A5E1-82A9E9CF7E71}" srcOrd="0" destOrd="0" presId="urn:microsoft.com/office/officeart/2005/8/layout/vList2"/>
    <dgm:cxn modelId="{C73B5D8B-47E4-478C-BB24-962BB53EC556}" srcId="{258BD8D4-02ED-4CAD-A2CF-0145C777D5E8}" destId="{0BFADEB8-B4CA-4263-98D7-25EE8D51BE4B}" srcOrd="0" destOrd="0" parTransId="{51A2589C-AC0F-4DCE-AA3C-5E83292AB6D2}" sibTransId="{8F9EBDBF-5BE9-423B-8732-AA98181FFAF8}"/>
    <dgm:cxn modelId="{3CA9B79E-AAC0-45E7-9DFB-9F99C88736B4}" srcId="{6EA6FEC5-19B1-4CB9-A770-246B147BF836}" destId="{258BD8D4-02ED-4CAD-A2CF-0145C777D5E8}" srcOrd="1" destOrd="0" parTransId="{D9F73F70-0244-48E4-AD4F-D42043802060}" sibTransId="{24522C44-1370-4AA1-9080-D428C2C25C4A}"/>
    <dgm:cxn modelId="{A8A289C8-E5A7-4B40-BC4E-4A4E25C91AF9}" type="presOf" srcId="{03EEDF37-C061-4F8A-A960-8F29193FA006}" destId="{2A706C0A-3BD5-49E7-99A6-72183114CBC5}" srcOrd="0" destOrd="1" presId="urn:microsoft.com/office/officeart/2005/8/layout/vList2"/>
    <dgm:cxn modelId="{432E60D2-35D3-4574-8F3C-13C7B62B47B1}" type="presOf" srcId="{0BFADEB8-B4CA-4263-98D7-25EE8D51BE4B}" destId="{2A706C0A-3BD5-49E7-99A6-72183114CBC5}" srcOrd="0" destOrd="0" presId="urn:microsoft.com/office/officeart/2005/8/layout/vList2"/>
    <dgm:cxn modelId="{B218795F-2F76-4095-B88C-ECC19876D402}" type="presParOf" srcId="{9E19D1F1-964A-4B8B-8F5C-2DADC08D13BB}" destId="{CBB653AF-0EF7-4964-A9E8-2F0E0250B6F6}" srcOrd="0" destOrd="0" presId="urn:microsoft.com/office/officeart/2005/8/layout/vList2"/>
    <dgm:cxn modelId="{1D4E5042-9CE8-4C74-AEF3-70073A12AFC5}" type="presParOf" srcId="{9E19D1F1-964A-4B8B-8F5C-2DADC08D13BB}" destId="{D452A179-D694-4FF6-A5E1-82A9E9CF7E71}" srcOrd="1" destOrd="0" presId="urn:microsoft.com/office/officeart/2005/8/layout/vList2"/>
    <dgm:cxn modelId="{E35A463B-8452-4200-8995-C7E8CB324C7F}" type="presParOf" srcId="{9E19D1F1-964A-4B8B-8F5C-2DADC08D13BB}" destId="{E5E580C8-1439-4661-85ED-1714846149EB}" srcOrd="2" destOrd="0" presId="urn:microsoft.com/office/officeart/2005/8/layout/vList2"/>
    <dgm:cxn modelId="{42D7927C-CA7A-45B7-9378-7AFD8DAD174C}" type="presParOf" srcId="{9E19D1F1-964A-4B8B-8F5C-2DADC08D13BB}" destId="{2A706C0A-3BD5-49E7-99A6-72183114CBC5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7DB3F73D-225C-425C-9E5F-A28F01F46592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431A8CA9-05E0-40F9-9B8D-860780C2CBAA}">
      <dgm:prSet/>
      <dgm:spPr/>
      <dgm:t>
        <a:bodyPr/>
        <a:lstStyle/>
        <a:p>
          <a:r>
            <a:rPr lang="en-US"/>
            <a:t>3. Semesta pembicaraan</a:t>
          </a:r>
        </a:p>
      </dgm:t>
    </dgm:pt>
    <dgm:pt modelId="{656281DA-30FD-48AD-8328-D4C8628334DD}" type="parTrans" cxnId="{8FEA8F24-6A4C-4414-A3F8-1214FCC2C6A1}">
      <dgm:prSet/>
      <dgm:spPr/>
      <dgm:t>
        <a:bodyPr/>
        <a:lstStyle/>
        <a:p>
          <a:endParaRPr lang="en-US"/>
        </a:p>
      </dgm:t>
    </dgm:pt>
    <dgm:pt modelId="{96E83AC1-BB1F-4A1A-94EE-89B6BAB0147C}" type="sibTrans" cxnId="{8FEA8F24-6A4C-4414-A3F8-1214FCC2C6A1}">
      <dgm:prSet/>
      <dgm:spPr/>
      <dgm:t>
        <a:bodyPr/>
        <a:lstStyle/>
        <a:p>
          <a:endParaRPr lang="en-US"/>
        </a:p>
      </dgm:t>
    </dgm:pt>
    <dgm:pt modelId="{3F0B1D8B-946B-4BAD-A32B-577B0F300C96}">
      <dgm:prSet/>
      <dgm:spPr/>
      <dgm:t>
        <a:bodyPr/>
        <a:lstStyle/>
        <a:p>
          <a:r>
            <a:rPr lang="en-US"/>
            <a:t>Keseluruhan nilai yang diperbolehkan untuk dioperasikan dengan variabel </a:t>
          </a:r>
          <a:r>
            <a:rPr lang="en-US" i="1"/>
            <a:t>fuzzy</a:t>
          </a:r>
          <a:endParaRPr lang="en-US"/>
        </a:p>
      </dgm:t>
    </dgm:pt>
    <dgm:pt modelId="{FE8C9E00-AA69-458C-833E-80E2903C252A}" type="parTrans" cxnId="{4C9F83CE-9CDE-492A-9418-AF5B9E9B614F}">
      <dgm:prSet/>
      <dgm:spPr/>
      <dgm:t>
        <a:bodyPr/>
        <a:lstStyle/>
        <a:p>
          <a:endParaRPr lang="en-US"/>
        </a:p>
      </dgm:t>
    </dgm:pt>
    <dgm:pt modelId="{9C0BE190-7C11-41AA-B314-041438867FC0}" type="sibTrans" cxnId="{4C9F83CE-9CDE-492A-9418-AF5B9E9B614F}">
      <dgm:prSet/>
      <dgm:spPr/>
      <dgm:t>
        <a:bodyPr/>
        <a:lstStyle/>
        <a:p>
          <a:endParaRPr lang="en-US"/>
        </a:p>
      </dgm:t>
    </dgm:pt>
    <dgm:pt modelId="{73921C5C-EE4E-4A9E-969D-64BED13F5A8D}">
      <dgm:prSet/>
      <dgm:spPr/>
      <dgm:t>
        <a:bodyPr/>
        <a:lstStyle/>
        <a:p>
          <a:r>
            <a:rPr lang="en-US"/>
            <a:t>Contoh: semesta pembicaraan variabel umur adalah [0, </a:t>
          </a:r>
          <a:r>
            <a:rPr lang="en-US">
              <a:sym typeface="Symbol" panose="05050102010706020507" pitchFamily="18" charset="2"/>
            </a:rPr>
            <a:t></a:t>
          </a:r>
          <a:r>
            <a:rPr lang="en-US"/>
            <a:t>]</a:t>
          </a:r>
        </a:p>
      </dgm:t>
    </dgm:pt>
    <dgm:pt modelId="{33E76C99-C6A7-434B-B85F-6A8F26CFCDD9}" type="parTrans" cxnId="{D0BCCABC-A390-4FE4-8BFC-D314F6250798}">
      <dgm:prSet/>
      <dgm:spPr/>
      <dgm:t>
        <a:bodyPr/>
        <a:lstStyle/>
        <a:p>
          <a:endParaRPr lang="en-US"/>
        </a:p>
      </dgm:t>
    </dgm:pt>
    <dgm:pt modelId="{E9408187-C88E-4846-A462-F1ACC3F4C18B}" type="sibTrans" cxnId="{D0BCCABC-A390-4FE4-8BFC-D314F6250798}">
      <dgm:prSet/>
      <dgm:spPr/>
      <dgm:t>
        <a:bodyPr/>
        <a:lstStyle/>
        <a:p>
          <a:endParaRPr lang="en-US"/>
        </a:p>
      </dgm:t>
    </dgm:pt>
    <dgm:pt modelId="{5999C248-ECB8-40CC-91D4-0B3310B670A8}">
      <dgm:prSet/>
      <dgm:spPr/>
      <dgm:t>
        <a:bodyPr/>
        <a:lstStyle/>
        <a:p>
          <a:r>
            <a:rPr lang="en-US"/>
            <a:t>4. Domain</a:t>
          </a:r>
        </a:p>
      </dgm:t>
    </dgm:pt>
    <dgm:pt modelId="{A06EFB30-7A92-492B-9C69-6A4533AB744E}" type="parTrans" cxnId="{62FA999D-210C-40BF-9781-C07A8D7AD2D5}">
      <dgm:prSet/>
      <dgm:spPr/>
      <dgm:t>
        <a:bodyPr/>
        <a:lstStyle/>
        <a:p>
          <a:endParaRPr lang="en-US"/>
        </a:p>
      </dgm:t>
    </dgm:pt>
    <dgm:pt modelId="{8DF4ACDA-D5B9-4DD8-BBFD-A04BDB701ABD}" type="sibTrans" cxnId="{62FA999D-210C-40BF-9781-C07A8D7AD2D5}">
      <dgm:prSet/>
      <dgm:spPr/>
      <dgm:t>
        <a:bodyPr/>
        <a:lstStyle/>
        <a:p>
          <a:endParaRPr lang="en-US"/>
        </a:p>
      </dgm:t>
    </dgm:pt>
    <dgm:pt modelId="{9BD447CB-2725-438D-B317-6C23FF37C678}">
      <dgm:prSet/>
      <dgm:spPr/>
      <dgm:t>
        <a:bodyPr/>
        <a:lstStyle/>
        <a:p>
          <a:r>
            <a:rPr lang="en-US"/>
            <a:t>Keseluruhan nilai yang diperbolehkan untuk dioperasikan dalam suatu himpunan </a:t>
          </a:r>
          <a:r>
            <a:rPr lang="en-US" i="1"/>
            <a:t>fuzzy</a:t>
          </a:r>
          <a:endParaRPr lang="en-US"/>
        </a:p>
      </dgm:t>
    </dgm:pt>
    <dgm:pt modelId="{2C606FDB-B85B-46E3-BD60-2571305A0677}" type="parTrans" cxnId="{5DA85762-2721-455E-A011-2F9137466F13}">
      <dgm:prSet/>
      <dgm:spPr/>
      <dgm:t>
        <a:bodyPr/>
        <a:lstStyle/>
        <a:p>
          <a:endParaRPr lang="en-US"/>
        </a:p>
      </dgm:t>
    </dgm:pt>
    <dgm:pt modelId="{D57E159C-0DC3-4ACC-8FEB-65F9B0060FF7}" type="sibTrans" cxnId="{5DA85762-2721-455E-A011-2F9137466F13}">
      <dgm:prSet/>
      <dgm:spPr/>
      <dgm:t>
        <a:bodyPr/>
        <a:lstStyle/>
        <a:p>
          <a:endParaRPr lang="en-US"/>
        </a:p>
      </dgm:t>
    </dgm:pt>
    <dgm:pt modelId="{882559FB-EE0F-4BB9-8814-BBB9D4686CAF}">
      <dgm:prSet/>
      <dgm:spPr/>
      <dgm:t>
        <a:bodyPr/>
        <a:lstStyle/>
        <a:p>
          <a:r>
            <a:rPr lang="en-US"/>
            <a:t>Contoh: DINGIN = [0, 15]	</a:t>
          </a:r>
        </a:p>
      </dgm:t>
    </dgm:pt>
    <dgm:pt modelId="{DCDBA4C9-4231-4EC5-ADE0-4AD096E4CB8C}" type="parTrans" cxnId="{2E564C30-E3C2-4214-8831-1AF80907B7A5}">
      <dgm:prSet/>
      <dgm:spPr/>
      <dgm:t>
        <a:bodyPr/>
        <a:lstStyle/>
        <a:p>
          <a:endParaRPr lang="en-US"/>
        </a:p>
      </dgm:t>
    </dgm:pt>
    <dgm:pt modelId="{3A619386-B05B-4290-8C55-F1C62ABB1A99}" type="sibTrans" cxnId="{2E564C30-E3C2-4214-8831-1AF80907B7A5}">
      <dgm:prSet/>
      <dgm:spPr/>
      <dgm:t>
        <a:bodyPr/>
        <a:lstStyle/>
        <a:p>
          <a:endParaRPr lang="en-US"/>
        </a:p>
      </dgm:t>
    </dgm:pt>
    <dgm:pt modelId="{917FC669-28D7-4C30-8775-500D9BD34840}">
      <dgm:prSet/>
      <dgm:spPr/>
      <dgm:t>
        <a:bodyPr/>
        <a:lstStyle/>
        <a:p>
          <a:r>
            <a:rPr lang="en-US"/>
            <a:t>MUDA = [0, 35]</a:t>
          </a:r>
        </a:p>
      </dgm:t>
    </dgm:pt>
    <dgm:pt modelId="{24C2228D-2FC0-4317-8254-EF4546C5EE8C}" type="parTrans" cxnId="{08A3B8F9-74CB-4D87-B520-DFDF2CAB5DB8}">
      <dgm:prSet/>
      <dgm:spPr/>
      <dgm:t>
        <a:bodyPr/>
        <a:lstStyle/>
        <a:p>
          <a:endParaRPr lang="en-US"/>
        </a:p>
      </dgm:t>
    </dgm:pt>
    <dgm:pt modelId="{80484FEC-E251-4884-B108-27E405264EE3}" type="sibTrans" cxnId="{08A3B8F9-74CB-4D87-B520-DFDF2CAB5DB8}">
      <dgm:prSet/>
      <dgm:spPr/>
      <dgm:t>
        <a:bodyPr/>
        <a:lstStyle/>
        <a:p>
          <a:endParaRPr lang="en-US"/>
        </a:p>
      </dgm:t>
    </dgm:pt>
    <dgm:pt modelId="{0DECB832-8C0C-4DD5-A8BD-DFD3C8FA766F}" type="pres">
      <dgm:prSet presAssocID="{7DB3F73D-225C-425C-9E5F-A28F01F46592}" presName="linear" presStyleCnt="0">
        <dgm:presLayoutVars>
          <dgm:animLvl val="lvl"/>
          <dgm:resizeHandles val="exact"/>
        </dgm:presLayoutVars>
      </dgm:prSet>
      <dgm:spPr/>
    </dgm:pt>
    <dgm:pt modelId="{0317DE42-1982-4F9F-B018-203F8AF90BC1}" type="pres">
      <dgm:prSet presAssocID="{431A8CA9-05E0-40F9-9B8D-860780C2CBA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5BB5216-2FED-4396-8BFB-BBD9093B2D40}" type="pres">
      <dgm:prSet presAssocID="{431A8CA9-05E0-40F9-9B8D-860780C2CBAA}" presName="childText" presStyleLbl="revTx" presStyleIdx="0" presStyleCnt="2">
        <dgm:presLayoutVars>
          <dgm:bulletEnabled val="1"/>
        </dgm:presLayoutVars>
      </dgm:prSet>
      <dgm:spPr/>
    </dgm:pt>
    <dgm:pt modelId="{8A0129D6-3874-4631-BBA8-F882F96E2205}" type="pres">
      <dgm:prSet presAssocID="{5999C248-ECB8-40CC-91D4-0B3310B670A8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6ED836EA-8F16-4464-8D3C-7258B4908521}" type="pres">
      <dgm:prSet presAssocID="{5999C248-ECB8-40CC-91D4-0B3310B670A8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CCDE0512-B1A2-4C19-9863-B3BD08FED93C}" type="presOf" srcId="{882559FB-EE0F-4BB9-8814-BBB9D4686CAF}" destId="{6ED836EA-8F16-4464-8D3C-7258B4908521}" srcOrd="0" destOrd="1" presId="urn:microsoft.com/office/officeart/2005/8/layout/vList2"/>
    <dgm:cxn modelId="{8FEA8F24-6A4C-4414-A3F8-1214FCC2C6A1}" srcId="{7DB3F73D-225C-425C-9E5F-A28F01F46592}" destId="{431A8CA9-05E0-40F9-9B8D-860780C2CBAA}" srcOrd="0" destOrd="0" parTransId="{656281DA-30FD-48AD-8328-D4C8628334DD}" sibTransId="{96E83AC1-BB1F-4A1A-94EE-89B6BAB0147C}"/>
    <dgm:cxn modelId="{58273027-B20B-400C-BB1E-843764447DFF}" type="presOf" srcId="{3F0B1D8B-946B-4BAD-A32B-577B0F300C96}" destId="{35BB5216-2FED-4396-8BFB-BBD9093B2D40}" srcOrd="0" destOrd="0" presId="urn:microsoft.com/office/officeart/2005/8/layout/vList2"/>
    <dgm:cxn modelId="{38E9362A-8A84-4001-9962-267F067C3D00}" type="presOf" srcId="{431A8CA9-05E0-40F9-9B8D-860780C2CBAA}" destId="{0317DE42-1982-4F9F-B018-203F8AF90BC1}" srcOrd="0" destOrd="0" presId="urn:microsoft.com/office/officeart/2005/8/layout/vList2"/>
    <dgm:cxn modelId="{2E564C30-E3C2-4214-8831-1AF80907B7A5}" srcId="{5999C248-ECB8-40CC-91D4-0B3310B670A8}" destId="{882559FB-EE0F-4BB9-8814-BBB9D4686CAF}" srcOrd="1" destOrd="0" parTransId="{DCDBA4C9-4231-4EC5-ADE0-4AD096E4CB8C}" sibTransId="{3A619386-B05B-4290-8C55-F1C62ABB1A99}"/>
    <dgm:cxn modelId="{3E821432-518B-4189-866D-7559BC82E2BE}" type="presOf" srcId="{917FC669-28D7-4C30-8775-500D9BD34840}" destId="{6ED836EA-8F16-4464-8D3C-7258B4908521}" srcOrd="0" destOrd="2" presId="urn:microsoft.com/office/officeart/2005/8/layout/vList2"/>
    <dgm:cxn modelId="{5064AA61-46BA-4F34-87F1-E36616B83100}" type="presOf" srcId="{9BD447CB-2725-438D-B317-6C23FF37C678}" destId="{6ED836EA-8F16-4464-8D3C-7258B4908521}" srcOrd="0" destOrd="0" presId="urn:microsoft.com/office/officeart/2005/8/layout/vList2"/>
    <dgm:cxn modelId="{5DA85762-2721-455E-A011-2F9137466F13}" srcId="{5999C248-ECB8-40CC-91D4-0B3310B670A8}" destId="{9BD447CB-2725-438D-B317-6C23FF37C678}" srcOrd="0" destOrd="0" parTransId="{2C606FDB-B85B-46E3-BD60-2571305A0677}" sibTransId="{D57E159C-0DC3-4ACC-8FEB-65F9B0060FF7}"/>
    <dgm:cxn modelId="{C7C97568-5C2E-44A7-94C2-90DA607FFB8D}" type="presOf" srcId="{73921C5C-EE4E-4A9E-969D-64BED13F5A8D}" destId="{35BB5216-2FED-4396-8BFB-BBD9093B2D40}" srcOrd="0" destOrd="1" presId="urn:microsoft.com/office/officeart/2005/8/layout/vList2"/>
    <dgm:cxn modelId="{703BF66A-3B07-4C23-ABBE-FE618A7AD6E5}" type="presOf" srcId="{7DB3F73D-225C-425C-9E5F-A28F01F46592}" destId="{0DECB832-8C0C-4DD5-A8BD-DFD3C8FA766F}" srcOrd="0" destOrd="0" presId="urn:microsoft.com/office/officeart/2005/8/layout/vList2"/>
    <dgm:cxn modelId="{62FA999D-210C-40BF-9781-C07A8D7AD2D5}" srcId="{7DB3F73D-225C-425C-9E5F-A28F01F46592}" destId="{5999C248-ECB8-40CC-91D4-0B3310B670A8}" srcOrd="1" destOrd="0" parTransId="{A06EFB30-7A92-492B-9C69-6A4533AB744E}" sibTransId="{8DF4ACDA-D5B9-4DD8-BBFD-A04BDB701ABD}"/>
    <dgm:cxn modelId="{D0BCCABC-A390-4FE4-8BFC-D314F6250798}" srcId="{431A8CA9-05E0-40F9-9B8D-860780C2CBAA}" destId="{73921C5C-EE4E-4A9E-969D-64BED13F5A8D}" srcOrd="1" destOrd="0" parTransId="{33E76C99-C6A7-434B-B85F-6A8F26CFCDD9}" sibTransId="{E9408187-C88E-4846-A462-F1ACC3F4C18B}"/>
    <dgm:cxn modelId="{CF73C0C5-880E-4B73-B5B0-FDEDE1C1920F}" type="presOf" srcId="{5999C248-ECB8-40CC-91D4-0B3310B670A8}" destId="{8A0129D6-3874-4631-BBA8-F882F96E2205}" srcOrd="0" destOrd="0" presId="urn:microsoft.com/office/officeart/2005/8/layout/vList2"/>
    <dgm:cxn modelId="{4C9F83CE-9CDE-492A-9418-AF5B9E9B614F}" srcId="{431A8CA9-05E0-40F9-9B8D-860780C2CBAA}" destId="{3F0B1D8B-946B-4BAD-A32B-577B0F300C96}" srcOrd="0" destOrd="0" parTransId="{FE8C9E00-AA69-458C-833E-80E2903C252A}" sibTransId="{9C0BE190-7C11-41AA-B314-041438867FC0}"/>
    <dgm:cxn modelId="{08A3B8F9-74CB-4D87-B520-DFDF2CAB5DB8}" srcId="{882559FB-EE0F-4BB9-8814-BBB9D4686CAF}" destId="{917FC669-28D7-4C30-8775-500D9BD34840}" srcOrd="0" destOrd="0" parTransId="{24C2228D-2FC0-4317-8254-EF4546C5EE8C}" sibTransId="{80484FEC-E251-4884-B108-27E405264EE3}"/>
    <dgm:cxn modelId="{0B267410-DEB5-48CC-AF9F-0E563EF8C68C}" type="presParOf" srcId="{0DECB832-8C0C-4DD5-A8BD-DFD3C8FA766F}" destId="{0317DE42-1982-4F9F-B018-203F8AF90BC1}" srcOrd="0" destOrd="0" presId="urn:microsoft.com/office/officeart/2005/8/layout/vList2"/>
    <dgm:cxn modelId="{EDD655BD-9E6B-4816-ADD0-CDEB8BA0EA01}" type="presParOf" srcId="{0DECB832-8C0C-4DD5-A8BD-DFD3C8FA766F}" destId="{35BB5216-2FED-4396-8BFB-BBD9093B2D40}" srcOrd="1" destOrd="0" presId="urn:microsoft.com/office/officeart/2005/8/layout/vList2"/>
    <dgm:cxn modelId="{27EA02AF-CF25-483F-9821-81CFB3BC5109}" type="presParOf" srcId="{0DECB832-8C0C-4DD5-A8BD-DFD3C8FA766F}" destId="{8A0129D6-3874-4631-BBA8-F882F96E2205}" srcOrd="2" destOrd="0" presId="urn:microsoft.com/office/officeart/2005/8/layout/vList2"/>
    <dgm:cxn modelId="{B264B6C1-01A4-4971-8D32-8563DEEA9E51}" type="presParOf" srcId="{0DECB832-8C0C-4DD5-A8BD-DFD3C8FA766F}" destId="{6ED836EA-8F16-4464-8D3C-7258B4908521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0FA3E583-0512-4EAB-AB34-BAA5EB9F31F3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18D7961-2CB9-4076-9C28-9A7EC0930F1E}">
      <dgm:prSet/>
      <dgm:spPr/>
      <dgm:t>
        <a:bodyPr/>
        <a:lstStyle/>
        <a:p>
          <a:r>
            <a:rPr lang="en-US"/>
            <a:t>Gabungan (</a:t>
          </a:r>
          <a:r>
            <a:rPr lang="en-US" i="1"/>
            <a:t>union</a:t>
          </a:r>
          <a:r>
            <a:rPr lang="en-US"/>
            <a:t>)</a:t>
          </a:r>
        </a:p>
      </dgm:t>
    </dgm:pt>
    <dgm:pt modelId="{656B6423-CFD1-4583-A210-711CE4BB4DA4}" type="parTrans" cxnId="{79CBD33A-8CDC-423A-85DF-B198E220D1B2}">
      <dgm:prSet/>
      <dgm:spPr/>
      <dgm:t>
        <a:bodyPr/>
        <a:lstStyle/>
        <a:p>
          <a:endParaRPr lang="en-US"/>
        </a:p>
      </dgm:t>
    </dgm:pt>
    <dgm:pt modelId="{04AF99A2-B71E-415C-8DF9-F8CA42B89233}" type="sibTrans" cxnId="{79CBD33A-8CDC-423A-85DF-B198E220D1B2}">
      <dgm:prSet/>
      <dgm:spPr/>
      <dgm:t>
        <a:bodyPr/>
        <a:lstStyle/>
        <a:p>
          <a:endParaRPr lang="en-US"/>
        </a:p>
      </dgm:t>
    </dgm:pt>
    <dgm:pt modelId="{D3FCBCC8-B398-4328-98D7-B73C34C27D89}">
      <dgm:prSet/>
      <dgm:spPr/>
      <dgm:t>
        <a:bodyPr/>
        <a:lstStyle/>
        <a:p>
          <a:r>
            <a:rPr lang="en-US"/>
            <a:t>A </a:t>
          </a:r>
          <a:r>
            <a:rPr lang="en-US">
              <a:sym typeface="Symbol" panose="05050102010706020507" pitchFamily="18" charset="2"/>
            </a:rPr>
            <a:t></a:t>
          </a:r>
          <a:r>
            <a:rPr lang="en-US"/>
            <a:t> B = { x | x </a:t>
          </a:r>
          <a:r>
            <a:rPr lang="en-US">
              <a:sym typeface="Symbol" panose="05050102010706020507" pitchFamily="18" charset="2"/>
            </a:rPr>
            <a:t></a:t>
          </a:r>
          <a:r>
            <a:rPr lang="en-US"/>
            <a:t> A atau x </a:t>
          </a:r>
          <a:r>
            <a:rPr lang="en-US">
              <a:sym typeface="Symbol" panose="05050102010706020507" pitchFamily="18" charset="2"/>
            </a:rPr>
            <a:t></a:t>
          </a:r>
          <a:r>
            <a:rPr lang="en-US"/>
            <a:t> B}</a:t>
          </a:r>
        </a:p>
      </dgm:t>
    </dgm:pt>
    <dgm:pt modelId="{999E3393-EB2D-40E5-9B0B-008291088A2F}" type="parTrans" cxnId="{CB2BC7E4-D75A-4118-AFBA-7EF0C9AF9E42}">
      <dgm:prSet/>
      <dgm:spPr/>
      <dgm:t>
        <a:bodyPr/>
        <a:lstStyle/>
        <a:p>
          <a:endParaRPr lang="en-US"/>
        </a:p>
      </dgm:t>
    </dgm:pt>
    <dgm:pt modelId="{C6E8288B-8465-440F-846D-8DC4BD050922}" type="sibTrans" cxnId="{CB2BC7E4-D75A-4118-AFBA-7EF0C9AF9E42}">
      <dgm:prSet/>
      <dgm:spPr/>
      <dgm:t>
        <a:bodyPr/>
        <a:lstStyle/>
        <a:p>
          <a:endParaRPr lang="en-US"/>
        </a:p>
      </dgm:t>
    </dgm:pt>
    <dgm:pt modelId="{77D21888-A958-4DE0-8C3C-0D538F78875A}">
      <dgm:prSet/>
      <dgm:spPr/>
      <dgm:t>
        <a:bodyPr/>
        <a:lstStyle/>
        <a:p>
          <a:r>
            <a:rPr lang="en-US">
              <a:sym typeface="Symbol" panose="05050102010706020507" pitchFamily="18" charset="2"/>
            </a:rPr>
            <a:t></a:t>
          </a:r>
          <a:r>
            <a:rPr lang="en-US" baseline="-25000"/>
            <a:t>A</a:t>
          </a:r>
          <a:r>
            <a:rPr lang="en-US" baseline="-25000">
              <a:sym typeface="Symbol" panose="05050102010706020507" pitchFamily="18" charset="2"/>
            </a:rPr>
            <a:t></a:t>
          </a:r>
          <a:r>
            <a:rPr lang="en-US" baseline="-25000"/>
            <a:t>B</a:t>
          </a:r>
          <a:r>
            <a:rPr lang="en-US"/>
            <a:t> = </a:t>
          </a:r>
          <a:r>
            <a:rPr lang="en-US">
              <a:sym typeface="Symbol" panose="05050102010706020507" pitchFamily="18" charset="2"/>
            </a:rPr>
            <a:t></a:t>
          </a:r>
          <a:r>
            <a:rPr lang="en-US" baseline="-25000"/>
            <a:t>A</a:t>
          </a:r>
          <a:r>
            <a:rPr lang="en-US"/>
            <a:t>(x) </a:t>
          </a:r>
          <a:r>
            <a:rPr lang="en-US">
              <a:sym typeface="Symbol" panose="05050102010706020507" pitchFamily="18" charset="2"/>
            </a:rPr>
            <a:t></a:t>
          </a:r>
          <a:r>
            <a:rPr lang="en-US"/>
            <a:t> </a:t>
          </a:r>
          <a:r>
            <a:rPr lang="en-US">
              <a:sym typeface="Symbol" panose="05050102010706020507" pitchFamily="18" charset="2"/>
            </a:rPr>
            <a:t></a:t>
          </a:r>
          <a:r>
            <a:rPr lang="en-US" baseline="-25000"/>
            <a:t>B</a:t>
          </a:r>
          <a:r>
            <a:rPr lang="en-US"/>
            <a:t>(x) = max(</a:t>
          </a:r>
          <a:r>
            <a:rPr lang="en-US">
              <a:sym typeface="Symbol" panose="05050102010706020507" pitchFamily="18" charset="2"/>
            </a:rPr>
            <a:t></a:t>
          </a:r>
          <a:r>
            <a:rPr lang="en-US" baseline="-25000"/>
            <a:t>A</a:t>
          </a:r>
          <a:r>
            <a:rPr lang="en-US"/>
            <a:t>(x), </a:t>
          </a:r>
          <a:r>
            <a:rPr lang="en-US">
              <a:sym typeface="Symbol" panose="05050102010706020507" pitchFamily="18" charset="2"/>
            </a:rPr>
            <a:t></a:t>
          </a:r>
          <a:r>
            <a:rPr lang="en-US" baseline="-25000"/>
            <a:t>B</a:t>
          </a:r>
          <a:r>
            <a:rPr lang="en-US"/>
            <a:t>(x))</a:t>
          </a:r>
        </a:p>
      </dgm:t>
    </dgm:pt>
    <dgm:pt modelId="{46545D67-5E0E-42AC-A6BE-527F2F9C3C22}" type="parTrans" cxnId="{91702836-BED6-4E24-9232-A19A25FCB331}">
      <dgm:prSet/>
      <dgm:spPr/>
      <dgm:t>
        <a:bodyPr/>
        <a:lstStyle/>
        <a:p>
          <a:endParaRPr lang="en-US"/>
        </a:p>
      </dgm:t>
    </dgm:pt>
    <dgm:pt modelId="{AB71D8E8-D8B6-4F16-8102-8B63C8C22594}" type="sibTrans" cxnId="{91702836-BED6-4E24-9232-A19A25FCB331}">
      <dgm:prSet/>
      <dgm:spPr/>
      <dgm:t>
        <a:bodyPr/>
        <a:lstStyle/>
        <a:p>
          <a:endParaRPr lang="en-US"/>
        </a:p>
      </dgm:t>
    </dgm:pt>
    <dgm:pt modelId="{BF2BB19E-2A40-4AA4-8289-C953B5F3A0B3}">
      <dgm:prSet/>
      <dgm:spPr/>
      <dgm:t>
        <a:bodyPr/>
        <a:lstStyle/>
        <a:p>
          <a:r>
            <a:rPr lang="en-US"/>
            <a:t>Irisan (</a:t>
          </a:r>
          <a:r>
            <a:rPr lang="en-US" i="1"/>
            <a:t>intersection</a:t>
          </a:r>
          <a:r>
            <a:rPr lang="en-US"/>
            <a:t>)</a:t>
          </a:r>
        </a:p>
      </dgm:t>
    </dgm:pt>
    <dgm:pt modelId="{10982F15-9CDD-499F-94AB-D420C762D27C}" type="parTrans" cxnId="{C8F66377-4F4E-44FE-A504-B064CA6800CF}">
      <dgm:prSet/>
      <dgm:spPr/>
      <dgm:t>
        <a:bodyPr/>
        <a:lstStyle/>
        <a:p>
          <a:endParaRPr lang="en-US"/>
        </a:p>
      </dgm:t>
    </dgm:pt>
    <dgm:pt modelId="{6B20FE83-21D6-41A4-9B38-FBDED93301C4}" type="sibTrans" cxnId="{C8F66377-4F4E-44FE-A504-B064CA6800CF}">
      <dgm:prSet/>
      <dgm:spPr/>
      <dgm:t>
        <a:bodyPr/>
        <a:lstStyle/>
        <a:p>
          <a:endParaRPr lang="en-US"/>
        </a:p>
      </dgm:t>
    </dgm:pt>
    <dgm:pt modelId="{52C45C40-B124-4800-80E8-411EA818BA98}">
      <dgm:prSet/>
      <dgm:spPr/>
      <dgm:t>
        <a:bodyPr/>
        <a:lstStyle/>
        <a:p>
          <a:r>
            <a:rPr lang="en-US"/>
            <a:t>A </a:t>
          </a:r>
          <a:r>
            <a:rPr lang="en-US">
              <a:sym typeface="Symbol" panose="05050102010706020507" pitchFamily="18" charset="2"/>
            </a:rPr>
            <a:t></a:t>
          </a:r>
          <a:r>
            <a:rPr lang="en-US"/>
            <a:t> B = { x | x </a:t>
          </a:r>
          <a:r>
            <a:rPr lang="en-US">
              <a:sym typeface="Symbol" panose="05050102010706020507" pitchFamily="18" charset="2"/>
            </a:rPr>
            <a:t></a:t>
          </a:r>
          <a:r>
            <a:rPr lang="en-US"/>
            <a:t> A dan x </a:t>
          </a:r>
          <a:r>
            <a:rPr lang="en-US">
              <a:sym typeface="Symbol" panose="05050102010706020507" pitchFamily="18" charset="2"/>
            </a:rPr>
            <a:t></a:t>
          </a:r>
          <a:r>
            <a:rPr lang="en-US"/>
            <a:t> B }</a:t>
          </a:r>
        </a:p>
      </dgm:t>
    </dgm:pt>
    <dgm:pt modelId="{A77F3983-CA2F-459D-AF79-DB618107CBAC}" type="parTrans" cxnId="{5B4A2002-95D4-4078-B432-9C8309D7D558}">
      <dgm:prSet/>
      <dgm:spPr/>
      <dgm:t>
        <a:bodyPr/>
        <a:lstStyle/>
        <a:p>
          <a:endParaRPr lang="en-US"/>
        </a:p>
      </dgm:t>
    </dgm:pt>
    <dgm:pt modelId="{7F82E696-9586-402A-B290-616D581A0A32}" type="sibTrans" cxnId="{5B4A2002-95D4-4078-B432-9C8309D7D558}">
      <dgm:prSet/>
      <dgm:spPr/>
      <dgm:t>
        <a:bodyPr/>
        <a:lstStyle/>
        <a:p>
          <a:endParaRPr lang="en-US"/>
        </a:p>
      </dgm:t>
    </dgm:pt>
    <dgm:pt modelId="{2EC8E0B1-673B-4152-B464-308420822366}">
      <dgm:prSet/>
      <dgm:spPr/>
      <dgm:t>
        <a:bodyPr/>
        <a:lstStyle/>
        <a:p>
          <a:r>
            <a:rPr lang="en-US">
              <a:sym typeface="Symbol" panose="05050102010706020507" pitchFamily="18" charset="2"/>
            </a:rPr>
            <a:t></a:t>
          </a:r>
          <a:r>
            <a:rPr lang="en-US" baseline="-25000"/>
            <a:t>A</a:t>
          </a:r>
          <a:r>
            <a:rPr lang="en-US" baseline="-25000">
              <a:sym typeface="Symbol" panose="05050102010706020507" pitchFamily="18" charset="2"/>
            </a:rPr>
            <a:t></a:t>
          </a:r>
          <a:r>
            <a:rPr lang="en-US" baseline="-25000"/>
            <a:t>B</a:t>
          </a:r>
          <a:r>
            <a:rPr lang="en-US"/>
            <a:t>(x) = </a:t>
          </a:r>
          <a:r>
            <a:rPr lang="en-US">
              <a:sym typeface="Symbol" panose="05050102010706020507" pitchFamily="18" charset="2"/>
            </a:rPr>
            <a:t></a:t>
          </a:r>
          <a:r>
            <a:rPr lang="en-US" baseline="-25000"/>
            <a:t>A</a:t>
          </a:r>
          <a:r>
            <a:rPr lang="en-US"/>
            <a:t>(x) </a:t>
          </a:r>
          <a:r>
            <a:rPr lang="en-US">
              <a:sym typeface="Symbol" panose="05050102010706020507" pitchFamily="18" charset="2"/>
            </a:rPr>
            <a:t></a:t>
          </a:r>
          <a:r>
            <a:rPr lang="en-US"/>
            <a:t> </a:t>
          </a:r>
          <a:r>
            <a:rPr lang="en-US">
              <a:sym typeface="Symbol" panose="05050102010706020507" pitchFamily="18" charset="2"/>
            </a:rPr>
            <a:t></a:t>
          </a:r>
          <a:r>
            <a:rPr lang="en-US" baseline="-25000"/>
            <a:t>B</a:t>
          </a:r>
          <a:r>
            <a:rPr lang="en-US"/>
            <a:t>(x) = min(</a:t>
          </a:r>
          <a:r>
            <a:rPr lang="en-US">
              <a:sym typeface="Symbol" panose="05050102010706020507" pitchFamily="18" charset="2"/>
            </a:rPr>
            <a:t></a:t>
          </a:r>
          <a:r>
            <a:rPr lang="en-US" baseline="-25000"/>
            <a:t>A</a:t>
          </a:r>
          <a:r>
            <a:rPr lang="en-US"/>
            <a:t>(x), </a:t>
          </a:r>
          <a:r>
            <a:rPr lang="en-US">
              <a:sym typeface="Symbol" panose="05050102010706020507" pitchFamily="18" charset="2"/>
            </a:rPr>
            <a:t></a:t>
          </a:r>
          <a:r>
            <a:rPr lang="en-US" baseline="-25000"/>
            <a:t>B</a:t>
          </a:r>
          <a:r>
            <a:rPr lang="en-US"/>
            <a:t>(x))</a:t>
          </a:r>
        </a:p>
      </dgm:t>
    </dgm:pt>
    <dgm:pt modelId="{39C6AB43-E359-4E31-A15F-A55660C12EAC}" type="parTrans" cxnId="{78FA1F83-1787-4FDD-86BC-BE196FC0EE02}">
      <dgm:prSet/>
      <dgm:spPr/>
      <dgm:t>
        <a:bodyPr/>
        <a:lstStyle/>
        <a:p>
          <a:endParaRPr lang="en-US"/>
        </a:p>
      </dgm:t>
    </dgm:pt>
    <dgm:pt modelId="{0A382C9A-63BC-48AF-9027-5A5327268BCC}" type="sibTrans" cxnId="{78FA1F83-1787-4FDD-86BC-BE196FC0EE02}">
      <dgm:prSet/>
      <dgm:spPr/>
      <dgm:t>
        <a:bodyPr/>
        <a:lstStyle/>
        <a:p>
          <a:endParaRPr lang="en-US"/>
        </a:p>
      </dgm:t>
    </dgm:pt>
    <dgm:pt modelId="{A165C299-6580-4BB2-8AC5-DB130154AD7E}">
      <dgm:prSet/>
      <dgm:spPr/>
      <dgm:t>
        <a:bodyPr/>
        <a:lstStyle/>
        <a:p>
          <a:r>
            <a:rPr lang="en-US"/>
            <a:t>Komplemen</a:t>
          </a:r>
        </a:p>
      </dgm:t>
    </dgm:pt>
    <dgm:pt modelId="{EF4ED106-D7F0-4D92-B69C-B0E49781E7EE}" type="parTrans" cxnId="{8FA56FC4-3358-4380-8478-27F438B6CB32}">
      <dgm:prSet/>
      <dgm:spPr/>
      <dgm:t>
        <a:bodyPr/>
        <a:lstStyle/>
        <a:p>
          <a:endParaRPr lang="en-US"/>
        </a:p>
      </dgm:t>
    </dgm:pt>
    <dgm:pt modelId="{BE3489B2-D190-40D5-9353-7612EA58BB97}" type="sibTrans" cxnId="{8FA56FC4-3358-4380-8478-27F438B6CB32}">
      <dgm:prSet/>
      <dgm:spPr/>
      <dgm:t>
        <a:bodyPr/>
        <a:lstStyle/>
        <a:p>
          <a:endParaRPr lang="en-US"/>
        </a:p>
      </dgm:t>
    </dgm:pt>
    <dgm:pt modelId="{050A5691-39BC-4BFE-92C3-C4D793FF8846}">
      <dgm:prSet/>
      <dgm:spPr/>
      <dgm:t>
        <a:bodyPr/>
        <a:lstStyle/>
        <a:p>
          <a:r>
            <a:rPr lang="en-US"/>
            <a:t>A’ = { x | x </a:t>
          </a:r>
          <a:r>
            <a:rPr lang="en-US">
              <a:sym typeface="Symbol" panose="05050102010706020507" pitchFamily="18" charset="2"/>
            </a:rPr>
            <a:t></a:t>
          </a:r>
          <a:r>
            <a:rPr lang="en-US"/>
            <a:t> A, x </a:t>
          </a:r>
          <a:r>
            <a:rPr lang="en-US">
              <a:sym typeface="Symbol" panose="05050102010706020507" pitchFamily="18" charset="2"/>
            </a:rPr>
            <a:t></a:t>
          </a:r>
          <a:r>
            <a:rPr lang="en-US"/>
            <a:t> X }</a:t>
          </a:r>
        </a:p>
      </dgm:t>
    </dgm:pt>
    <dgm:pt modelId="{F4431301-FBCA-4EF8-BA31-C107A6719908}" type="parTrans" cxnId="{942A9B5D-0482-4184-BF29-AA1B622C723E}">
      <dgm:prSet/>
      <dgm:spPr/>
      <dgm:t>
        <a:bodyPr/>
        <a:lstStyle/>
        <a:p>
          <a:endParaRPr lang="en-US"/>
        </a:p>
      </dgm:t>
    </dgm:pt>
    <dgm:pt modelId="{A523C76C-1FBD-44AC-BAF4-EE15FE0C66E5}" type="sibTrans" cxnId="{942A9B5D-0482-4184-BF29-AA1B622C723E}">
      <dgm:prSet/>
      <dgm:spPr/>
      <dgm:t>
        <a:bodyPr/>
        <a:lstStyle/>
        <a:p>
          <a:endParaRPr lang="en-US"/>
        </a:p>
      </dgm:t>
    </dgm:pt>
    <dgm:pt modelId="{1DC8CD39-8602-4AF0-9BC3-7272E350C1EF}">
      <dgm:prSet/>
      <dgm:spPr/>
      <dgm:t>
        <a:bodyPr/>
        <a:lstStyle/>
        <a:p>
          <a:r>
            <a:rPr lang="en-US">
              <a:sym typeface="Symbol" panose="05050102010706020507" pitchFamily="18" charset="2"/>
            </a:rPr>
            <a:t></a:t>
          </a:r>
          <a:r>
            <a:rPr lang="en-US" baseline="-25000"/>
            <a:t>A’</a:t>
          </a:r>
          <a:r>
            <a:rPr lang="en-US"/>
            <a:t>(x) = 1 - </a:t>
          </a:r>
          <a:r>
            <a:rPr lang="en-US">
              <a:sym typeface="Symbol" panose="05050102010706020507" pitchFamily="18" charset="2"/>
            </a:rPr>
            <a:t></a:t>
          </a:r>
          <a:r>
            <a:rPr lang="en-US" baseline="-25000"/>
            <a:t>A</a:t>
          </a:r>
          <a:r>
            <a:rPr lang="en-US"/>
            <a:t>(x)</a:t>
          </a:r>
        </a:p>
      </dgm:t>
    </dgm:pt>
    <dgm:pt modelId="{07DB4E2D-119D-4F4F-84F5-A16BF7644085}" type="parTrans" cxnId="{511CF047-9363-4629-981C-0E3B33E38D18}">
      <dgm:prSet/>
      <dgm:spPr/>
      <dgm:t>
        <a:bodyPr/>
        <a:lstStyle/>
        <a:p>
          <a:endParaRPr lang="en-US"/>
        </a:p>
      </dgm:t>
    </dgm:pt>
    <dgm:pt modelId="{254E7F19-17AB-4C3A-8FDB-F94E678B84EA}" type="sibTrans" cxnId="{511CF047-9363-4629-981C-0E3B33E38D18}">
      <dgm:prSet/>
      <dgm:spPr/>
      <dgm:t>
        <a:bodyPr/>
        <a:lstStyle/>
        <a:p>
          <a:endParaRPr lang="en-US"/>
        </a:p>
      </dgm:t>
    </dgm:pt>
    <dgm:pt modelId="{DD70F7BE-F2EC-42B4-B38F-17A6C4BF8F3C}">
      <dgm:prSet/>
      <dgm:spPr/>
      <dgm:t>
        <a:bodyPr/>
        <a:lstStyle/>
        <a:p>
          <a:r>
            <a:rPr lang="en-US"/>
            <a:t>Perkalian kartesian (</a:t>
          </a:r>
          <a:r>
            <a:rPr lang="en-US" i="1"/>
            <a:t>cartesian product</a:t>
          </a:r>
          <a:r>
            <a:rPr lang="en-US"/>
            <a:t>)</a:t>
          </a:r>
        </a:p>
      </dgm:t>
    </dgm:pt>
    <dgm:pt modelId="{D377ACE6-D3BA-4BDB-ADEE-AFC9BDE73825}" type="parTrans" cxnId="{AD9821FE-FAE1-4D0B-9284-B4320E891378}">
      <dgm:prSet/>
      <dgm:spPr/>
      <dgm:t>
        <a:bodyPr/>
        <a:lstStyle/>
        <a:p>
          <a:endParaRPr lang="en-US"/>
        </a:p>
      </dgm:t>
    </dgm:pt>
    <dgm:pt modelId="{806FEC1A-0F5E-4494-A4F2-5C9ACA67EF8B}" type="sibTrans" cxnId="{AD9821FE-FAE1-4D0B-9284-B4320E891378}">
      <dgm:prSet/>
      <dgm:spPr/>
      <dgm:t>
        <a:bodyPr/>
        <a:lstStyle/>
        <a:p>
          <a:endParaRPr lang="en-US"/>
        </a:p>
      </dgm:t>
    </dgm:pt>
    <dgm:pt modelId="{D2D08BBB-5949-4577-AC48-EBBAADC70D7C}">
      <dgm:prSet/>
      <dgm:spPr/>
      <dgm:t>
        <a:bodyPr/>
        <a:lstStyle/>
        <a:p>
          <a:r>
            <a:rPr lang="en-US"/>
            <a:t>A </a:t>
          </a:r>
          <a:r>
            <a:rPr lang="en-US">
              <a:sym typeface="Symbol" panose="05050102010706020507" pitchFamily="18" charset="2"/>
            </a:rPr>
            <a:t></a:t>
          </a:r>
          <a:r>
            <a:rPr lang="en-US"/>
            <a:t> B = { (a,b) | a </a:t>
          </a:r>
          <a:r>
            <a:rPr lang="en-US">
              <a:sym typeface="Symbol" panose="05050102010706020507" pitchFamily="18" charset="2"/>
            </a:rPr>
            <a:t></a:t>
          </a:r>
          <a:r>
            <a:rPr lang="en-US"/>
            <a:t> A dan b </a:t>
          </a:r>
          <a:r>
            <a:rPr lang="en-US">
              <a:sym typeface="Symbol" panose="05050102010706020507" pitchFamily="18" charset="2"/>
            </a:rPr>
            <a:t></a:t>
          </a:r>
          <a:r>
            <a:rPr lang="en-US"/>
            <a:t> B }</a:t>
          </a:r>
        </a:p>
      </dgm:t>
    </dgm:pt>
    <dgm:pt modelId="{326720E2-E111-416C-B174-82422FA34B48}" type="parTrans" cxnId="{A471BADE-1517-4535-910B-C92A5F0976EF}">
      <dgm:prSet/>
      <dgm:spPr/>
      <dgm:t>
        <a:bodyPr/>
        <a:lstStyle/>
        <a:p>
          <a:endParaRPr lang="en-US"/>
        </a:p>
      </dgm:t>
    </dgm:pt>
    <dgm:pt modelId="{81B19130-CCD4-40B1-8EBC-1831D056509E}" type="sibTrans" cxnId="{A471BADE-1517-4535-910B-C92A5F0976EF}">
      <dgm:prSet/>
      <dgm:spPr/>
      <dgm:t>
        <a:bodyPr/>
        <a:lstStyle/>
        <a:p>
          <a:endParaRPr lang="en-US"/>
        </a:p>
      </dgm:t>
    </dgm:pt>
    <dgm:pt modelId="{24B50BC1-797B-41D1-A96C-0846131CD18F}">
      <dgm:prSet/>
      <dgm:spPr/>
      <dgm:t>
        <a:bodyPr/>
        <a:lstStyle/>
        <a:p>
          <a:r>
            <a:rPr lang="en-US"/>
            <a:t>Selisih (</a:t>
          </a:r>
          <a:r>
            <a:rPr lang="en-US" i="1"/>
            <a:t>difference</a:t>
          </a:r>
          <a:r>
            <a:rPr lang="en-US"/>
            <a:t>)</a:t>
          </a:r>
        </a:p>
      </dgm:t>
    </dgm:pt>
    <dgm:pt modelId="{4D654FB7-ED93-43F6-948F-D4C2D76361D7}" type="parTrans" cxnId="{D05AE11B-6974-4C04-A6B1-CE2DE91A8497}">
      <dgm:prSet/>
      <dgm:spPr/>
      <dgm:t>
        <a:bodyPr/>
        <a:lstStyle/>
        <a:p>
          <a:endParaRPr lang="en-US"/>
        </a:p>
      </dgm:t>
    </dgm:pt>
    <dgm:pt modelId="{2D663158-539D-42EC-A8DB-B566EC2E6703}" type="sibTrans" cxnId="{D05AE11B-6974-4C04-A6B1-CE2DE91A8497}">
      <dgm:prSet/>
      <dgm:spPr/>
      <dgm:t>
        <a:bodyPr/>
        <a:lstStyle/>
        <a:p>
          <a:endParaRPr lang="en-US"/>
        </a:p>
      </dgm:t>
    </dgm:pt>
    <dgm:pt modelId="{B0A37795-52E7-4D90-B3A4-81D665C06C26}">
      <dgm:prSet/>
      <dgm:spPr/>
      <dgm:t>
        <a:bodyPr/>
        <a:lstStyle/>
        <a:p>
          <a:r>
            <a:rPr lang="en-US"/>
            <a:t>A – B = { x | x </a:t>
          </a:r>
          <a:r>
            <a:rPr lang="en-US">
              <a:sym typeface="Symbol" panose="05050102010706020507" pitchFamily="18" charset="2"/>
            </a:rPr>
            <a:t></a:t>
          </a:r>
          <a:r>
            <a:rPr lang="en-US"/>
            <a:t> A dan x </a:t>
          </a:r>
          <a:r>
            <a:rPr lang="en-US">
              <a:sym typeface="Symbol" panose="05050102010706020507" pitchFamily="18" charset="2"/>
            </a:rPr>
            <a:t></a:t>
          </a:r>
          <a:r>
            <a:rPr lang="en-US"/>
            <a:t> B } = A </a:t>
          </a:r>
          <a:r>
            <a:rPr lang="en-US">
              <a:sym typeface="Symbol" panose="05050102010706020507" pitchFamily="18" charset="2"/>
            </a:rPr>
            <a:t></a:t>
          </a:r>
          <a:r>
            <a:rPr lang="en-US"/>
            <a:t> B’</a:t>
          </a:r>
        </a:p>
      </dgm:t>
    </dgm:pt>
    <dgm:pt modelId="{B13DB74A-E214-410A-A3C5-2A90B4840BCA}" type="parTrans" cxnId="{DD349BB4-77A5-4D86-B7CE-FA29E2AE7E98}">
      <dgm:prSet/>
      <dgm:spPr/>
      <dgm:t>
        <a:bodyPr/>
        <a:lstStyle/>
        <a:p>
          <a:endParaRPr lang="en-US"/>
        </a:p>
      </dgm:t>
    </dgm:pt>
    <dgm:pt modelId="{6274B8BE-B74D-4EC0-9A83-D8DDDBB6F08E}" type="sibTrans" cxnId="{DD349BB4-77A5-4D86-B7CE-FA29E2AE7E98}">
      <dgm:prSet/>
      <dgm:spPr/>
      <dgm:t>
        <a:bodyPr/>
        <a:lstStyle/>
        <a:p>
          <a:endParaRPr lang="en-US"/>
        </a:p>
      </dgm:t>
    </dgm:pt>
    <dgm:pt modelId="{A381C0D7-D7C8-4227-9A26-59B6A0070D81}" type="pres">
      <dgm:prSet presAssocID="{0FA3E583-0512-4EAB-AB34-BAA5EB9F31F3}" presName="linear" presStyleCnt="0">
        <dgm:presLayoutVars>
          <dgm:animLvl val="lvl"/>
          <dgm:resizeHandles val="exact"/>
        </dgm:presLayoutVars>
      </dgm:prSet>
      <dgm:spPr/>
    </dgm:pt>
    <dgm:pt modelId="{E8B0128E-F568-4466-A6B4-065BFB8E8D02}" type="pres">
      <dgm:prSet presAssocID="{D18D7961-2CB9-4076-9C28-9A7EC0930F1E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6D4930E1-8493-4CB1-89C8-DC83EBC8E432}" type="pres">
      <dgm:prSet presAssocID="{D18D7961-2CB9-4076-9C28-9A7EC0930F1E}" presName="childText" presStyleLbl="revTx" presStyleIdx="0" presStyleCnt="5">
        <dgm:presLayoutVars>
          <dgm:bulletEnabled val="1"/>
        </dgm:presLayoutVars>
      </dgm:prSet>
      <dgm:spPr/>
    </dgm:pt>
    <dgm:pt modelId="{0566A4D5-7789-4381-BDFA-7FD99B105069}" type="pres">
      <dgm:prSet presAssocID="{BF2BB19E-2A40-4AA4-8289-C953B5F3A0B3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A8E3AF65-1E9B-44F4-9F62-B634CE680EE8}" type="pres">
      <dgm:prSet presAssocID="{BF2BB19E-2A40-4AA4-8289-C953B5F3A0B3}" presName="childText" presStyleLbl="revTx" presStyleIdx="1" presStyleCnt="5">
        <dgm:presLayoutVars>
          <dgm:bulletEnabled val="1"/>
        </dgm:presLayoutVars>
      </dgm:prSet>
      <dgm:spPr/>
    </dgm:pt>
    <dgm:pt modelId="{4CE42D6D-35BC-4294-BE3F-DCB3321FAF51}" type="pres">
      <dgm:prSet presAssocID="{A165C299-6580-4BB2-8AC5-DB130154AD7E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DAB01C6F-9967-46CE-BC86-65D654167738}" type="pres">
      <dgm:prSet presAssocID="{A165C299-6580-4BB2-8AC5-DB130154AD7E}" presName="childText" presStyleLbl="revTx" presStyleIdx="2" presStyleCnt="5">
        <dgm:presLayoutVars>
          <dgm:bulletEnabled val="1"/>
        </dgm:presLayoutVars>
      </dgm:prSet>
      <dgm:spPr/>
    </dgm:pt>
    <dgm:pt modelId="{EBA3A5AD-F806-40A6-8C6C-08586765BC5F}" type="pres">
      <dgm:prSet presAssocID="{DD70F7BE-F2EC-42B4-B38F-17A6C4BF8F3C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7783529F-E836-4240-99C8-7BA3A50BA187}" type="pres">
      <dgm:prSet presAssocID="{DD70F7BE-F2EC-42B4-B38F-17A6C4BF8F3C}" presName="childText" presStyleLbl="revTx" presStyleIdx="3" presStyleCnt="5">
        <dgm:presLayoutVars>
          <dgm:bulletEnabled val="1"/>
        </dgm:presLayoutVars>
      </dgm:prSet>
      <dgm:spPr/>
    </dgm:pt>
    <dgm:pt modelId="{2A571BD3-A635-45D3-9F31-7659AFD3CC1D}" type="pres">
      <dgm:prSet presAssocID="{24B50BC1-797B-41D1-A96C-0846131CD18F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A7ECA224-3864-4CE6-BD67-8C88243DF00B}" type="pres">
      <dgm:prSet presAssocID="{24B50BC1-797B-41D1-A96C-0846131CD18F}" presName="childText" presStyleLbl="revTx" presStyleIdx="4" presStyleCnt="5">
        <dgm:presLayoutVars>
          <dgm:bulletEnabled val="1"/>
        </dgm:presLayoutVars>
      </dgm:prSet>
      <dgm:spPr/>
    </dgm:pt>
  </dgm:ptLst>
  <dgm:cxnLst>
    <dgm:cxn modelId="{5B4A2002-95D4-4078-B432-9C8309D7D558}" srcId="{BF2BB19E-2A40-4AA4-8289-C953B5F3A0B3}" destId="{52C45C40-B124-4800-80E8-411EA818BA98}" srcOrd="0" destOrd="0" parTransId="{A77F3983-CA2F-459D-AF79-DB618107CBAC}" sibTransId="{7F82E696-9586-402A-B290-616D581A0A32}"/>
    <dgm:cxn modelId="{FFAAE20B-11E4-493A-A241-F1E4996C8188}" type="presOf" srcId="{D3FCBCC8-B398-4328-98D7-B73C34C27D89}" destId="{6D4930E1-8493-4CB1-89C8-DC83EBC8E432}" srcOrd="0" destOrd="0" presId="urn:microsoft.com/office/officeart/2005/8/layout/vList2"/>
    <dgm:cxn modelId="{D05AE11B-6974-4C04-A6B1-CE2DE91A8497}" srcId="{0FA3E583-0512-4EAB-AB34-BAA5EB9F31F3}" destId="{24B50BC1-797B-41D1-A96C-0846131CD18F}" srcOrd="4" destOrd="0" parTransId="{4D654FB7-ED93-43F6-948F-D4C2D76361D7}" sibTransId="{2D663158-539D-42EC-A8DB-B566EC2E6703}"/>
    <dgm:cxn modelId="{4CAF6426-5E16-4538-BA35-97820443D000}" type="presOf" srcId="{DD70F7BE-F2EC-42B4-B38F-17A6C4BF8F3C}" destId="{EBA3A5AD-F806-40A6-8C6C-08586765BC5F}" srcOrd="0" destOrd="0" presId="urn:microsoft.com/office/officeart/2005/8/layout/vList2"/>
    <dgm:cxn modelId="{84ABBE33-B22E-4DAB-905C-0C4311F12160}" type="presOf" srcId="{A165C299-6580-4BB2-8AC5-DB130154AD7E}" destId="{4CE42D6D-35BC-4294-BE3F-DCB3321FAF51}" srcOrd="0" destOrd="0" presId="urn:microsoft.com/office/officeart/2005/8/layout/vList2"/>
    <dgm:cxn modelId="{91702836-BED6-4E24-9232-A19A25FCB331}" srcId="{D18D7961-2CB9-4076-9C28-9A7EC0930F1E}" destId="{77D21888-A958-4DE0-8C3C-0D538F78875A}" srcOrd="1" destOrd="0" parTransId="{46545D67-5E0E-42AC-A6BE-527F2F9C3C22}" sibTransId="{AB71D8E8-D8B6-4F16-8102-8B63C8C22594}"/>
    <dgm:cxn modelId="{79CBD33A-8CDC-423A-85DF-B198E220D1B2}" srcId="{0FA3E583-0512-4EAB-AB34-BAA5EB9F31F3}" destId="{D18D7961-2CB9-4076-9C28-9A7EC0930F1E}" srcOrd="0" destOrd="0" parTransId="{656B6423-CFD1-4583-A210-711CE4BB4DA4}" sibTransId="{04AF99A2-B71E-415C-8DF9-F8CA42B89233}"/>
    <dgm:cxn modelId="{942A9B5D-0482-4184-BF29-AA1B622C723E}" srcId="{A165C299-6580-4BB2-8AC5-DB130154AD7E}" destId="{050A5691-39BC-4BFE-92C3-C4D793FF8846}" srcOrd="0" destOrd="0" parTransId="{F4431301-FBCA-4EF8-BA31-C107A6719908}" sibTransId="{A523C76C-1FBD-44AC-BAF4-EE15FE0C66E5}"/>
    <dgm:cxn modelId="{511CF047-9363-4629-981C-0E3B33E38D18}" srcId="{A165C299-6580-4BB2-8AC5-DB130154AD7E}" destId="{1DC8CD39-8602-4AF0-9BC3-7272E350C1EF}" srcOrd="1" destOrd="0" parTransId="{07DB4E2D-119D-4F4F-84F5-A16BF7644085}" sibTransId="{254E7F19-17AB-4C3A-8FDB-F94E678B84EA}"/>
    <dgm:cxn modelId="{EDD47948-EF43-4537-AE0A-819227A41A08}" type="presOf" srcId="{0FA3E583-0512-4EAB-AB34-BAA5EB9F31F3}" destId="{A381C0D7-D7C8-4227-9A26-59B6A0070D81}" srcOrd="0" destOrd="0" presId="urn:microsoft.com/office/officeart/2005/8/layout/vList2"/>
    <dgm:cxn modelId="{F9803D69-EDEA-41F1-9786-36F530C57F88}" type="presOf" srcId="{B0A37795-52E7-4D90-B3A4-81D665C06C26}" destId="{A7ECA224-3864-4CE6-BD67-8C88243DF00B}" srcOrd="0" destOrd="0" presId="urn:microsoft.com/office/officeart/2005/8/layout/vList2"/>
    <dgm:cxn modelId="{EB169449-DCBC-42E2-85AD-684679DDCF18}" type="presOf" srcId="{D18D7961-2CB9-4076-9C28-9A7EC0930F1E}" destId="{E8B0128E-F568-4466-A6B4-065BFB8E8D02}" srcOrd="0" destOrd="0" presId="urn:microsoft.com/office/officeart/2005/8/layout/vList2"/>
    <dgm:cxn modelId="{576F0C6E-BF15-4CA9-BBB2-3D85D31971E8}" type="presOf" srcId="{D2D08BBB-5949-4577-AC48-EBBAADC70D7C}" destId="{7783529F-E836-4240-99C8-7BA3A50BA187}" srcOrd="0" destOrd="0" presId="urn:microsoft.com/office/officeart/2005/8/layout/vList2"/>
    <dgm:cxn modelId="{C8F66377-4F4E-44FE-A504-B064CA6800CF}" srcId="{0FA3E583-0512-4EAB-AB34-BAA5EB9F31F3}" destId="{BF2BB19E-2A40-4AA4-8289-C953B5F3A0B3}" srcOrd="1" destOrd="0" parTransId="{10982F15-9CDD-499F-94AB-D420C762D27C}" sibTransId="{6B20FE83-21D6-41A4-9B38-FBDED93301C4}"/>
    <dgm:cxn modelId="{78FA1F83-1787-4FDD-86BC-BE196FC0EE02}" srcId="{BF2BB19E-2A40-4AA4-8289-C953B5F3A0B3}" destId="{2EC8E0B1-673B-4152-B464-308420822366}" srcOrd="1" destOrd="0" parTransId="{39C6AB43-E359-4E31-A15F-A55660C12EAC}" sibTransId="{0A382C9A-63BC-48AF-9027-5A5327268BCC}"/>
    <dgm:cxn modelId="{46977EA4-AC39-4808-845A-7F9C2053AF8D}" type="presOf" srcId="{77D21888-A958-4DE0-8C3C-0D538F78875A}" destId="{6D4930E1-8493-4CB1-89C8-DC83EBC8E432}" srcOrd="0" destOrd="1" presId="urn:microsoft.com/office/officeart/2005/8/layout/vList2"/>
    <dgm:cxn modelId="{DD349BB4-77A5-4D86-B7CE-FA29E2AE7E98}" srcId="{24B50BC1-797B-41D1-A96C-0846131CD18F}" destId="{B0A37795-52E7-4D90-B3A4-81D665C06C26}" srcOrd="0" destOrd="0" parTransId="{B13DB74A-E214-410A-A3C5-2A90B4840BCA}" sibTransId="{6274B8BE-B74D-4EC0-9A83-D8DDDBB6F08E}"/>
    <dgm:cxn modelId="{8FA56FC4-3358-4380-8478-27F438B6CB32}" srcId="{0FA3E583-0512-4EAB-AB34-BAA5EB9F31F3}" destId="{A165C299-6580-4BB2-8AC5-DB130154AD7E}" srcOrd="2" destOrd="0" parTransId="{EF4ED106-D7F0-4D92-B69C-B0E49781E7EE}" sibTransId="{BE3489B2-D190-40D5-9353-7612EA58BB97}"/>
    <dgm:cxn modelId="{468945CC-346E-4439-B61A-180E674F8440}" type="presOf" srcId="{24B50BC1-797B-41D1-A96C-0846131CD18F}" destId="{2A571BD3-A635-45D3-9F31-7659AFD3CC1D}" srcOrd="0" destOrd="0" presId="urn:microsoft.com/office/officeart/2005/8/layout/vList2"/>
    <dgm:cxn modelId="{D65A7FD0-3E28-4FD6-8705-267CAC84ED05}" type="presOf" srcId="{BF2BB19E-2A40-4AA4-8289-C953B5F3A0B3}" destId="{0566A4D5-7789-4381-BDFA-7FD99B105069}" srcOrd="0" destOrd="0" presId="urn:microsoft.com/office/officeart/2005/8/layout/vList2"/>
    <dgm:cxn modelId="{945B34D3-0F33-4965-9746-F721397C8DC0}" type="presOf" srcId="{050A5691-39BC-4BFE-92C3-C4D793FF8846}" destId="{DAB01C6F-9967-46CE-BC86-65D654167738}" srcOrd="0" destOrd="0" presId="urn:microsoft.com/office/officeart/2005/8/layout/vList2"/>
    <dgm:cxn modelId="{E4805BD6-096A-4572-AE10-FDD1113A760E}" type="presOf" srcId="{2EC8E0B1-673B-4152-B464-308420822366}" destId="{A8E3AF65-1E9B-44F4-9F62-B634CE680EE8}" srcOrd="0" destOrd="1" presId="urn:microsoft.com/office/officeart/2005/8/layout/vList2"/>
    <dgm:cxn modelId="{A471BADE-1517-4535-910B-C92A5F0976EF}" srcId="{DD70F7BE-F2EC-42B4-B38F-17A6C4BF8F3C}" destId="{D2D08BBB-5949-4577-AC48-EBBAADC70D7C}" srcOrd="0" destOrd="0" parTransId="{326720E2-E111-416C-B174-82422FA34B48}" sibTransId="{81B19130-CCD4-40B1-8EBC-1831D056509E}"/>
    <dgm:cxn modelId="{CB2BC7E4-D75A-4118-AFBA-7EF0C9AF9E42}" srcId="{D18D7961-2CB9-4076-9C28-9A7EC0930F1E}" destId="{D3FCBCC8-B398-4328-98D7-B73C34C27D89}" srcOrd="0" destOrd="0" parTransId="{999E3393-EB2D-40E5-9B0B-008291088A2F}" sibTransId="{C6E8288B-8465-440F-846D-8DC4BD050922}"/>
    <dgm:cxn modelId="{975FABE5-C80A-4DA4-A3F6-F8672352DDFA}" type="presOf" srcId="{52C45C40-B124-4800-80E8-411EA818BA98}" destId="{A8E3AF65-1E9B-44F4-9F62-B634CE680EE8}" srcOrd="0" destOrd="0" presId="urn:microsoft.com/office/officeart/2005/8/layout/vList2"/>
    <dgm:cxn modelId="{2F1221E6-05F2-46D6-8961-DAEC5E50780F}" type="presOf" srcId="{1DC8CD39-8602-4AF0-9BC3-7272E350C1EF}" destId="{DAB01C6F-9967-46CE-BC86-65D654167738}" srcOrd="0" destOrd="1" presId="urn:microsoft.com/office/officeart/2005/8/layout/vList2"/>
    <dgm:cxn modelId="{AD9821FE-FAE1-4D0B-9284-B4320E891378}" srcId="{0FA3E583-0512-4EAB-AB34-BAA5EB9F31F3}" destId="{DD70F7BE-F2EC-42B4-B38F-17A6C4BF8F3C}" srcOrd="3" destOrd="0" parTransId="{D377ACE6-D3BA-4BDB-ADEE-AFC9BDE73825}" sibTransId="{806FEC1A-0F5E-4494-A4F2-5C9ACA67EF8B}"/>
    <dgm:cxn modelId="{83A3A725-D3FC-428E-8F27-3CCF533515E3}" type="presParOf" srcId="{A381C0D7-D7C8-4227-9A26-59B6A0070D81}" destId="{E8B0128E-F568-4466-A6B4-065BFB8E8D02}" srcOrd="0" destOrd="0" presId="urn:microsoft.com/office/officeart/2005/8/layout/vList2"/>
    <dgm:cxn modelId="{57D7CBEB-FFE4-4970-AEEC-7509135A65D9}" type="presParOf" srcId="{A381C0D7-D7C8-4227-9A26-59B6A0070D81}" destId="{6D4930E1-8493-4CB1-89C8-DC83EBC8E432}" srcOrd="1" destOrd="0" presId="urn:microsoft.com/office/officeart/2005/8/layout/vList2"/>
    <dgm:cxn modelId="{B4B7DE76-1AF7-464F-86D6-D0888983DF0B}" type="presParOf" srcId="{A381C0D7-D7C8-4227-9A26-59B6A0070D81}" destId="{0566A4D5-7789-4381-BDFA-7FD99B105069}" srcOrd="2" destOrd="0" presId="urn:microsoft.com/office/officeart/2005/8/layout/vList2"/>
    <dgm:cxn modelId="{20E53975-3CEA-4539-AA02-34C7C076FD29}" type="presParOf" srcId="{A381C0D7-D7C8-4227-9A26-59B6A0070D81}" destId="{A8E3AF65-1E9B-44F4-9F62-B634CE680EE8}" srcOrd="3" destOrd="0" presId="urn:microsoft.com/office/officeart/2005/8/layout/vList2"/>
    <dgm:cxn modelId="{F7744763-DDA2-4A42-ABEA-34662F62791B}" type="presParOf" srcId="{A381C0D7-D7C8-4227-9A26-59B6A0070D81}" destId="{4CE42D6D-35BC-4294-BE3F-DCB3321FAF51}" srcOrd="4" destOrd="0" presId="urn:microsoft.com/office/officeart/2005/8/layout/vList2"/>
    <dgm:cxn modelId="{81ABD288-7DB7-45E3-9715-70CAEA7BDDAE}" type="presParOf" srcId="{A381C0D7-D7C8-4227-9A26-59B6A0070D81}" destId="{DAB01C6F-9967-46CE-BC86-65D654167738}" srcOrd="5" destOrd="0" presId="urn:microsoft.com/office/officeart/2005/8/layout/vList2"/>
    <dgm:cxn modelId="{5D22427E-0586-4E0E-B45D-5F94EBD1690B}" type="presParOf" srcId="{A381C0D7-D7C8-4227-9A26-59B6A0070D81}" destId="{EBA3A5AD-F806-40A6-8C6C-08586765BC5F}" srcOrd="6" destOrd="0" presId="urn:microsoft.com/office/officeart/2005/8/layout/vList2"/>
    <dgm:cxn modelId="{360228B5-CD30-4C33-A0E9-DBC0362CAB02}" type="presParOf" srcId="{A381C0D7-D7C8-4227-9A26-59B6A0070D81}" destId="{7783529F-E836-4240-99C8-7BA3A50BA187}" srcOrd="7" destOrd="0" presId="urn:microsoft.com/office/officeart/2005/8/layout/vList2"/>
    <dgm:cxn modelId="{7D6888BF-0F48-4F16-B2D9-22D007803CAF}" type="presParOf" srcId="{A381C0D7-D7C8-4227-9A26-59B6A0070D81}" destId="{2A571BD3-A635-45D3-9F31-7659AFD3CC1D}" srcOrd="8" destOrd="0" presId="urn:microsoft.com/office/officeart/2005/8/layout/vList2"/>
    <dgm:cxn modelId="{D49DA65F-F56C-4287-B6C1-B27B96FD79F3}" type="presParOf" srcId="{A381C0D7-D7C8-4227-9A26-59B6A0070D81}" destId="{A7ECA224-3864-4CE6-BD67-8C88243DF00B}" srcOrd="9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EFD15EB-A815-4F99-BE1B-65BF19C4995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30946F5-7860-4BDF-B375-B1BE0B3985F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Logika </a:t>
          </a:r>
          <a:r>
            <a:rPr lang="en-US" i="1"/>
            <a:t>fuzzy</a:t>
          </a:r>
          <a:r>
            <a:rPr lang="en-US"/>
            <a:t> umumnya diterapkan pada masalah-masalah yang mengandung unsur ketidakpastian (</a:t>
          </a:r>
          <a:r>
            <a:rPr lang="en-US" i="1"/>
            <a:t>uncertainty</a:t>
          </a:r>
          <a:r>
            <a:rPr lang="en-US"/>
            <a:t>), ketidaktepatan (</a:t>
          </a:r>
          <a:r>
            <a:rPr lang="en-US" i="1"/>
            <a:t>imprecise</a:t>
          </a:r>
          <a:r>
            <a:rPr lang="en-US"/>
            <a:t>), </a:t>
          </a:r>
          <a:r>
            <a:rPr lang="en-US" i="1"/>
            <a:t>noisy</a:t>
          </a:r>
          <a:r>
            <a:rPr lang="en-US"/>
            <a:t>, dan sebagainya.</a:t>
          </a:r>
        </a:p>
      </dgm:t>
    </dgm:pt>
    <dgm:pt modelId="{950084B0-96FC-4536-B51C-BBEB87266689}" type="parTrans" cxnId="{D8EC2E73-8C34-43BB-B288-60303E7882D2}">
      <dgm:prSet/>
      <dgm:spPr/>
      <dgm:t>
        <a:bodyPr/>
        <a:lstStyle/>
        <a:p>
          <a:endParaRPr lang="en-US"/>
        </a:p>
      </dgm:t>
    </dgm:pt>
    <dgm:pt modelId="{B259F34E-DCB5-4F7F-9612-3EE7562D5A7D}" type="sibTrans" cxnId="{D8EC2E73-8C34-43BB-B288-60303E7882D2}">
      <dgm:prSet/>
      <dgm:spPr/>
      <dgm:t>
        <a:bodyPr/>
        <a:lstStyle/>
        <a:p>
          <a:endParaRPr lang="en-US"/>
        </a:p>
      </dgm:t>
    </dgm:pt>
    <dgm:pt modelId="{53112BD5-907F-4196-B2E7-7D6306C367D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Logika </a:t>
          </a:r>
          <a:r>
            <a:rPr lang="en-US" i="1"/>
            <a:t>fuzzy</a:t>
          </a:r>
          <a:r>
            <a:rPr lang="en-US"/>
            <a:t> menjembatani bahasa mesin yang presisi dengan bahasa manusia yang menekankan pada makna atau arti  (</a:t>
          </a:r>
          <a:r>
            <a:rPr lang="en-US" i="1"/>
            <a:t>significance</a:t>
          </a:r>
          <a:r>
            <a:rPr lang="en-US"/>
            <a:t>).</a:t>
          </a:r>
        </a:p>
      </dgm:t>
    </dgm:pt>
    <dgm:pt modelId="{473B1EBE-41E2-47DD-A5F4-90DA23BCAA32}" type="parTrans" cxnId="{CE91DDD0-F2D8-43F8-A350-3C2CBDE9C692}">
      <dgm:prSet/>
      <dgm:spPr/>
      <dgm:t>
        <a:bodyPr/>
        <a:lstStyle/>
        <a:p>
          <a:endParaRPr lang="en-US"/>
        </a:p>
      </dgm:t>
    </dgm:pt>
    <dgm:pt modelId="{8A437717-F704-471E-BF35-DE4BC92E9F71}" type="sibTrans" cxnId="{CE91DDD0-F2D8-43F8-A350-3C2CBDE9C692}">
      <dgm:prSet/>
      <dgm:spPr/>
      <dgm:t>
        <a:bodyPr/>
        <a:lstStyle/>
        <a:p>
          <a:endParaRPr lang="en-US"/>
        </a:p>
      </dgm:t>
    </dgm:pt>
    <dgm:pt modelId="{37C7F0CC-5542-4D7F-BDD9-D8997EDA4F2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Logika fuzzy dikembangkan berdasarkan bahasa manusia (bahasa alami)</a:t>
          </a:r>
        </a:p>
      </dgm:t>
    </dgm:pt>
    <dgm:pt modelId="{832D0B80-22AC-42B6-BC47-5E0D9CE444CB}" type="parTrans" cxnId="{A2675251-18FA-4B39-A47F-F07F4B9A0DB3}">
      <dgm:prSet/>
      <dgm:spPr/>
      <dgm:t>
        <a:bodyPr/>
        <a:lstStyle/>
        <a:p>
          <a:endParaRPr lang="en-US"/>
        </a:p>
      </dgm:t>
    </dgm:pt>
    <dgm:pt modelId="{64544085-6E1A-48E0-AC67-92D5CE123827}" type="sibTrans" cxnId="{A2675251-18FA-4B39-A47F-F07F4B9A0DB3}">
      <dgm:prSet/>
      <dgm:spPr/>
      <dgm:t>
        <a:bodyPr/>
        <a:lstStyle/>
        <a:p>
          <a:endParaRPr lang="en-US"/>
        </a:p>
      </dgm:t>
    </dgm:pt>
    <dgm:pt modelId="{B01E22A2-6A8B-4BDE-97E0-B3FD03FECF98}" type="pres">
      <dgm:prSet presAssocID="{BEFD15EB-A815-4F99-BE1B-65BF19C49951}" presName="root" presStyleCnt="0">
        <dgm:presLayoutVars>
          <dgm:dir/>
          <dgm:resizeHandles val="exact"/>
        </dgm:presLayoutVars>
      </dgm:prSet>
      <dgm:spPr/>
    </dgm:pt>
    <dgm:pt modelId="{788A2EF1-6AB8-4B22-AD2A-D17C393EC781}" type="pres">
      <dgm:prSet presAssocID="{430946F5-7860-4BDF-B375-B1BE0B3985F2}" presName="compNode" presStyleCnt="0"/>
      <dgm:spPr/>
    </dgm:pt>
    <dgm:pt modelId="{8DD8C3FA-8FE4-4716-B726-01EABF2A3E05}" type="pres">
      <dgm:prSet presAssocID="{430946F5-7860-4BDF-B375-B1BE0B3985F2}" presName="bgRect" presStyleLbl="bgShp" presStyleIdx="0" presStyleCnt="3"/>
      <dgm:spPr/>
    </dgm:pt>
    <dgm:pt modelId="{727BFB5D-CC70-4DDC-AB94-6A07F3CCB761}" type="pres">
      <dgm:prSet presAssocID="{430946F5-7860-4BDF-B375-B1BE0B3985F2}" presName="iconRect" presStyleLbl="node1" presStyleIdx="0" presStyleCnt="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51EDFD2B-B244-4A3B-9986-DAB296030EC7}" type="pres">
      <dgm:prSet presAssocID="{430946F5-7860-4BDF-B375-B1BE0B3985F2}" presName="spaceRect" presStyleCnt="0"/>
      <dgm:spPr/>
    </dgm:pt>
    <dgm:pt modelId="{BAA24F70-F8FD-4021-A376-47AEA2DBD791}" type="pres">
      <dgm:prSet presAssocID="{430946F5-7860-4BDF-B375-B1BE0B3985F2}" presName="parTx" presStyleLbl="revTx" presStyleIdx="0" presStyleCnt="3">
        <dgm:presLayoutVars>
          <dgm:chMax val="0"/>
          <dgm:chPref val="0"/>
        </dgm:presLayoutVars>
      </dgm:prSet>
      <dgm:spPr/>
    </dgm:pt>
    <dgm:pt modelId="{F9C41CC8-7ADA-4256-B7CE-500FE34E5FF7}" type="pres">
      <dgm:prSet presAssocID="{B259F34E-DCB5-4F7F-9612-3EE7562D5A7D}" presName="sibTrans" presStyleCnt="0"/>
      <dgm:spPr/>
    </dgm:pt>
    <dgm:pt modelId="{A1E6D389-6D35-4BA0-84BD-5A4915093DF3}" type="pres">
      <dgm:prSet presAssocID="{53112BD5-907F-4196-B2E7-7D6306C367D5}" presName="compNode" presStyleCnt="0"/>
      <dgm:spPr/>
    </dgm:pt>
    <dgm:pt modelId="{BAC3F45E-28C5-43E7-AFD7-84D57A462943}" type="pres">
      <dgm:prSet presAssocID="{53112BD5-907F-4196-B2E7-7D6306C367D5}" presName="bgRect" presStyleLbl="bgShp" presStyleIdx="1" presStyleCnt="3"/>
      <dgm:spPr/>
    </dgm:pt>
    <dgm:pt modelId="{5E137F5E-06DC-48AB-9604-7CFC573AA0C7}" type="pres">
      <dgm:prSet presAssocID="{53112BD5-907F-4196-B2E7-7D6306C367D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ffice Worker"/>
        </a:ext>
      </dgm:extLst>
    </dgm:pt>
    <dgm:pt modelId="{7AB5FADB-BCF4-451B-8AFC-5AD6185DC356}" type="pres">
      <dgm:prSet presAssocID="{53112BD5-907F-4196-B2E7-7D6306C367D5}" presName="spaceRect" presStyleCnt="0"/>
      <dgm:spPr/>
    </dgm:pt>
    <dgm:pt modelId="{80365F2E-A923-4F1D-994E-81C7BF48CC4A}" type="pres">
      <dgm:prSet presAssocID="{53112BD5-907F-4196-B2E7-7D6306C367D5}" presName="parTx" presStyleLbl="revTx" presStyleIdx="1" presStyleCnt="3">
        <dgm:presLayoutVars>
          <dgm:chMax val="0"/>
          <dgm:chPref val="0"/>
        </dgm:presLayoutVars>
      </dgm:prSet>
      <dgm:spPr/>
    </dgm:pt>
    <dgm:pt modelId="{4154E7F6-A896-44B1-9ADE-08588E136774}" type="pres">
      <dgm:prSet presAssocID="{8A437717-F704-471E-BF35-DE4BC92E9F71}" presName="sibTrans" presStyleCnt="0"/>
      <dgm:spPr/>
    </dgm:pt>
    <dgm:pt modelId="{C7D2A20E-70A3-43A1-9F7C-5C409A4ED253}" type="pres">
      <dgm:prSet presAssocID="{37C7F0CC-5542-4D7F-BDD9-D8997EDA4F24}" presName="compNode" presStyleCnt="0"/>
      <dgm:spPr/>
    </dgm:pt>
    <dgm:pt modelId="{7D4C052C-F1FF-426A-881B-A2A3402708D7}" type="pres">
      <dgm:prSet presAssocID="{37C7F0CC-5542-4D7F-BDD9-D8997EDA4F24}" presName="bgRect" presStyleLbl="bgShp" presStyleIdx="2" presStyleCnt="3"/>
      <dgm:spPr/>
    </dgm:pt>
    <dgm:pt modelId="{E7F0B37C-5388-44C2-8128-3A98D2D44FA7}" type="pres">
      <dgm:prSet presAssocID="{37C7F0CC-5542-4D7F-BDD9-D8997EDA4F2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nd Chime"/>
        </a:ext>
      </dgm:extLst>
    </dgm:pt>
    <dgm:pt modelId="{F44EEB38-87E4-4C2B-98DE-2559423943C3}" type="pres">
      <dgm:prSet presAssocID="{37C7F0CC-5542-4D7F-BDD9-D8997EDA4F24}" presName="spaceRect" presStyleCnt="0"/>
      <dgm:spPr/>
    </dgm:pt>
    <dgm:pt modelId="{396ED57E-136B-404B-A7B5-30639258068B}" type="pres">
      <dgm:prSet presAssocID="{37C7F0CC-5542-4D7F-BDD9-D8997EDA4F24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2131F75D-5062-4523-AB8A-5BA9F461D87D}" type="presOf" srcId="{53112BD5-907F-4196-B2E7-7D6306C367D5}" destId="{80365F2E-A923-4F1D-994E-81C7BF48CC4A}" srcOrd="0" destOrd="0" presId="urn:microsoft.com/office/officeart/2018/2/layout/IconVerticalSolidList"/>
    <dgm:cxn modelId="{A2675251-18FA-4B39-A47F-F07F4B9A0DB3}" srcId="{BEFD15EB-A815-4F99-BE1B-65BF19C49951}" destId="{37C7F0CC-5542-4D7F-BDD9-D8997EDA4F24}" srcOrd="2" destOrd="0" parTransId="{832D0B80-22AC-42B6-BC47-5E0D9CE444CB}" sibTransId="{64544085-6E1A-48E0-AC67-92D5CE123827}"/>
    <dgm:cxn modelId="{D8EC2E73-8C34-43BB-B288-60303E7882D2}" srcId="{BEFD15EB-A815-4F99-BE1B-65BF19C49951}" destId="{430946F5-7860-4BDF-B375-B1BE0B3985F2}" srcOrd="0" destOrd="0" parTransId="{950084B0-96FC-4536-B51C-BBEB87266689}" sibTransId="{B259F34E-DCB5-4F7F-9612-3EE7562D5A7D}"/>
    <dgm:cxn modelId="{4566847A-DAEB-42F0-ABCC-A2A07577231A}" type="presOf" srcId="{37C7F0CC-5542-4D7F-BDD9-D8997EDA4F24}" destId="{396ED57E-136B-404B-A7B5-30639258068B}" srcOrd="0" destOrd="0" presId="urn:microsoft.com/office/officeart/2018/2/layout/IconVerticalSolidList"/>
    <dgm:cxn modelId="{3BEFD890-3B85-43CE-81FB-DE828E3F4AC0}" type="presOf" srcId="{BEFD15EB-A815-4F99-BE1B-65BF19C49951}" destId="{B01E22A2-6A8B-4BDE-97E0-B3FD03FECF98}" srcOrd="0" destOrd="0" presId="urn:microsoft.com/office/officeart/2018/2/layout/IconVerticalSolidList"/>
    <dgm:cxn modelId="{CE91DDD0-F2D8-43F8-A350-3C2CBDE9C692}" srcId="{BEFD15EB-A815-4F99-BE1B-65BF19C49951}" destId="{53112BD5-907F-4196-B2E7-7D6306C367D5}" srcOrd="1" destOrd="0" parTransId="{473B1EBE-41E2-47DD-A5F4-90DA23BCAA32}" sibTransId="{8A437717-F704-471E-BF35-DE4BC92E9F71}"/>
    <dgm:cxn modelId="{0ECBDDE8-4F28-486A-9446-C3090CBB73F0}" type="presOf" srcId="{430946F5-7860-4BDF-B375-B1BE0B3985F2}" destId="{BAA24F70-F8FD-4021-A376-47AEA2DBD791}" srcOrd="0" destOrd="0" presId="urn:microsoft.com/office/officeart/2018/2/layout/IconVerticalSolidList"/>
    <dgm:cxn modelId="{B73323A8-4E02-4142-ABB5-1AB1B1DFAB64}" type="presParOf" srcId="{B01E22A2-6A8B-4BDE-97E0-B3FD03FECF98}" destId="{788A2EF1-6AB8-4B22-AD2A-D17C393EC781}" srcOrd="0" destOrd="0" presId="urn:microsoft.com/office/officeart/2018/2/layout/IconVerticalSolidList"/>
    <dgm:cxn modelId="{119F246C-5E67-4748-BB2C-E3DA6F117824}" type="presParOf" srcId="{788A2EF1-6AB8-4B22-AD2A-D17C393EC781}" destId="{8DD8C3FA-8FE4-4716-B726-01EABF2A3E05}" srcOrd="0" destOrd="0" presId="urn:microsoft.com/office/officeart/2018/2/layout/IconVerticalSolidList"/>
    <dgm:cxn modelId="{037B2651-9B0A-455D-A37B-790BA47C0DAF}" type="presParOf" srcId="{788A2EF1-6AB8-4B22-AD2A-D17C393EC781}" destId="{727BFB5D-CC70-4DDC-AB94-6A07F3CCB761}" srcOrd="1" destOrd="0" presId="urn:microsoft.com/office/officeart/2018/2/layout/IconVerticalSolidList"/>
    <dgm:cxn modelId="{32C344EC-9168-44CC-970D-A2EA7BCE9219}" type="presParOf" srcId="{788A2EF1-6AB8-4B22-AD2A-D17C393EC781}" destId="{51EDFD2B-B244-4A3B-9986-DAB296030EC7}" srcOrd="2" destOrd="0" presId="urn:microsoft.com/office/officeart/2018/2/layout/IconVerticalSolidList"/>
    <dgm:cxn modelId="{D96FA873-BA99-4AEC-997B-76DE0656DACE}" type="presParOf" srcId="{788A2EF1-6AB8-4B22-AD2A-D17C393EC781}" destId="{BAA24F70-F8FD-4021-A376-47AEA2DBD791}" srcOrd="3" destOrd="0" presId="urn:microsoft.com/office/officeart/2018/2/layout/IconVerticalSolidList"/>
    <dgm:cxn modelId="{5E3431F2-171B-420F-905B-16B7BCBA3892}" type="presParOf" srcId="{B01E22A2-6A8B-4BDE-97E0-B3FD03FECF98}" destId="{F9C41CC8-7ADA-4256-B7CE-500FE34E5FF7}" srcOrd="1" destOrd="0" presId="urn:microsoft.com/office/officeart/2018/2/layout/IconVerticalSolidList"/>
    <dgm:cxn modelId="{77E66EE4-1D51-47B2-9CFB-302C27872560}" type="presParOf" srcId="{B01E22A2-6A8B-4BDE-97E0-B3FD03FECF98}" destId="{A1E6D389-6D35-4BA0-84BD-5A4915093DF3}" srcOrd="2" destOrd="0" presId="urn:microsoft.com/office/officeart/2018/2/layout/IconVerticalSolidList"/>
    <dgm:cxn modelId="{D064E7FF-500D-45A5-BD48-2BECDD8E0439}" type="presParOf" srcId="{A1E6D389-6D35-4BA0-84BD-5A4915093DF3}" destId="{BAC3F45E-28C5-43E7-AFD7-84D57A462943}" srcOrd="0" destOrd="0" presId="urn:microsoft.com/office/officeart/2018/2/layout/IconVerticalSolidList"/>
    <dgm:cxn modelId="{2B8891FF-CFF6-4D9B-B20E-0A0F416620F8}" type="presParOf" srcId="{A1E6D389-6D35-4BA0-84BD-5A4915093DF3}" destId="{5E137F5E-06DC-48AB-9604-7CFC573AA0C7}" srcOrd="1" destOrd="0" presId="urn:microsoft.com/office/officeart/2018/2/layout/IconVerticalSolidList"/>
    <dgm:cxn modelId="{7BC25EE0-0DAA-473A-8638-68189367E263}" type="presParOf" srcId="{A1E6D389-6D35-4BA0-84BD-5A4915093DF3}" destId="{7AB5FADB-BCF4-451B-8AFC-5AD6185DC356}" srcOrd="2" destOrd="0" presId="urn:microsoft.com/office/officeart/2018/2/layout/IconVerticalSolidList"/>
    <dgm:cxn modelId="{315B3979-F871-43AD-A3D2-AF8FA95547D9}" type="presParOf" srcId="{A1E6D389-6D35-4BA0-84BD-5A4915093DF3}" destId="{80365F2E-A923-4F1D-994E-81C7BF48CC4A}" srcOrd="3" destOrd="0" presId="urn:microsoft.com/office/officeart/2018/2/layout/IconVerticalSolidList"/>
    <dgm:cxn modelId="{C51A6798-A6A6-4036-BA22-071EC4954549}" type="presParOf" srcId="{B01E22A2-6A8B-4BDE-97E0-B3FD03FECF98}" destId="{4154E7F6-A896-44B1-9ADE-08588E136774}" srcOrd="3" destOrd="0" presId="urn:microsoft.com/office/officeart/2018/2/layout/IconVerticalSolidList"/>
    <dgm:cxn modelId="{71CFE10F-BACF-4914-BCB6-50EE631B4B0B}" type="presParOf" srcId="{B01E22A2-6A8B-4BDE-97E0-B3FD03FECF98}" destId="{C7D2A20E-70A3-43A1-9F7C-5C409A4ED253}" srcOrd="4" destOrd="0" presId="urn:microsoft.com/office/officeart/2018/2/layout/IconVerticalSolidList"/>
    <dgm:cxn modelId="{4DBF60A8-D58F-42A8-BD66-D9E973A49E70}" type="presParOf" srcId="{C7D2A20E-70A3-43A1-9F7C-5C409A4ED253}" destId="{7D4C052C-F1FF-426A-881B-A2A3402708D7}" srcOrd="0" destOrd="0" presId="urn:microsoft.com/office/officeart/2018/2/layout/IconVerticalSolidList"/>
    <dgm:cxn modelId="{7AE639BE-D90F-4B02-A339-CC50EA90EC79}" type="presParOf" srcId="{C7D2A20E-70A3-43A1-9F7C-5C409A4ED253}" destId="{E7F0B37C-5388-44C2-8128-3A98D2D44FA7}" srcOrd="1" destOrd="0" presId="urn:microsoft.com/office/officeart/2018/2/layout/IconVerticalSolidList"/>
    <dgm:cxn modelId="{4100F611-6611-4852-B583-74619D7A6CB1}" type="presParOf" srcId="{C7D2A20E-70A3-43A1-9F7C-5C409A4ED253}" destId="{F44EEB38-87E4-4C2B-98DE-2559423943C3}" srcOrd="2" destOrd="0" presId="urn:microsoft.com/office/officeart/2018/2/layout/IconVerticalSolidList"/>
    <dgm:cxn modelId="{0161C815-22AE-40E6-8455-4BC09C2305F7}" type="presParOf" srcId="{C7D2A20E-70A3-43A1-9F7C-5C409A4ED253}" destId="{396ED57E-136B-404B-A7B5-30639258068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360DBEC-C6E8-4817-A7FA-A97CF18ACD6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3878BF5-57CC-41B4-BC9F-F1B6D64399C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Seseorang dikatakan “tinggi” jika tinggi badannya lebih dari 1,7 meter. </a:t>
          </a:r>
        </a:p>
      </dgm:t>
    </dgm:pt>
    <dgm:pt modelId="{5013E15C-57C6-44F2-AC64-8D005AD919F6}" type="parTrans" cxnId="{92A12499-2E04-430F-BF36-38FE711CF118}">
      <dgm:prSet/>
      <dgm:spPr/>
      <dgm:t>
        <a:bodyPr/>
        <a:lstStyle/>
        <a:p>
          <a:endParaRPr lang="en-US"/>
        </a:p>
      </dgm:t>
    </dgm:pt>
    <dgm:pt modelId="{7020CB76-6F18-48B0-98BA-5D64D4E03EA9}" type="sibTrans" cxnId="{92A12499-2E04-430F-BF36-38FE711CF118}">
      <dgm:prSet/>
      <dgm:spPr/>
      <dgm:t>
        <a:bodyPr/>
        <a:lstStyle/>
        <a:p>
          <a:endParaRPr lang="en-US"/>
        </a:p>
      </dgm:t>
    </dgm:pt>
    <dgm:pt modelId="{06E8CEE9-7F3C-4B42-8B04-020FA607CFD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Bagaimana dengan orang yang mempunyai tinggi badan 1,6999 meter atau 1,65 meter, apakah termasuk kategori orang tinggi? </a:t>
          </a:r>
        </a:p>
      </dgm:t>
    </dgm:pt>
    <dgm:pt modelId="{0C7C4C63-F0E5-490F-BEE8-26AF6941808D}" type="parTrans" cxnId="{E2A2F97F-BF00-48B7-9D5B-A72B24621F8E}">
      <dgm:prSet/>
      <dgm:spPr/>
      <dgm:t>
        <a:bodyPr/>
        <a:lstStyle/>
        <a:p>
          <a:endParaRPr lang="en-US"/>
        </a:p>
      </dgm:t>
    </dgm:pt>
    <dgm:pt modelId="{BA8FD782-6A4F-4E06-819D-D221355A6A9F}" type="sibTrans" cxnId="{E2A2F97F-BF00-48B7-9D5B-A72B24621F8E}">
      <dgm:prSet/>
      <dgm:spPr/>
      <dgm:t>
        <a:bodyPr/>
        <a:lstStyle/>
        <a:p>
          <a:endParaRPr lang="en-US"/>
        </a:p>
      </dgm:t>
    </dgm:pt>
    <dgm:pt modelId="{E805615B-2ADF-4453-9AB8-C8E4B17BCB0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Menurut persepsi manusia, orang yang mempunyai tinggi badan sekitar 1,7 meter dikatakan “kurang lebih tinggi” atau “agak tinggi”. </a:t>
          </a:r>
        </a:p>
      </dgm:t>
    </dgm:pt>
    <dgm:pt modelId="{B53CEDA6-C18D-48B6-97C3-F54EE28AC6B5}" type="parTrans" cxnId="{1F41F6FE-18B3-4F41-8A8F-8C087E480C0C}">
      <dgm:prSet/>
      <dgm:spPr/>
      <dgm:t>
        <a:bodyPr/>
        <a:lstStyle/>
        <a:p>
          <a:endParaRPr lang="en-US"/>
        </a:p>
      </dgm:t>
    </dgm:pt>
    <dgm:pt modelId="{71EFBDC0-342E-4573-949A-443375B407A7}" type="sibTrans" cxnId="{1F41F6FE-18B3-4F41-8A8F-8C087E480C0C}">
      <dgm:prSet/>
      <dgm:spPr/>
      <dgm:t>
        <a:bodyPr/>
        <a:lstStyle/>
        <a:p>
          <a:endParaRPr lang="en-US"/>
        </a:p>
      </dgm:t>
    </dgm:pt>
    <dgm:pt modelId="{339568FF-9088-4513-8821-28DC921DB6CB}" type="pres">
      <dgm:prSet presAssocID="{3360DBEC-C6E8-4817-A7FA-A97CF18ACD6D}" presName="root" presStyleCnt="0">
        <dgm:presLayoutVars>
          <dgm:dir/>
          <dgm:resizeHandles val="exact"/>
        </dgm:presLayoutVars>
      </dgm:prSet>
      <dgm:spPr/>
    </dgm:pt>
    <dgm:pt modelId="{93F66AFC-E640-46AC-884B-4FF246B39F73}" type="pres">
      <dgm:prSet presAssocID="{13878BF5-57CC-41B4-BC9F-F1B6D64399C9}" presName="compNode" presStyleCnt="0"/>
      <dgm:spPr/>
    </dgm:pt>
    <dgm:pt modelId="{19FB79B1-7FFA-499B-B7CD-CC2EF5EDD2E6}" type="pres">
      <dgm:prSet presAssocID="{13878BF5-57CC-41B4-BC9F-F1B6D64399C9}" presName="bgRect" presStyleLbl="bgShp" presStyleIdx="0" presStyleCnt="3"/>
      <dgm:spPr/>
    </dgm:pt>
    <dgm:pt modelId="{77D48640-6AFE-40CD-9517-E5B4DBA98351}" type="pres">
      <dgm:prSet presAssocID="{13878BF5-57CC-41B4-BC9F-F1B6D64399C9}" presName="iconRect" presStyleLbl="node1" presStyleIdx="0" presStyleCnt="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E7517511-5B87-4823-B74E-76AA0857605D}" type="pres">
      <dgm:prSet presAssocID="{13878BF5-57CC-41B4-BC9F-F1B6D64399C9}" presName="spaceRect" presStyleCnt="0"/>
      <dgm:spPr/>
    </dgm:pt>
    <dgm:pt modelId="{2D79A5DB-4814-4DF2-ADD2-FF4A3FABAADE}" type="pres">
      <dgm:prSet presAssocID="{13878BF5-57CC-41B4-BC9F-F1B6D64399C9}" presName="parTx" presStyleLbl="revTx" presStyleIdx="0" presStyleCnt="3">
        <dgm:presLayoutVars>
          <dgm:chMax val="0"/>
          <dgm:chPref val="0"/>
        </dgm:presLayoutVars>
      </dgm:prSet>
      <dgm:spPr/>
    </dgm:pt>
    <dgm:pt modelId="{2835278D-7CE3-4922-AF7B-E88BB87E1A26}" type="pres">
      <dgm:prSet presAssocID="{7020CB76-6F18-48B0-98BA-5D64D4E03EA9}" presName="sibTrans" presStyleCnt="0"/>
      <dgm:spPr/>
    </dgm:pt>
    <dgm:pt modelId="{06C85655-BB52-4751-BBC3-EE58AC2A48B1}" type="pres">
      <dgm:prSet presAssocID="{06E8CEE9-7F3C-4B42-8B04-020FA607CFD6}" presName="compNode" presStyleCnt="0"/>
      <dgm:spPr/>
    </dgm:pt>
    <dgm:pt modelId="{14340FB5-B649-4502-A2F3-8BDAEB9223CA}" type="pres">
      <dgm:prSet presAssocID="{06E8CEE9-7F3C-4B42-8B04-020FA607CFD6}" presName="bgRect" presStyleLbl="bgShp" presStyleIdx="1" presStyleCnt="3"/>
      <dgm:spPr/>
    </dgm:pt>
    <dgm:pt modelId="{C050C8BF-803F-410C-8197-E3342B6F1043}" type="pres">
      <dgm:prSet presAssocID="{06E8CEE9-7F3C-4B42-8B04-020FA607CFD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ffice Worker"/>
        </a:ext>
      </dgm:extLst>
    </dgm:pt>
    <dgm:pt modelId="{0A2F618C-9129-49B5-90AC-04EA79740618}" type="pres">
      <dgm:prSet presAssocID="{06E8CEE9-7F3C-4B42-8B04-020FA607CFD6}" presName="spaceRect" presStyleCnt="0"/>
      <dgm:spPr/>
    </dgm:pt>
    <dgm:pt modelId="{AEA2A468-D903-4868-BF06-79156F6C37B1}" type="pres">
      <dgm:prSet presAssocID="{06E8CEE9-7F3C-4B42-8B04-020FA607CFD6}" presName="parTx" presStyleLbl="revTx" presStyleIdx="1" presStyleCnt="3">
        <dgm:presLayoutVars>
          <dgm:chMax val="0"/>
          <dgm:chPref val="0"/>
        </dgm:presLayoutVars>
      </dgm:prSet>
      <dgm:spPr/>
    </dgm:pt>
    <dgm:pt modelId="{64037B26-EC44-4A66-86CB-D04A10B43738}" type="pres">
      <dgm:prSet presAssocID="{BA8FD782-6A4F-4E06-819D-D221355A6A9F}" presName="sibTrans" presStyleCnt="0"/>
      <dgm:spPr/>
    </dgm:pt>
    <dgm:pt modelId="{64941D1A-6635-43A5-BF09-61D1200FAF05}" type="pres">
      <dgm:prSet presAssocID="{E805615B-2ADF-4453-9AB8-C8E4B17BCB04}" presName="compNode" presStyleCnt="0"/>
      <dgm:spPr/>
    </dgm:pt>
    <dgm:pt modelId="{9EB5124F-D1E5-414E-97B4-6B570A875F8B}" type="pres">
      <dgm:prSet presAssocID="{E805615B-2ADF-4453-9AB8-C8E4B17BCB04}" presName="bgRect" presStyleLbl="bgShp" presStyleIdx="2" presStyleCnt="3"/>
      <dgm:spPr/>
    </dgm:pt>
    <dgm:pt modelId="{E3D99602-66A4-425A-A68B-B8F63FEFC42B}" type="pres">
      <dgm:prSet presAssocID="{E805615B-2ADF-4453-9AB8-C8E4B17BCB0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nd Chime"/>
        </a:ext>
      </dgm:extLst>
    </dgm:pt>
    <dgm:pt modelId="{4C60C6CC-B95C-4E38-884B-7D39C9BB9AC0}" type="pres">
      <dgm:prSet presAssocID="{E805615B-2ADF-4453-9AB8-C8E4B17BCB04}" presName="spaceRect" presStyleCnt="0"/>
      <dgm:spPr/>
    </dgm:pt>
    <dgm:pt modelId="{0D8CC96D-9898-4913-8B0F-39275ED684D3}" type="pres">
      <dgm:prSet presAssocID="{E805615B-2ADF-4453-9AB8-C8E4B17BCB04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7334200B-72E2-4746-83AF-220F34C9D597}" type="presOf" srcId="{E805615B-2ADF-4453-9AB8-C8E4B17BCB04}" destId="{0D8CC96D-9898-4913-8B0F-39275ED684D3}" srcOrd="0" destOrd="0" presId="urn:microsoft.com/office/officeart/2018/2/layout/IconVerticalSolidList"/>
    <dgm:cxn modelId="{E2A2F97F-BF00-48B7-9D5B-A72B24621F8E}" srcId="{3360DBEC-C6E8-4817-A7FA-A97CF18ACD6D}" destId="{06E8CEE9-7F3C-4B42-8B04-020FA607CFD6}" srcOrd="1" destOrd="0" parTransId="{0C7C4C63-F0E5-490F-BEE8-26AF6941808D}" sibTransId="{BA8FD782-6A4F-4E06-819D-D221355A6A9F}"/>
    <dgm:cxn modelId="{92A12499-2E04-430F-BF36-38FE711CF118}" srcId="{3360DBEC-C6E8-4817-A7FA-A97CF18ACD6D}" destId="{13878BF5-57CC-41B4-BC9F-F1B6D64399C9}" srcOrd="0" destOrd="0" parTransId="{5013E15C-57C6-44F2-AC64-8D005AD919F6}" sibTransId="{7020CB76-6F18-48B0-98BA-5D64D4E03EA9}"/>
    <dgm:cxn modelId="{59D118AC-08B9-4027-AB9F-97F0F8B44081}" type="presOf" srcId="{3360DBEC-C6E8-4817-A7FA-A97CF18ACD6D}" destId="{339568FF-9088-4513-8821-28DC921DB6CB}" srcOrd="0" destOrd="0" presId="urn:microsoft.com/office/officeart/2018/2/layout/IconVerticalSolidList"/>
    <dgm:cxn modelId="{7BFD55D8-B6F9-402F-AC70-189F66DFFA6B}" type="presOf" srcId="{06E8CEE9-7F3C-4B42-8B04-020FA607CFD6}" destId="{AEA2A468-D903-4868-BF06-79156F6C37B1}" srcOrd="0" destOrd="0" presId="urn:microsoft.com/office/officeart/2018/2/layout/IconVerticalSolidList"/>
    <dgm:cxn modelId="{662723EA-02F4-4569-87E3-8F4F9948942D}" type="presOf" srcId="{13878BF5-57CC-41B4-BC9F-F1B6D64399C9}" destId="{2D79A5DB-4814-4DF2-ADD2-FF4A3FABAADE}" srcOrd="0" destOrd="0" presId="urn:microsoft.com/office/officeart/2018/2/layout/IconVerticalSolidList"/>
    <dgm:cxn modelId="{1F41F6FE-18B3-4F41-8A8F-8C087E480C0C}" srcId="{3360DBEC-C6E8-4817-A7FA-A97CF18ACD6D}" destId="{E805615B-2ADF-4453-9AB8-C8E4B17BCB04}" srcOrd="2" destOrd="0" parTransId="{B53CEDA6-C18D-48B6-97C3-F54EE28AC6B5}" sibTransId="{71EFBDC0-342E-4573-949A-443375B407A7}"/>
    <dgm:cxn modelId="{C123FD20-DA67-415C-BA7B-33DCBEA5CF8F}" type="presParOf" srcId="{339568FF-9088-4513-8821-28DC921DB6CB}" destId="{93F66AFC-E640-46AC-884B-4FF246B39F73}" srcOrd="0" destOrd="0" presId="urn:microsoft.com/office/officeart/2018/2/layout/IconVerticalSolidList"/>
    <dgm:cxn modelId="{680AA46C-9A5D-4B81-B2D9-B6D373A84163}" type="presParOf" srcId="{93F66AFC-E640-46AC-884B-4FF246B39F73}" destId="{19FB79B1-7FFA-499B-B7CD-CC2EF5EDD2E6}" srcOrd="0" destOrd="0" presId="urn:microsoft.com/office/officeart/2018/2/layout/IconVerticalSolidList"/>
    <dgm:cxn modelId="{74E7DB05-3A22-4173-9BD8-F4F18E116A36}" type="presParOf" srcId="{93F66AFC-E640-46AC-884B-4FF246B39F73}" destId="{77D48640-6AFE-40CD-9517-E5B4DBA98351}" srcOrd="1" destOrd="0" presId="urn:microsoft.com/office/officeart/2018/2/layout/IconVerticalSolidList"/>
    <dgm:cxn modelId="{CA505B0F-6C39-4E0C-95B2-1CD1CBB0E70D}" type="presParOf" srcId="{93F66AFC-E640-46AC-884B-4FF246B39F73}" destId="{E7517511-5B87-4823-B74E-76AA0857605D}" srcOrd="2" destOrd="0" presId="urn:microsoft.com/office/officeart/2018/2/layout/IconVerticalSolidList"/>
    <dgm:cxn modelId="{20AC9A1A-9518-4A50-8225-C5C8374E4552}" type="presParOf" srcId="{93F66AFC-E640-46AC-884B-4FF246B39F73}" destId="{2D79A5DB-4814-4DF2-ADD2-FF4A3FABAADE}" srcOrd="3" destOrd="0" presId="urn:microsoft.com/office/officeart/2018/2/layout/IconVerticalSolidList"/>
    <dgm:cxn modelId="{4F515E2D-AC96-4FA7-B6B5-63389467E13A}" type="presParOf" srcId="{339568FF-9088-4513-8821-28DC921DB6CB}" destId="{2835278D-7CE3-4922-AF7B-E88BB87E1A26}" srcOrd="1" destOrd="0" presId="urn:microsoft.com/office/officeart/2018/2/layout/IconVerticalSolidList"/>
    <dgm:cxn modelId="{413B59CE-08FC-4F27-9479-6C4B57413B31}" type="presParOf" srcId="{339568FF-9088-4513-8821-28DC921DB6CB}" destId="{06C85655-BB52-4751-BBC3-EE58AC2A48B1}" srcOrd="2" destOrd="0" presId="urn:microsoft.com/office/officeart/2018/2/layout/IconVerticalSolidList"/>
    <dgm:cxn modelId="{3A8E1C28-B8EC-4856-828A-0864049708F3}" type="presParOf" srcId="{06C85655-BB52-4751-BBC3-EE58AC2A48B1}" destId="{14340FB5-B649-4502-A2F3-8BDAEB9223CA}" srcOrd="0" destOrd="0" presId="urn:microsoft.com/office/officeart/2018/2/layout/IconVerticalSolidList"/>
    <dgm:cxn modelId="{F0C5FD96-5379-42DF-80BB-38DC67ED83FC}" type="presParOf" srcId="{06C85655-BB52-4751-BBC3-EE58AC2A48B1}" destId="{C050C8BF-803F-410C-8197-E3342B6F1043}" srcOrd="1" destOrd="0" presId="urn:microsoft.com/office/officeart/2018/2/layout/IconVerticalSolidList"/>
    <dgm:cxn modelId="{89B09FB9-55EB-479A-8F8F-12C15559C78E}" type="presParOf" srcId="{06C85655-BB52-4751-BBC3-EE58AC2A48B1}" destId="{0A2F618C-9129-49B5-90AC-04EA79740618}" srcOrd="2" destOrd="0" presId="urn:microsoft.com/office/officeart/2018/2/layout/IconVerticalSolidList"/>
    <dgm:cxn modelId="{8642D65C-4A94-4BCC-A09C-C27430B6B430}" type="presParOf" srcId="{06C85655-BB52-4751-BBC3-EE58AC2A48B1}" destId="{AEA2A468-D903-4868-BF06-79156F6C37B1}" srcOrd="3" destOrd="0" presId="urn:microsoft.com/office/officeart/2018/2/layout/IconVerticalSolidList"/>
    <dgm:cxn modelId="{F4DE0738-4EF8-420D-A832-139765C3D7C5}" type="presParOf" srcId="{339568FF-9088-4513-8821-28DC921DB6CB}" destId="{64037B26-EC44-4A66-86CB-D04A10B43738}" srcOrd="3" destOrd="0" presId="urn:microsoft.com/office/officeart/2018/2/layout/IconVerticalSolidList"/>
    <dgm:cxn modelId="{3CCC8DBD-8775-4AA5-AD2B-12C807155A90}" type="presParOf" srcId="{339568FF-9088-4513-8821-28DC921DB6CB}" destId="{64941D1A-6635-43A5-BF09-61D1200FAF05}" srcOrd="4" destOrd="0" presId="urn:microsoft.com/office/officeart/2018/2/layout/IconVerticalSolidList"/>
    <dgm:cxn modelId="{9E36F552-71B9-42BF-AC38-78AB4D930749}" type="presParOf" srcId="{64941D1A-6635-43A5-BF09-61D1200FAF05}" destId="{9EB5124F-D1E5-414E-97B4-6B570A875F8B}" srcOrd="0" destOrd="0" presId="urn:microsoft.com/office/officeart/2018/2/layout/IconVerticalSolidList"/>
    <dgm:cxn modelId="{CE622CBC-12D5-4976-A29B-A3F45D6A927E}" type="presParOf" srcId="{64941D1A-6635-43A5-BF09-61D1200FAF05}" destId="{E3D99602-66A4-425A-A68B-B8F63FEFC42B}" srcOrd="1" destOrd="0" presId="urn:microsoft.com/office/officeart/2018/2/layout/IconVerticalSolidList"/>
    <dgm:cxn modelId="{1C75786C-1679-424C-BF40-0504FAE96401}" type="presParOf" srcId="{64941D1A-6635-43A5-BF09-61D1200FAF05}" destId="{4C60C6CC-B95C-4E38-884B-7D39C9BB9AC0}" srcOrd="2" destOrd="0" presId="urn:microsoft.com/office/officeart/2018/2/layout/IconVerticalSolidList"/>
    <dgm:cxn modelId="{045D6787-1F8F-45D6-A265-38E9D4CD95B6}" type="presParOf" srcId="{64941D1A-6635-43A5-BF09-61D1200FAF05}" destId="{0D8CC96D-9898-4913-8B0F-39275ED684D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3FE163E-9078-49DA-AAEC-B0E54AC1633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BD4E3809-3259-4057-AF7F-6A189DF017A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/>
            <a:t>Kecepatan “pelan” didefinisikan di bawah 20 km/jam. </a:t>
          </a:r>
        </a:p>
      </dgm:t>
    </dgm:pt>
    <dgm:pt modelId="{EA9AD9EA-58E4-4568-A7FB-10FAFEA415C1}" type="parTrans" cxnId="{5531B283-664F-4F13-B0E4-A14A50B2309C}">
      <dgm:prSet/>
      <dgm:spPr/>
      <dgm:t>
        <a:bodyPr/>
        <a:lstStyle/>
        <a:p>
          <a:endParaRPr lang="en-US"/>
        </a:p>
      </dgm:t>
    </dgm:pt>
    <dgm:pt modelId="{1EF7E368-17C7-4E39-A1C0-FBFAED435CAB}" type="sibTrans" cxnId="{5531B283-664F-4F13-B0E4-A14A50B2309C}">
      <dgm:prSet/>
      <dgm:spPr/>
      <dgm:t>
        <a:bodyPr/>
        <a:lstStyle/>
        <a:p>
          <a:endParaRPr lang="en-US"/>
        </a:p>
      </dgm:t>
    </dgm:pt>
    <dgm:pt modelId="{2DAE827E-7EAC-49E9-8178-D56E25DFB71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/>
            <a:t>Bagaimana dengan kecepatan 20,001 km/jam, apakah masih dapat dikatakan pelan? </a:t>
          </a:r>
        </a:p>
      </dgm:t>
    </dgm:pt>
    <dgm:pt modelId="{11311C27-EB68-498F-BDEA-2FAA0453E017}" type="parTrans" cxnId="{DC16C7EC-31D7-497C-85C3-6B2F875525B0}">
      <dgm:prSet/>
      <dgm:spPr/>
      <dgm:t>
        <a:bodyPr/>
        <a:lstStyle/>
        <a:p>
          <a:endParaRPr lang="en-US"/>
        </a:p>
      </dgm:t>
    </dgm:pt>
    <dgm:pt modelId="{8AF9CAB3-CA31-4CEE-9E93-6029F58D4581}" type="sibTrans" cxnId="{DC16C7EC-31D7-497C-85C3-6B2F875525B0}">
      <dgm:prSet/>
      <dgm:spPr/>
      <dgm:t>
        <a:bodyPr/>
        <a:lstStyle/>
        <a:p>
          <a:endParaRPr lang="en-US"/>
        </a:p>
      </dgm:t>
    </dgm:pt>
    <dgm:pt modelId="{01FE9C6F-473F-484C-89AD-DC0A43FA856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/>
            <a:t>Manusia mungkin mengatakan bahwa kecepatan 20,001 km/jam itu “agak pelan”.</a:t>
          </a:r>
        </a:p>
      </dgm:t>
    </dgm:pt>
    <dgm:pt modelId="{5170BE87-E96C-4879-ADE3-D3DE65E0104E}" type="parTrans" cxnId="{D1E74004-159C-49FC-9550-9B8ACB0E9781}">
      <dgm:prSet/>
      <dgm:spPr/>
      <dgm:t>
        <a:bodyPr/>
        <a:lstStyle/>
        <a:p>
          <a:endParaRPr lang="en-US"/>
        </a:p>
      </dgm:t>
    </dgm:pt>
    <dgm:pt modelId="{484FEC0E-0655-4376-8C20-4F59EFF35AD6}" type="sibTrans" cxnId="{D1E74004-159C-49FC-9550-9B8ACB0E9781}">
      <dgm:prSet/>
      <dgm:spPr/>
      <dgm:t>
        <a:bodyPr/>
        <a:lstStyle/>
        <a:p>
          <a:endParaRPr lang="en-US"/>
        </a:p>
      </dgm:t>
    </dgm:pt>
    <dgm:pt modelId="{A94C0B75-87B3-42B7-9991-69C5BBA765A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/>
            <a:t>Ketidapastian dalam kasus –kasus ini disebabkan oleh kaburnya pengertian “agak”, “kurang lebih”, “sedikit”, dan sebagainya . </a:t>
          </a:r>
        </a:p>
      </dgm:t>
    </dgm:pt>
    <dgm:pt modelId="{9BC028EE-D21B-43D3-A344-317732DF8390}" type="parTrans" cxnId="{4DD5ADAE-734A-4461-B720-E8F556B60824}">
      <dgm:prSet/>
      <dgm:spPr/>
      <dgm:t>
        <a:bodyPr/>
        <a:lstStyle/>
        <a:p>
          <a:endParaRPr lang="en-US"/>
        </a:p>
      </dgm:t>
    </dgm:pt>
    <dgm:pt modelId="{4F74F080-6696-4EAA-BECE-D1D9428E93B3}" type="sibTrans" cxnId="{4DD5ADAE-734A-4461-B720-E8F556B60824}">
      <dgm:prSet/>
      <dgm:spPr/>
      <dgm:t>
        <a:bodyPr/>
        <a:lstStyle/>
        <a:p>
          <a:endParaRPr lang="en-US"/>
        </a:p>
      </dgm:t>
    </dgm:pt>
    <dgm:pt modelId="{B3834634-289D-4220-B2F7-D08562A1234A}" type="pres">
      <dgm:prSet presAssocID="{F3FE163E-9078-49DA-AAEC-B0E54AC16339}" presName="root" presStyleCnt="0">
        <dgm:presLayoutVars>
          <dgm:dir/>
          <dgm:resizeHandles val="exact"/>
        </dgm:presLayoutVars>
      </dgm:prSet>
      <dgm:spPr/>
    </dgm:pt>
    <dgm:pt modelId="{613A1F53-9E56-46C4-B841-8ED1014365B5}" type="pres">
      <dgm:prSet presAssocID="{BD4E3809-3259-4057-AF7F-6A189DF017A6}" presName="compNode" presStyleCnt="0"/>
      <dgm:spPr/>
    </dgm:pt>
    <dgm:pt modelId="{3C715B73-0833-40EF-B4D8-9B3D33430F31}" type="pres">
      <dgm:prSet presAssocID="{BD4E3809-3259-4057-AF7F-6A189DF017A6}" presName="bgRect" presStyleLbl="bgShp" presStyleIdx="0" presStyleCnt="4" custLinFactNeighborY="-2383"/>
      <dgm:spPr/>
    </dgm:pt>
    <dgm:pt modelId="{1F10BB54-8CD0-4A1B-95AD-1506482E4801}" type="pres">
      <dgm:prSet presAssocID="{BD4E3809-3259-4057-AF7F-6A189DF017A6}" presName="iconRect" presStyleLbl="node1" presStyleIdx="0" presStyleCnt="4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ooter"/>
        </a:ext>
      </dgm:extLst>
    </dgm:pt>
    <dgm:pt modelId="{13D051A4-D5A6-4369-AFA3-BFEC02AAC659}" type="pres">
      <dgm:prSet presAssocID="{BD4E3809-3259-4057-AF7F-6A189DF017A6}" presName="spaceRect" presStyleCnt="0"/>
      <dgm:spPr/>
    </dgm:pt>
    <dgm:pt modelId="{6AC7FDD9-6815-434E-B63E-8953F3B1CCCA}" type="pres">
      <dgm:prSet presAssocID="{BD4E3809-3259-4057-AF7F-6A189DF017A6}" presName="parTx" presStyleLbl="revTx" presStyleIdx="0" presStyleCnt="4">
        <dgm:presLayoutVars>
          <dgm:chMax val="0"/>
          <dgm:chPref val="0"/>
        </dgm:presLayoutVars>
      </dgm:prSet>
      <dgm:spPr/>
    </dgm:pt>
    <dgm:pt modelId="{74E14A4E-C232-43CE-AF5D-6BC0BDCCD734}" type="pres">
      <dgm:prSet presAssocID="{1EF7E368-17C7-4E39-A1C0-FBFAED435CAB}" presName="sibTrans" presStyleCnt="0"/>
      <dgm:spPr/>
    </dgm:pt>
    <dgm:pt modelId="{503D661D-A156-40CE-BDA4-D751AEADE7D8}" type="pres">
      <dgm:prSet presAssocID="{2DAE827E-7EAC-49E9-8178-D56E25DFB718}" presName="compNode" presStyleCnt="0"/>
      <dgm:spPr/>
    </dgm:pt>
    <dgm:pt modelId="{3E5C4650-DFF3-435D-B240-96E435B0942F}" type="pres">
      <dgm:prSet presAssocID="{2DAE827E-7EAC-49E9-8178-D56E25DFB718}" presName="bgRect" presStyleLbl="bgShp" presStyleIdx="1" presStyleCnt="4"/>
      <dgm:spPr/>
    </dgm:pt>
    <dgm:pt modelId="{9CAD6819-CB3B-4724-AF13-F0B6251E7DA8}" type="pres">
      <dgm:prSet presAssocID="{2DAE827E-7EAC-49E9-8178-D56E25DFB718}" presName="iconRect" presStyleLbl="node1" presStyleIdx="1" presStyleCnt="4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2205F39D-531B-43F6-9428-937B084E0A68}" type="pres">
      <dgm:prSet presAssocID="{2DAE827E-7EAC-49E9-8178-D56E25DFB718}" presName="spaceRect" presStyleCnt="0"/>
      <dgm:spPr/>
    </dgm:pt>
    <dgm:pt modelId="{13449E35-3896-43F1-B6FF-293CDE874168}" type="pres">
      <dgm:prSet presAssocID="{2DAE827E-7EAC-49E9-8178-D56E25DFB718}" presName="parTx" presStyleLbl="revTx" presStyleIdx="1" presStyleCnt="4">
        <dgm:presLayoutVars>
          <dgm:chMax val="0"/>
          <dgm:chPref val="0"/>
        </dgm:presLayoutVars>
      </dgm:prSet>
      <dgm:spPr/>
    </dgm:pt>
    <dgm:pt modelId="{51AB76DD-E058-4AA5-8353-80A5E7BACB63}" type="pres">
      <dgm:prSet presAssocID="{8AF9CAB3-CA31-4CEE-9E93-6029F58D4581}" presName="sibTrans" presStyleCnt="0"/>
      <dgm:spPr/>
    </dgm:pt>
    <dgm:pt modelId="{8256BF14-93BB-4BBE-A278-CFA3FF56392B}" type="pres">
      <dgm:prSet presAssocID="{01FE9C6F-473F-484C-89AD-DC0A43FA8561}" presName="compNode" presStyleCnt="0"/>
      <dgm:spPr/>
    </dgm:pt>
    <dgm:pt modelId="{F0282BD2-A727-464E-B537-33898FAE60E9}" type="pres">
      <dgm:prSet presAssocID="{01FE9C6F-473F-484C-89AD-DC0A43FA8561}" presName="bgRect" presStyleLbl="bgShp" presStyleIdx="2" presStyleCnt="4"/>
      <dgm:spPr/>
    </dgm:pt>
    <dgm:pt modelId="{A8F02940-187E-412B-8AB9-E0EC172D89FD}" type="pres">
      <dgm:prSet presAssocID="{01FE9C6F-473F-484C-89AD-DC0A43FA8561}" presName="iconRect" presStyleLbl="node1" presStyleIdx="2" presStyleCnt="4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nd Chime"/>
        </a:ext>
      </dgm:extLst>
    </dgm:pt>
    <dgm:pt modelId="{231DE7EC-BC41-4567-B2AB-349E5D1E2833}" type="pres">
      <dgm:prSet presAssocID="{01FE9C6F-473F-484C-89AD-DC0A43FA8561}" presName="spaceRect" presStyleCnt="0"/>
      <dgm:spPr/>
    </dgm:pt>
    <dgm:pt modelId="{8D1999B0-DFD1-44AE-8B5C-72C923614DD5}" type="pres">
      <dgm:prSet presAssocID="{01FE9C6F-473F-484C-89AD-DC0A43FA8561}" presName="parTx" presStyleLbl="revTx" presStyleIdx="2" presStyleCnt="4">
        <dgm:presLayoutVars>
          <dgm:chMax val="0"/>
          <dgm:chPref val="0"/>
        </dgm:presLayoutVars>
      </dgm:prSet>
      <dgm:spPr/>
    </dgm:pt>
    <dgm:pt modelId="{6B2037BA-5329-4B95-8BCC-3859BE535C0A}" type="pres">
      <dgm:prSet presAssocID="{484FEC0E-0655-4376-8C20-4F59EFF35AD6}" presName="sibTrans" presStyleCnt="0"/>
      <dgm:spPr/>
    </dgm:pt>
    <dgm:pt modelId="{720717B6-18F9-4A79-ABE9-9582134C9190}" type="pres">
      <dgm:prSet presAssocID="{A94C0B75-87B3-42B7-9991-69C5BBA765A8}" presName="compNode" presStyleCnt="0"/>
      <dgm:spPr/>
    </dgm:pt>
    <dgm:pt modelId="{FB813E52-B8E5-43E0-B2AB-68E248DEE742}" type="pres">
      <dgm:prSet presAssocID="{A94C0B75-87B3-42B7-9991-69C5BBA765A8}" presName="bgRect" presStyleLbl="bgShp" presStyleIdx="3" presStyleCnt="4"/>
      <dgm:spPr/>
    </dgm:pt>
    <dgm:pt modelId="{A7569CCB-D242-467B-AB93-8097CA356105}" type="pres">
      <dgm:prSet presAssocID="{A94C0B75-87B3-42B7-9991-69C5BBA765A8}" presName="iconRect" presStyleLbl="node1" presStyleIdx="3" presStyleCnt="4"/>
      <dgm:spPr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ffice Worker"/>
        </a:ext>
      </dgm:extLst>
    </dgm:pt>
    <dgm:pt modelId="{FADAA07C-A762-4E14-A18E-D5F38218F236}" type="pres">
      <dgm:prSet presAssocID="{A94C0B75-87B3-42B7-9991-69C5BBA765A8}" presName="spaceRect" presStyleCnt="0"/>
      <dgm:spPr/>
    </dgm:pt>
    <dgm:pt modelId="{A7F32D6F-0008-420F-860F-7E8E02665B17}" type="pres">
      <dgm:prSet presAssocID="{A94C0B75-87B3-42B7-9991-69C5BBA765A8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D1E74004-159C-49FC-9550-9B8ACB0E9781}" srcId="{F3FE163E-9078-49DA-AAEC-B0E54AC16339}" destId="{01FE9C6F-473F-484C-89AD-DC0A43FA8561}" srcOrd="2" destOrd="0" parTransId="{5170BE87-E96C-4879-ADE3-D3DE65E0104E}" sibTransId="{484FEC0E-0655-4376-8C20-4F59EFF35AD6}"/>
    <dgm:cxn modelId="{1436DE27-141B-442A-BE27-DD687CE7C419}" type="presOf" srcId="{2DAE827E-7EAC-49E9-8178-D56E25DFB718}" destId="{13449E35-3896-43F1-B6FF-293CDE874168}" srcOrd="0" destOrd="0" presId="urn:microsoft.com/office/officeart/2018/2/layout/IconVerticalSolidList"/>
    <dgm:cxn modelId="{3951FD6E-ADE9-47ED-ABC1-C9A2114B7000}" type="presOf" srcId="{BD4E3809-3259-4057-AF7F-6A189DF017A6}" destId="{6AC7FDD9-6815-434E-B63E-8953F3B1CCCA}" srcOrd="0" destOrd="0" presId="urn:microsoft.com/office/officeart/2018/2/layout/IconVerticalSolidList"/>
    <dgm:cxn modelId="{5531B283-664F-4F13-B0E4-A14A50B2309C}" srcId="{F3FE163E-9078-49DA-AAEC-B0E54AC16339}" destId="{BD4E3809-3259-4057-AF7F-6A189DF017A6}" srcOrd="0" destOrd="0" parTransId="{EA9AD9EA-58E4-4568-A7FB-10FAFEA415C1}" sibTransId="{1EF7E368-17C7-4E39-A1C0-FBFAED435CAB}"/>
    <dgm:cxn modelId="{FD54A587-7583-4955-ACBD-61E73ED9EA93}" type="presOf" srcId="{01FE9C6F-473F-484C-89AD-DC0A43FA8561}" destId="{8D1999B0-DFD1-44AE-8B5C-72C923614DD5}" srcOrd="0" destOrd="0" presId="urn:microsoft.com/office/officeart/2018/2/layout/IconVerticalSolidList"/>
    <dgm:cxn modelId="{4DD5ADAE-734A-4461-B720-E8F556B60824}" srcId="{F3FE163E-9078-49DA-AAEC-B0E54AC16339}" destId="{A94C0B75-87B3-42B7-9991-69C5BBA765A8}" srcOrd="3" destOrd="0" parTransId="{9BC028EE-D21B-43D3-A344-317732DF8390}" sibTransId="{4F74F080-6696-4EAA-BECE-D1D9428E93B3}"/>
    <dgm:cxn modelId="{9093F1CD-7375-4B28-BB8C-2FD1C63D7A63}" type="presOf" srcId="{A94C0B75-87B3-42B7-9991-69C5BBA765A8}" destId="{A7F32D6F-0008-420F-860F-7E8E02665B17}" srcOrd="0" destOrd="0" presId="urn:microsoft.com/office/officeart/2018/2/layout/IconVerticalSolidList"/>
    <dgm:cxn modelId="{FC0F39DA-E0F0-4930-AD1C-70DC2D6B9714}" type="presOf" srcId="{F3FE163E-9078-49DA-AAEC-B0E54AC16339}" destId="{B3834634-289D-4220-B2F7-D08562A1234A}" srcOrd="0" destOrd="0" presId="urn:microsoft.com/office/officeart/2018/2/layout/IconVerticalSolidList"/>
    <dgm:cxn modelId="{DC16C7EC-31D7-497C-85C3-6B2F875525B0}" srcId="{F3FE163E-9078-49DA-AAEC-B0E54AC16339}" destId="{2DAE827E-7EAC-49E9-8178-D56E25DFB718}" srcOrd="1" destOrd="0" parTransId="{11311C27-EB68-498F-BDEA-2FAA0453E017}" sibTransId="{8AF9CAB3-CA31-4CEE-9E93-6029F58D4581}"/>
    <dgm:cxn modelId="{AAD27AA3-0DC6-46F6-9C75-B613BB456D05}" type="presParOf" srcId="{B3834634-289D-4220-B2F7-D08562A1234A}" destId="{613A1F53-9E56-46C4-B841-8ED1014365B5}" srcOrd="0" destOrd="0" presId="urn:microsoft.com/office/officeart/2018/2/layout/IconVerticalSolidList"/>
    <dgm:cxn modelId="{0DBA0209-7CCB-4C58-96A6-A76B9B09EB57}" type="presParOf" srcId="{613A1F53-9E56-46C4-B841-8ED1014365B5}" destId="{3C715B73-0833-40EF-B4D8-9B3D33430F31}" srcOrd="0" destOrd="0" presId="urn:microsoft.com/office/officeart/2018/2/layout/IconVerticalSolidList"/>
    <dgm:cxn modelId="{2A0231F9-B881-47EF-8E48-7383931B2124}" type="presParOf" srcId="{613A1F53-9E56-46C4-B841-8ED1014365B5}" destId="{1F10BB54-8CD0-4A1B-95AD-1506482E4801}" srcOrd="1" destOrd="0" presId="urn:microsoft.com/office/officeart/2018/2/layout/IconVerticalSolidList"/>
    <dgm:cxn modelId="{759B8B94-60BD-4475-BB5E-654AF8E22938}" type="presParOf" srcId="{613A1F53-9E56-46C4-B841-8ED1014365B5}" destId="{13D051A4-D5A6-4369-AFA3-BFEC02AAC659}" srcOrd="2" destOrd="0" presId="urn:microsoft.com/office/officeart/2018/2/layout/IconVerticalSolidList"/>
    <dgm:cxn modelId="{A0DE4BD3-4ABA-4DBD-BA7B-07BBF085DC39}" type="presParOf" srcId="{613A1F53-9E56-46C4-B841-8ED1014365B5}" destId="{6AC7FDD9-6815-434E-B63E-8953F3B1CCCA}" srcOrd="3" destOrd="0" presId="urn:microsoft.com/office/officeart/2018/2/layout/IconVerticalSolidList"/>
    <dgm:cxn modelId="{16AA0996-523F-4B8C-8B8C-6C99ABC05041}" type="presParOf" srcId="{B3834634-289D-4220-B2F7-D08562A1234A}" destId="{74E14A4E-C232-43CE-AF5D-6BC0BDCCD734}" srcOrd="1" destOrd="0" presId="urn:microsoft.com/office/officeart/2018/2/layout/IconVerticalSolidList"/>
    <dgm:cxn modelId="{2EECAB99-546D-4C19-BDA5-BC9753642887}" type="presParOf" srcId="{B3834634-289D-4220-B2F7-D08562A1234A}" destId="{503D661D-A156-40CE-BDA4-D751AEADE7D8}" srcOrd="2" destOrd="0" presId="urn:microsoft.com/office/officeart/2018/2/layout/IconVerticalSolidList"/>
    <dgm:cxn modelId="{66A0ED88-8766-4249-8D5A-6D4D195FEF9E}" type="presParOf" srcId="{503D661D-A156-40CE-BDA4-D751AEADE7D8}" destId="{3E5C4650-DFF3-435D-B240-96E435B0942F}" srcOrd="0" destOrd="0" presId="urn:microsoft.com/office/officeart/2018/2/layout/IconVerticalSolidList"/>
    <dgm:cxn modelId="{B3B186C8-634B-410D-A77F-DA9B5D8AA2DA}" type="presParOf" srcId="{503D661D-A156-40CE-BDA4-D751AEADE7D8}" destId="{9CAD6819-CB3B-4724-AF13-F0B6251E7DA8}" srcOrd="1" destOrd="0" presId="urn:microsoft.com/office/officeart/2018/2/layout/IconVerticalSolidList"/>
    <dgm:cxn modelId="{FEB8DFEE-8F68-405F-8600-F71FCE22878D}" type="presParOf" srcId="{503D661D-A156-40CE-BDA4-D751AEADE7D8}" destId="{2205F39D-531B-43F6-9428-937B084E0A68}" srcOrd="2" destOrd="0" presId="urn:microsoft.com/office/officeart/2018/2/layout/IconVerticalSolidList"/>
    <dgm:cxn modelId="{9B007356-5A4C-4B05-B266-A5FBB339044A}" type="presParOf" srcId="{503D661D-A156-40CE-BDA4-D751AEADE7D8}" destId="{13449E35-3896-43F1-B6FF-293CDE874168}" srcOrd="3" destOrd="0" presId="urn:microsoft.com/office/officeart/2018/2/layout/IconVerticalSolidList"/>
    <dgm:cxn modelId="{A6441F0B-D24B-49EF-AAB2-39407EE1AFE5}" type="presParOf" srcId="{B3834634-289D-4220-B2F7-D08562A1234A}" destId="{51AB76DD-E058-4AA5-8353-80A5E7BACB63}" srcOrd="3" destOrd="0" presId="urn:microsoft.com/office/officeart/2018/2/layout/IconVerticalSolidList"/>
    <dgm:cxn modelId="{CE81991C-81BF-489D-9FBC-28FF39B45FCA}" type="presParOf" srcId="{B3834634-289D-4220-B2F7-D08562A1234A}" destId="{8256BF14-93BB-4BBE-A278-CFA3FF56392B}" srcOrd="4" destOrd="0" presId="urn:microsoft.com/office/officeart/2018/2/layout/IconVerticalSolidList"/>
    <dgm:cxn modelId="{39A65850-8B6F-4CC6-A4DB-DBC31802E022}" type="presParOf" srcId="{8256BF14-93BB-4BBE-A278-CFA3FF56392B}" destId="{F0282BD2-A727-464E-B537-33898FAE60E9}" srcOrd="0" destOrd="0" presId="urn:microsoft.com/office/officeart/2018/2/layout/IconVerticalSolidList"/>
    <dgm:cxn modelId="{5C885B06-8A45-406F-95AC-A489E67054E7}" type="presParOf" srcId="{8256BF14-93BB-4BBE-A278-CFA3FF56392B}" destId="{A8F02940-187E-412B-8AB9-E0EC172D89FD}" srcOrd="1" destOrd="0" presId="urn:microsoft.com/office/officeart/2018/2/layout/IconVerticalSolidList"/>
    <dgm:cxn modelId="{1A5972EC-64DD-4926-B1A7-A4E2D0020A7E}" type="presParOf" srcId="{8256BF14-93BB-4BBE-A278-CFA3FF56392B}" destId="{231DE7EC-BC41-4567-B2AB-349E5D1E2833}" srcOrd="2" destOrd="0" presId="urn:microsoft.com/office/officeart/2018/2/layout/IconVerticalSolidList"/>
    <dgm:cxn modelId="{73E3562F-39B8-4982-99E9-5641033CBF53}" type="presParOf" srcId="{8256BF14-93BB-4BBE-A278-CFA3FF56392B}" destId="{8D1999B0-DFD1-44AE-8B5C-72C923614DD5}" srcOrd="3" destOrd="0" presId="urn:microsoft.com/office/officeart/2018/2/layout/IconVerticalSolidList"/>
    <dgm:cxn modelId="{13D22FAD-0FEE-4AFB-8F11-B0B702B45462}" type="presParOf" srcId="{B3834634-289D-4220-B2F7-D08562A1234A}" destId="{6B2037BA-5329-4B95-8BCC-3859BE535C0A}" srcOrd="5" destOrd="0" presId="urn:microsoft.com/office/officeart/2018/2/layout/IconVerticalSolidList"/>
    <dgm:cxn modelId="{D864B3BD-8FCB-4C0C-A47E-9BD1AE9DB3B8}" type="presParOf" srcId="{B3834634-289D-4220-B2F7-D08562A1234A}" destId="{720717B6-18F9-4A79-ABE9-9582134C9190}" srcOrd="6" destOrd="0" presId="urn:microsoft.com/office/officeart/2018/2/layout/IconVerticalSolidList"/>
    <dgm:cxn modelId="{4E19114A-F0C6-47A1-B9B0-3948BB98521E}" type="presParOf" srcId="{720717B6-18F9-4A79-ABE9-9582134C9190}" destId="{FB813E52-B8E5-43E0-B2AB-68E248DEE742}" srcOrd="0" destOrd="0" presId="urn:microsoft.com/office/officeart/2018/2/layout/IconVerticalSolidList"/>
    <dgm:cxn modelId="{B48B559C-C658-4BE4-A7BF-7B02B8262231}" type="presParOf" srcId="{720717B6-18F9-4A79-ABE9-9582134C9190}" destId="{A7569CCB-D242-467B-AB93-8097CA356105}" srcOrd="1" destOrd="0" presId="urn:microsoft.com/office/officeart/2018/2/layout/IconVerticalSolidList"/>
    <dgm:cxn modelId="{F6DD3EAC-DE7A-4E87-B910-20A391210287}" type="presParOf" srcId="{720717B6-18F9-4A79-ABE9-9582134C9190}" destId="{FADAA07C-A762-4E14-A18E-D5F38218F236}" srcOrd="2" destOrd="0" presId="urn:microsoft.com/office/officeart/2018/2/layout/IconVerticalSolidList"/>
    <dgm:cxn modelId="{8B5D0BEB-BBFE-473F-BE37-FF926FFC75F1}" type="presParOf" srcId="{720717B6-18F9-4A79-ABE9-9582134C9190}" destId="{A7F32D6F-0008-420F-860F-7E8E02665B1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0DE8231-A1FD-436E-99A4-19DB7AD1B0AE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C728637-6678-4AD2-B44E-56081CA329E8}">
      <dgm:prSet/>
      <dgm:spPr/>
      <dgm:t>
        <a:bodyPr/>
        <a:lstStyle/>
        <a:p>
          <a:r>
            <a:rPr lang="en-US"/>
            <a:t>Logika </a:t>
          </a:r>
          <a:r>
            <a:rPr lang="en-US" i="1"/>
            <a:t>fuzzy</a:t>
          </a:r>
          <a:r>
            <a:rPr lang="en-US"/>
            <a:t> dikembangkan dari teori himpunan </a:t>
          </a:r>
          <a:r>
            <a:rPr lang="en-US" i="1"/>
            <a:t>fuzzy</a:t>
          </a:r>
          <a:r>
            <a:rPr lang="en-US"/>
            <a:t>. </a:t>
          </a:r>
        </a:p>
      </dgm:t>
    </dgm:pt>
    <dgm:pt modelId="{C951EA9B-6041-43D4-B951-E52790C1F7A2}" type="parTrans" cxnId="{08A4066F-A408-46E0-BCBF-5C0B4CCD8AEE}">
      <dgm:prSet/>
      <dgm:spPr/>
      <dgm:t>
        <a:bodyPr/>
        <a:lstStyle/>
        <a:p>
          <a:endParaRPr lang="en-US"/>
        </a:p>
      </dgm:t>
    </dgm:pt>
    <dgm:pt modelId="{A05FAFD7-A4BD-4A8A-8B5E-A9AFFAA25481}" type="sibTrans" cxnId="{08A4066F-A408-46E0-BCBF-5C0B4CCD8AEE}">
      <dgm:prSet/>
      <dgm:spPr/>
      <dgm:t>
        <a:bodyPr/>
        <a:lstStyle/>
        <a:p>
          <a:endParaRPr lang="en-US"/>
        </a:p>
      </dgm:t>
    </dgm:pt>
    <dgm:pt modelId="{B3540EAE-3477-4451-98BA-C5DD42C616E2}">
      <dgm:prSet/>
      <dgm:spPr/>
      <dgm:t>
        <a:bodyPr/>
        <a:lstStyle/>
        <a:p>
          <a:r>
            <a:rPr lang="en-US"/>
            <a:t>keanggotaan suatu unsur di dalam himpunan, apakah objek tersebut anggota himpunan atau bukan. </a:t>
          </a:r>
        </a:p>
      </dgm:t>
    </dgm:pt>
    <dgm:pt modelId="{553D0D54-410B-4656-8BFC-4426B7E252AE}" type="parTrans" cxnId="{ECCF1B99-B7C5-4885-9E50-D2A6428DB9F4}">
      <dgm:prSet/>
      <dgm:spPr/>
      <dgm:t>
        <a:bodyPr/>
        <a:lstStyle/>
        <a:p>
          <a:endParaRPr lang="en-US"/>
        </a:p>
      </dgm:t>
    </dgm:pt>
    <dgm:pt modelId="{51C768FC-F548-47C3-98EC-3C2356E45206}" type="sibTrans" cxnId="{ECCF1B99-B7C5-4885-9E50-D2A6428DB9F4}">
      <dgm:prSet/>
      <dgm:spPr/>
      <dgm:t>
        <a:bodyPr/>
        <a:lstStyle/>
        <a:p>
          <a:endParaRPr lang="en-US"/>
        </a:p>
      </dgm:t>
    </dgm:pt>
    <dgm:pt modelId="{87AEFD79-8635-416A-9ECC-75D899A71AF3}">
      <dgm:prSet/>
      <dgm:spPr/>
      <dgm:t>
        <a:bodyPr/>
        <a:lstStyle/>
        <a:p>
          <a:r>
            <a:rPr lang="en-US"/>
            <a:t>Untuk sembarang himpunan </a:t>
          </a:r>
          <a:r>
            <a:rPr lang="en-US" i="1"/>
            <a:t>A</a:t>
          </a:r>
          <a:r>
            <a:rPr lang="en-US"/>
            <a:t>, sebuah unsur </a:t>
          </a:r>
          <a:r>
            <a:rPr lang="en-US" i="1"/>
            <a:t>x</a:t>
          </a:r>
          <a:r>
            <a:rPr lang="en-US"/>
            <a:t> adalah anggota himpunan apabila </a:t>
          </a:r>
          <a:r>
            <a:rPr lang="en-US" i="1"/>
            <a:t>x</a:t>
          </a:r>
          <a:r>
            <a:rPr lang="en-US"/>
            <a:t> terdapat atau terdefinisi di dalam </a:t>
          </a:r>
          <a:r>
            <a:rPr lang="en-US" i="1"/>
            <a:t>A</a:t>
          </a:r>
          <a:r>
            <a:rPr lang="en-US"/>
            <a:t>. </a:t>
          </a:r>
        </a:p>
      </dgm:t>
    </dgm:pt>
    <dgm:pt modelId="{9640EE83-FFCB-4BA7-A9FA-9C09F6D95AC0}" type="parTrans" cxnId="{9F2504AB-A001-455E-BB40-679622991E92}">
      <dgm:prSet/>
      <dgm:spPr/>
      <dgm:t>
        <a:bodyPr/>
        <a:lstStyle/>
        <a:p>
          <a:endParaRPr lang="en-US"/>
        </a:p>
      </dgm:t>
    </dgm:pt>
    <dgm:pt modelId="{C6DB8B54-363A-47B9-8A1E-A73304F1B9B2}" type="sibTrans" cxnId="{9F2504AB-A001-455E-BB40-679622991E92}">
      <dgm:prSet/>
      <dgm:spPr/>
      <dgm:t>
        <a:bodyPr/>
        <a:lstStyle/>
        <a:p>
          <a:endParaRPr lang="en-US"/>
        </a:p>
      </dgm:t>
    </dgm:pt>
    <dgm:pt modelId="{22A3D64C-859A-4C2C-AED0-7CDFE51993DC}">
      <dgm:prSet/>
      <dgm:spPr/>
      <dgm:t>
        <a:bodyPr/>
        <a:lstStyle/>
        <a:p>
          <a:r>
            <a:rPr lang="en-US"/>
            <a:t>Contoh: </a:t>
          </a:r>
          <a:r>
            <a:rPr lang="en-US" i="1"/>
            <a:t>A</a:t>
          </a:r>
          <a:r>
            <a:rPr lang="en-US"/>
            <a:t> = {0, 4, 7, 8, 11}, maka 7 </a:t>
          </a:r>
          <a:r>
            <a:rPr lang="en-US">
              <a:sym typeface="Symbol" panose="05050102010706020507" pitchFamily="18" charset="2"/>
            </a:rPr>
            <a:t></a:t>
          </a:r>
          <a:r>
            <a:rPr lang="en-US"/>
            <a:t> </a:t>
          </a:r>
          <a:r>
            <a:rPr lang="en-US" i="1"/>
            <a:t>A</a:t>
          </a:r>
          <a:r>
            <a:rPr lang="en-US"/>
            <a:t>, tetapi 5 </a:t>
          </a:r>
          <a:r>
            <a:rPr lang="en-US">
              <a:sym typeface="Symbol" panose="05050102010706020507" pitchFamily="18" charset="2"/>
            </a:rPr>
            <a:t></a:t>
          </a:r>
          <a:r>
            <a:rPr lang="en-US"/>
            <a:t> </a:t>
          </a:r>
          <a:r>
            <a:rPr lang="en-US" i="1"/>
            <a:t>A</a:t>
          </a:r>
          <a:r>
            <a:rPr lang="en-US"/>
            <a:t>.</a:t>
          </a:r>
        </a:p>
      </dgm:t>
    </dgm:pt>
    <dgm:pt modelId="{0ADC8556-4682-4570-A515-1368D8C78358}" type="parTrans" cxnId="{ECC2079C-D1D7-4DC5-9EDD-ED9C461003BA}">
      <dgm:prSet/>
      <dgm:spPr/>
      <dgm:t>
        <a:bodyPr/>
        <a:lstStyle/>
        <a:p>
          <a:endParaRPr lang="en-US"/>
        </a:p>
      </dgm:t>
    </dgm:pt>
    <dgm:pt modelId="{389A7122-9653-4B3D-953A-3773CD162060}" type="sibTrans" cxnId="{ECC2079C-D1D7-4DC5-9EDD-ED9C461003BA}">
      <dgm:prSet/>
      <dgm:spPr/>
      <dgm:t>
        <a:bodyPr/>
        <a:lstStyle/>
        <a:p>
          <a:endParaRPr lang="en-US"/>
        </a:p>
      </dgm:t>
    </dgm:pt>
    <dgm:pt modelId="{D247E157-195F-4937-AD9B-AD2121AE1C03}" type="pres">
      <dgm:prSet presAssocID="{C0DE8231-A1FD-436E-99A4-19DB7AD1B0AE}" presName="linear" presStyleCnt="0">
        <dgm:presLayoutVars>
          <dgm:animLvl val="lvl"/>
          <dgm:resizeHandles val="exact"/>
        </dgm:presLayoutVars>
      </dgm:prSet>
      <dgm:spPr/>
    </dgm:pt>
    <dgm:pt modelId="{EE6DD750-AFD9-4F12-9EAB-CD5F2983563E}" type="pres">
      <dgm:prSet presAssocID="{FC728637-6678-4AD2-B44E-56081CA329E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88B4B11-53B2-48AC-A486-128470525287}" type="pres">
      <dgm:prSet presAssocID="{A05FAFD7-A4BD-4A8A-8B5E-A9AFFAA25481}" presName="spacer" presStyleCnt="0"/>
      <dgm:spPr/>
    </dgm:pt>
    <dgm:pt modelId="{AA3B0E54-7A84-4480-961F-2FFB25EC7BE3}" type="pres">
      <dgm:prSet presAssocID="{B3540EAE-3477-4451-98BA-C5DD42C616E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9897F69-371F-4CCB-8002-F77FDF13E35E}" type="pres">
      <dgm:prSet presAssocID="{51C768FC-F548-47C3-98EC-3C2356E45206}" presName="spacer" presStyleCnt="0"/>
      <dgm:spPr/>
    </dgm:pt>
    <dgm:pt modelId="{3959AC33-B87A-46CA-BB66-0EE0CFE2F669}" type="pres">
      <dgm:prSet presAssocID="{87AEFD79-8635-416A-9ECC-75D899A71AF3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56AAB5C3-CCF2-4F39-9ABE-133485AD3BDD}" type="pres">
      <dgm:prSet presAssocID="{87AEFD79-8635-416A-9ECC-75D899A71AF3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2926E206-988B-49D9-93BE-EF33BCBAF6C6}" type="presOf" srcId="{87AEFD79-8635-416A-9ECC-75D899A71AF3}" destId="{3959AC33-B87A-46CA-BB66-0EE0CFE2F669}" srcOrd="0" destOrd="0" presId="urn:microsoft.com/office/officeart/2005/8/layout/vList2"/>
    <dgm:cxn modelId="{6FF8A20A-E058-4F58-A4E7-F0F3518C0219}" type="presOf" srcId="{C0DE8231-A1FD-436E-99A4-19DB7AD1B0AE}" destId="{D247E157-195F-4937-AD9B-AD2121AE1C03}" srcOrd="0" destOrd="0" presId="urn:microsoft.com/office/officeart/2005/8/layout/vList2"/>
    <dgm:cxn modelId="{1106436C-1B37-4F81-A629-559CE6CF5D6F}" type="presOf" srcId="{22A3D64C-859A-4C2C-AED0-7CDFE51993DC}" destId="{56AAB5C3-CCF2-4F39-9ABE-133485AD3BDD}" srcOrd="0" destOrd="0" presId="urn:microsoft.com/office/officeart/2005/8/layout/vList2"/>
    <dgm:cxn modelId="{08A4066F-A408-46E0-BCBF-5C0B4CCD8AEE}" srcId="{C0DE8231-A1FD-436E-99A4-19DB7AD1B0AE}" destId="{FC728637-6678-4AD2-B44E-56081CA329E8}" srcOrd="0" destOrd="0" parTransId="{C951EA9B-6041-43D4-B951-E52790C1F7A2}" sibTransId="{A05FAFD7-A4BD-4A8A-8B5E-A9AFFAA25481}"/>
    <dgm:cxn modelId="{ECCF1B99-B7C5-4885-9E50-D2A6428DB9F4}" srcId="{C0DE8231-A1FD-436E-99A4-19DB7AD1B0AE}" destId="{B3540EAE-3477-4451-98BA-C5DD42C616E2}" srcOrd="1" destOrd="0" parTransId="{553D0D54-410B-4656-8BFC-4426B7E252AE}" sibTransId="{51C768FC-F548-47C3-98EC-3C2356E45206}"/>
    <dgm:cxn modelId="{ECC2079C-D1D7-4DC5-9EDD-ED9C461003BA}" srcId="{87AEFD79-8635-416A-9ECC-75D899A71AF3}" destId="{22A3D64C-859A-4C2C-AED0-7CDFE51993DC}" srcOrd="0" destOrd="0" parTransId="{0ADC8556-4682-4570-A515-1368D8C78358}" sibTransId="{389A7122-9653-4B3D-953A-3773CD162060}"/>
    <dgm:cxn modelId="{9F2504AB-A001-455E-BB40-679622991E92}" srcId="{C0DE8231-A1FD-436E-99A4-19DB7AD1B0AE}" destId="{87AEFD79-8635-416A-9ECC-75D899A71AF3}" srcOrd="2" destOrd="0" parTransId="{9640EE83-FFCB-4BA7-A9FA-9C09F6D95AC0}" sibTransId="{C6DB8B54-363A-47B9-8A1E-A73304F1B9B2}"/>
    <dgm:cxn modelId="{3CF157CE-C1BB-411B-9F6A-86326251958B}" type="presOf" srcId="{FC728637-6678-4AD2-B44E-56081CA329E8}" destId="{EE6DD750-AFD9-4F12-9EAB-CD5F2983563E}" srcOrd="0" destOrd="0" presId="urn:microsoft.com/office/officeart/2005/8/layout/vList2"/>
    <dgm:cxn modelId="{806717E2-29FA-4393-AC64-C15F70F23895}" type="presOf" srcId="{B3540EAE-3477-4451-98BA-C5DD42C616E2}" destId="{AA3B0E54-7A84-4480-961F-2FFB25EC7BE3}" srcOrd="0" destOrd="0" presId="urn:microsoft.com/office/officeart/2005/8/layout/vList2"/>
    <dgm:cxn modelId="{295F0F8F-57A2-4192-8465-DCF44EFDA9D8}" type="presParOf" srcId="{D247E157-195F-4937-AD9B-AD2121AE1C03}" destId="{EE6DD750-AFD9-4F12-9EAB-CD5F2983563E}" srcOrd="0" destOrd="0" presId="urn:microsoft.com/office/officeart/2005/8/layout/vList2"/>
    <dgm:cxn modelId="{3913088C-1CB5-4025-98B5-C688EF2076BB}" type="presParOf" srcId="{D247E157-195F-4937-AD9B-AD2121AE1C03}" destId="{B88B4B11-53B2-48AC-A486-128470525287}" srcOrd="1" destOrd="0" presId="urn:microsoft.com/office/officeart/2005/8/layout/vList2"/>
    <dgm:cxn modelId="{EFFAC61C-26CE-4EE6-9BBC-67CA41EDB646}" type="presParOf" srcId="{D247E157-195F-4937-AD9B-AD2121AE1C03}" destId="{AA3B0E54-7A84-4480-961F-2FFB25EC7BE3}" srcOrd="2" destOrd="0" presId="urn:microsoft.com/office/officeart/2005/8/layout/vList2"/>
    <dgm:cxn modelId="{A44B226A-2634-4D67-ACCA-A306F1EB7BC3}" type="presParOf" srcId="{D247E157-195F-4937-AD9B-AD2121AE1C03}" destId="{19897F69-371F-4CCB-8002-F77FDF13E35E}" srcOrd="3" destOrd="0" presId="urn:microsoft.com/office/officeart/2005/8/layout/vList2"/>
    <dgm:cxn modelId="{6EE735A1-3897-4001-9591-76678107B07C}" type="presParOf" srcId="{D247E157-195F-4937-AD9B-AD2121AE1C03}" destId="{3959AC33-B87A-46CA-BB66-0EE0CFE2F669}" srcOrd="4" destOrd="0" presId="urn:microsoft.com/office/officeart/2005/8/layout/vList2"/>
    <dgm:cxn modelId="{0DDBFA6A-CF81-412A-98AF-4D0BBB24782C}" type="presParOf" srcId="{D247E157-195F-4937-AD9B-AD2121AE1C03}" destId="{56AAB5C3-CCF2-4F39-9ABE-133485AD3BDD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BE9F83B-BA7A-499B-B664-F1D31538306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C28FEBED-8136-4740-9BEE-00E22704101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Sekarang, tinjau </a:t>
          </a:r>
          <a:r>
            <a:rPr lang="en-US" i="1"/>
            <a:t>V</a:t>
          </a:r>
          <a:r>
            <a:rPr lang="en-US"/>
            <a:t> = himpunan kecepatan pelan (yaitu </a:t>
          </a:r>
          <a:r>
            <a:rPr lang="en-US" i="1"/>
            <a:t>v</a:t>
          </a:r>
          <a:r>
            <a:rPr lang="en-US"/>
            <a:t> </a:t>
          </a:r>
          <a:r>
            <a:rPr lang="en-US">
              <a:sym typeface="Symbol" panose="05050102010706020507" pitchFamily="18" charset="2"/>
            </a:rPr>
            <a:t></a:t>
          </a:r>
          <a:r>
            <a:rPr lang="en-US"/>
            <a:t> 20 km/jam). </a:t>
          </a:r>
        </a:p>
      </dgm:t>
    </dgm:pt>
    <dgm:pt modelId="{E9C175EB-579D-4931-95AF-6E2F0E303E8B}" type="parTrans" cxnId="{A108F009-0B81-4D39-B62F-BF9A13B9500D}">
      <dgm:prSet/>
      <dgm:spPr/>
      <dgm:t>
        <a:bodyPr/>
        <a:lstStyle/>
        <a:p>
          <a:endParaRPr lang="en-US"/>
        </a:p>
      </dgm:t>
    </dgm:pt>
    <dgm:pt modelId="{55CB1682-6C65-4FD6-A6B5-5C9F02D0B137}" type="sibTrans" cxnId="{A108F009-0B81-4D39-B62F-BF9A13B9500D}">
      <dgm:prSet/>
      <dgm:spPr/>
      <dgm:t>
        <a:bodyPr/>
        <a:lstStyle/>
        <a:p>
          <a:endParaRPr lang="en-US"/>
        </a:p>
      </dgm:t>
    </dgm:pt>
    <dgm:pt modelId="{6E419EE1-A8EF-4FF4-8ACF-E206BA2F042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Apakah kecepatan  </a:t>
          </a:r>
          <a:r>
            <a:rPr lang="en-US" i="1"/>
            <a:t>v</a:t>
          </a:r>
          <a:r>
            <a:rPr lang="en-US"/>
            <a:t> = 20,01 km/jam termasuk ke dalam himpunan kecepatan pelan? </a:t>
          </a:r>
        </a:p>
      </dgm:t>
    </dgm:pt>
    <dgm:pt modelId="{A1E77417-8CA4-45B9-9940-A025C4D1F89F}" type="parTrans" cxnId="{F2E40E8E-D512-41AF-8CCF-7A7F2FB384BE}">
      <dgm:prSet/>
      <dgm:spPr/>
      <dgm:t>
        <a:bodyPr/>
        <a:lstStyle/>
        <a:p>
          <a:endParaRPr lang="en-US"/>
        </a:p>
      </dgm:t>
    </dgm:pt>
    <dgm:pt modelId="{C9102DB4-D755-4C84-BE16-6DC5E8B3B7A3}" type="sibTrans" cxnId="{F2E40E8E-D512-41AF-8CCF-7A7F2FB384BE}">
      <dgm:prSet/>
      <dgm:spPr/>
      <dgm:t>
        <a:bodyPr/>
        <a:lstStyle/>
        <a:p>
          <a:endParaRPr lang="en-US"/>
        </a:p>
      </dgm:t>
    </dgm:pt>
    <dgm:pt modelId="{4AD3B9E5-4501-4C28-9904-37FAA3C8D16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Menurut himpunan tegas, 20,01 km/jam </a:t>
          </a:r>
          <a:r>
            <a:rPr lang="en-US">
              <a:sym typeface="Symbol" panose="05050102010706020507" pitchFamily="18" charset="2"/>
            </a:rPr>
            <a:t></a:t>
          </a:r>
          <a:r>
            <a:rPr lang="en-US"/>
            <a:t> </a:t>
          </a:r>
          <a:r>
            <a:rPr lang="en-US" i="1"/>
            <a:t>V</a:t>
          </a:r>
          <a:r>
            <a:rPr lang="en-US"/>
            <a:t>, tetapi menurut himpunan </a:t>
          </a:r>
          <a:r>
            <a:rPr lang="en-US" i="1"/>
            <a:t>fuzzy</a:t>
          </a:r>
          <a:r>
            <a:rPr lang="en-US"/>
            <a:t>, 20,01 km/jam tidak ditolak ke dalam himpunan </a:t>
          </a:r>
          <a:r>
            <a:rPr lang="en-US" i="1"/>
            <a:t>V</a:t>
          </a:r>
          <a:r>
            <a:rPr lang="en-US"/>
            <a:t>, tetapi </a:t>
          </a:r>
          <a:r>
            <a:rPr lang="en-US" i="1"/>
            <a:t>diturunkan derajat keanggotaannya</a:t>
          </a:r>
          <a:r>
            <a:rPr lang="en-US"/>
            <a:t>.</a:t>
          </a:r>
        </a:p>
      </dgm:t>
    </dgm:pt>
    <dgm:pt modelId="{7B8EEA93-1183-4108-A6FE-E6884ECE3728}" type="parTrans" cxnId="{2970B5E9-1468-4DBA-90AC-A1BCE22B9B9F}">
      <dgm:prSet/>
      <dgm:spPr/>
      <dgm:t>
        <a:bodyPr/>
        <a:lstStyle/>
        <a:p>
          <a:endParaRPr lang="en-US"/>
        </a:p>
      </dgm:t>
    </dgm:pt>
    <dgm:pt modelId="{A257F69F-BCC0-46D3-BAA2-CA70286ABC70}" type="sibTrans" cxnId="{2970B5E9-1468-4DBA-90AC-A1BCE22B9B9F}">
      <dgm:prSet/>
      <dgm:spPr/>
      <dgm:t>
        <a:bodyPr/>
        <a:lstStyle/>
        <a:p>
          <a:endParaRPr lang="en-US"/>
        </a:p>
      </dgm:t>
    </dgm:pt>
    <dgm:pt modelId="{E26A7F39-ABAE-488F-AB93-FCF14CD185A8}" type="pres">
      <dgm:prSet presAssocID="{ABE9F83B-BA7A-499B-B664-F1D31538306A}" presName="root" presStyleCnt="0">
        <dgm:presLayoutVars>
          <dgm:dir/>
          <dgm:resizeHandles val="exact"/>
        </dgm:presLayoutVars>
      </dgm:prSet>
      <dgm:spPr/>
    </dgm:pt>
    <dgm:pt modelId="{B44BE3CE-229C-4A58-BC29-FAFF0D0897B7}" type="pres">
      <dgm:prSet presAssocID="{C28FEBED-8136-4740-9BEE-00E227041016}" presName="compNode" presStyleCnt="0"/>
      <dgm:spPr/>
    </dgm:pt>
    <dgm:pt modelId="{F45E72CA-410F-413B-AAD9-D653A878E935}" type="pres">
      <dgm:prSet presAssocID="{C28FEBED-8136-4740-9BEE-00E227041016}" presName="bgRect" presStyleLbl="bgShp" presStyleIdx="0" presStyleCnt="3"/>
      <dgm:spPr/>
    </dgm:pt>
    <dgm:pt modelId="{FB58A8F2-ABF3-458D-9A68-455BDFB6ADDE}" type="pres">
      <dgm:prSet presAssocID="{C28FEBED-8136-4740-9BEE-00E22704101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ooter"/>
        </a:ext>
      </dgm:extLst>
    </dgm:pt>
    <dgm:pt modelId="{109CFD95-9F32-4E60-A21A-2A3D3ED01A42}" type="pres">
      <dgm:prSet presAssocID="{C28FEBED-8136-4740-9BEE-00E227041016}" presName="spaceRect" presStyleCnt="0"/>
      <dgm:spPr/>
    </dgm:pt>
    <dgm:pt modelId="{206A8351-7BA6-4AA3-BBAE-770796F38846}" type="pres">
      <dgm:prSet presAssocID="{C28FEBED-8136-4740-9BEE-00E227041016}" presName="parTx" presStyleLbl="revTx" presStyleIdx="0" presStyleCnt="3">
        <dgm:presLayoutVars>
          <dgm:chMax val="0"/>
          <dgm:chPref val="0"/>
        </dgm:presLayoutVars>
      </dgm:prSet>
      <dgm:spPr/>
    </dgm:pt>
    <dgm:pt modelId="{2206319E-EA99-4021-AB4D-93AC759B36C4}" type="pres">
      <dgm:prSet presAssocID="{55CB1682-6C65-4FD6-A6B5-5C9F02D0B137}" presName="sibTrans" presStyleCnt="0"/>
      <dgm:spPr/>
    </dgm:pt>
    <dgm:pt modelId="{101E0470-6D33-4D6E-AEE2-1527681FEBC8}" type="pres">
      <dgm:prSet presAssocID="{6E419EE1-A8EF-4FF4-8ACF-E206BA2F0424}" presName="compNode" presStyleCnt="0"/>
      <dgm:spPr/>
    </dgm:pt>
    <dgm:pt modelId="{7BED77C1-002A-44DA-B747-25AF7DF37BBE}" type="pres">
      <dgm:prSet presAssocID="{6E419EE1-A8EF-4FF4-8ACF-E206BA2F0424}" presName="bgRect" presStyleLbl="bgShp" presStyleIdx="1" presStyleCnt="3"/>
      <dgm:spPr/>
    </dgm:pt>
    <dgm:pt modelId="{5E8F3D19-2F8C-47B3-A9B2-B897F1E16CDF}" type="pres">
      <dgm:prSet presAssocID="{6E419EE1-A8EF-4FF4-8ACF-E206BA2F0424}" presName="iconRect" presStyleLbl="node1" presStyleIdx="1" presStyleCnt="3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F57D72A6-E0B5-46A4-9FD0-391AACB54D63}" type="pres">
      <dgm:prSet presAssocID="{6E419EE1-A8EF-4FF4-8ACF-E206BA2F0424}" presName="spaceRect" presStyleCnt="0"/>
      <dgm:spPr/>
    </dgm:pt>
    <dgm:pt modelId="{64A80F36-22AB-4567-971C-AC898C6EC725}" type="pres">
      <dgm:prSet presAssocID="{6E419EE1-A8EF-4FF4-8ACF-E206BA2F0424}" presName="parTx" presStyleLbl="revTx" presStyleIdx="1" presStyleCnt="3">
        <dgm:presLayoutVars>
          <dgm:chMax val="0"/>
          <dgm:chPref val="0"/>
        </dgm:presLayoutVars>
      </dgm:prSet>
      <dgm:spPr/>
    </dgm:pt>
    <dgm:pt modelId="{8CD83D6F-DB9B-4D4C-8100-942E910B24D7}" type="pres">
      <dgm:prSet presAssocID="{C9102DB4-D755-4C84-BE16-6DC5E8B3B7A3}" presName="sibTrans" presStyleCnt="0"/>
      <dgm:spPr/>
    </dgm:pt>
    <dgm:pt modelId="{21404189-B00F-46BE-B200-447E15AFD841}" type="pres">
      <dgm:prSet presAssocID="{4AD3B9E5-4501-4C28-9904-37FAA3C8D16C}" presName="compNode" presStyleCnt="0"/>
      <dgm:spPr/>
    </dgm:pt>
    <dgm:pt modelId="{312F60B2-9ED2-4292-8234-42316056A97B}" type="pres">
      <dgm:prSet presAssocID="{4AD3B9E5-4501-4C28-9904-37FAA3C8D16C}" presName="bgRect" presStyleLbl="bgShp" presStyleIdx="2" presStyleCnt="3"/>
      <dgm:spPr/>
    </dgm:pt>
    <dgm:pt modelId="{2376D851-464D-4328-920D-AE358E7665AE}" type="pres">
      <dgm:prSet presAssocID="{4AD3B9E5-4501-4C28-9904-37FAA3C8D16C}" presName="iconRect" presStyleLbl="node1" presStyleIdx="2" presStyleCnt="3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A7975FB6-10FD-4069-A196-1B093B920C5A}" type="pres">
      <dgm:prSet presAssocID="{4AD3B9E5-4501-4C28-9904-37FAA3C8D16C}" presName="spaceRect" presStyleCnt="0"/>
      <dgm:spPr/>
    </dgm:pt>
    <dgm:pt modelId="{FFBAF73E-65A9-43B0-BF3E-C75F11CB7C31}" type="pres">
      <dgm:prSet presAssocID="{4AD3B9E5-4501-4C28-9904-37FAA3C8D16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A108F009-0B81-4D39-B62F-BF9A13B9500D}" srcId="{ABE9F83B-BA7A-499B-B664-F1D31538306A}" destId="{C28FEBED-8136-4740-9BEE-00E227041016}" srcOrd="0" destOrd="0" parTransId="{E9C175EB-579D-4931-95AF-6E2F0E303E8B}" sibTransId="{55CB1682-6C65-4FD6-A6B5-5C9F02D0B137}"/>
    <dgm:cxn modelId="{9492223D-5658-41A4-B032-51E05BCC2624}" type="presOf" srcId="{C28FEBED-8136-4740-9BEE-00E227041016}" destId="{206A8351-7BA6-4AA3-BBAE-770796F38846}" srcOrd="0" destOrd="0" presId="urn:microsoft.com/office/officeart/2018/2/layout/IconVerticalSolidList"/>
    <dgm:cxn modelId="{651C036C-DEE0-46A4-A99B-8244AE2FB282}" type="presOf" srcId="{4AD3B9E5-4501-4C28-9904-37FAA3C8D16C}" destId="{FFBAF73E-65A9-43B0-BF3E-C75F11CB7C31}" srcOrd="0" destOrd="0" presId="urn:microsoft.com/office/officeart/2018/2/layout/IconVerticalSolidList"/>
    <dgm:cxn modelId="{F2E40E8E-D512-41AF-8CCF-7A7F2FB384BE}" srcId="{ABE9F83B-BA7A-499B-B664-F1D31538306A}" destId="{6E419EE1-A8EF-4FF4-8ACF-E206BA2F0424}" srcOrd="1" destOrd="0" parTransId="{A1E77417-8CA4-45B9-9940-A025C4D1F89F}" sibTransId="{C9102DB4-D755-4C84-BE16-6DC5E8B3B7A3}"/>
    <dgm:cxn modelId="{5863EAB0-C07F-46B7-ABF1-C55FD683308A}" type="presOf" srcId="{6E419EE1-A8EF-4FF4-8ACF-E206BA2F0424}" destId="{64A80F36-22AB-4567-971C-AC898C6EC725}" srcOrd="0" destOrd="0" presId="urn:microsoft.com/office/officeart/2018/2/layout/IconVerticalSolidList"/>
    <dgm:cxn modelId="{2970B5E9-1468-4DBA-90AC-A1BCE22B9B9F}" srcId="{ABE9F83B-BA7A-499B-B664-F1D31538306A}" destId="{4AD3B9E5-4501-4C28-9904-37FAA3C8D16C}" srcOrd="2" destOrd="0" parTransId="{7B8EEA93-1183-4108-A6FE-E6884ECE3728}" sibTransId="{A257F69F-BCC0-46D3-BAA2-CA70286ABC70}"/>
    <dgm:cxn modelId="{316054F7-C87B-4BB3-9934-A18DAF2F52AD}" type="presOf" srcId="{ABE9F83B-BA7A-499B-B664-F1D31538306A}" destId="{E26A7F39-ABAE-488F-AB93-FCF14CD185A8}" srcOrd="0" destOrd="0" presId="urn:microsoft.com/office/officeart/2018/2/layout/IconVerticalSolidList"/>
    <dgm:cxn modelId="{BDE9E6EF-6DAD-47A2-9132-0700BA7CC433}" type="presParOf" srcId="{E26A7F39-ABAE-488F-AB93-FCF14CD185A8}" destId="{B44BE3CE-229C-4A58-BC29-FAFF0D0897B7}" srcOrd="0" destOrd="0" presId="urn:microsoft.com/office/officeart/2018/2/layout/IconVerticalSolidList"/>
    <dgm:cxn modelId="{12641706-FC4D-4B12-8005-9D1C8ADF60A4}" type="presParOf" srcId="{B44BE3CE-229C-4A58-BC29-FAFF0D0897B7}" destId="{F45E72CA-410F-413B-AAD9-D653A878E935}" srcOrd="0" destOrd="0" presId="urn:microsoft.com/office/officeart/2018/2/layout/IconVerticalSolidList"/>
    <dgm:cxn modelId="{E4B1B53D-36BB-4045-BDD6-F7F88363FD47}" type="presParOf" srcId="{B44BE3CE-229C-4A58-BC29-FAFF0D0897B7}" destId="{FB58A8F2-ABF3-458D-9A68-455BDFB6ADDE}" srcOrd="1" destOrd="0" presId="urn:microsoft.com/office/officeart/2018/2/layout/IconVerticalSolidList"/>
    <dgm:cxn modelId="{3736FCB4-EDA1-4AB9-9224-431F4DEA2B20}" type="presParOf" srcId="{B44BE3CE-229C-4A58-BC29-FAFF0D0897B7}" destId="{109CFD95-9F32-4E60-A21A-2A3D3ED01A42}" srcOrd="2" destOrd="0" presId="urn:microsoft.com/office/officeart/2018/2/layout/IconVerticalSolidList"/>
    <dgm:cxn modelId="{1428B203-7E44-4E69-AAFD-A3BCA1E3CE7A}" type="presParOf" srcId="{B44BE3CE-229C-4A58-BC29-FAFF0D0897B7}" destId="{206A8351-7BA6-4AA3-BBAE-770796F38846}" srcOrd="3" destOrd="0" presId="urn:microsoft.com/office/officeart/2018/2/layout/IconVerticalSolidList"/>
    <dgm:cxn modelId="{36E9A078-77B6-4CF3-8E69-321968E9AA79}" type="presParOf" srcId="{E26A7F39-ABAE-488F-AB93-FCF14CD185A8}" destId="{2206319E-EA99-4021-AB4D-93AC759B36C4}" srcOrd="1" destOrd="0" presId="urn:microsoft.com/office/officeart/2018/2/layout/IconVerticalSolidList"/>
    <dgm:cxn modelId="{FC71DA63-A040-4763-8C08-2479CDC89B3F}" type="presParOf" srcId="{E26A7F39-ABAE-488F-AB93-FCF14CD185A8}" destId="{101E0470-6D33-4D6E-AEE2-1527681FEBC8}" srcOrd="2" destOrd="0" presId="urn:microsoft.com/office/officeart/2018/2/layout/IconVerticalSolidList"/>
    <dgm:cxn modelId="{DF9C830B-C717-4982-A32D-9FD79B6B381F}" type="presParOf" srcId="{101E0470-6D33-4D6E-AEE2-1527681FEBC8}" destId="{7BED77C1-002A-44DA-B747-25AF7DF37BBE}" srcOrd="0" destOrd="0" presId="urn:microsoft.com/office/officeart/2018/2/layout/IconVerticalSolidList"/>
    <dgm:cxn modelId="{A7486DA8-18B0-47F5-9907-C6D14E941B55}" type="presParOf" srcId="{101E0470-6D33-4D6E-AEE2-1527681FEBC8}" destId="{5E8F3D19-2F8C-47B3-A9B2-B897F1E16CDF}" srcOrd="1" destOrd="0" presId="urn:microsoft.com/office/officeart/2018/2/layout/IconVerticalSolidList"/>
    <dgm:cxn modelId="{15FC3D25-3DC8-4DA6-889F-BBD6C9B96222}" type="presParOf" srcId="{101E0470-6D33-4D6E-AEE2-1527681FEBC8}" destId="{F57D72A6-E0B5-46A4-9FD0-391AACB54D63}" srcOrd="2" destOrd="0" presId="urn:microsoft.com/office/officeart/2018/2/layout/IconVerticalSolidList"/>
    <dgm:cxn modelId="{1C8500DB-EF0C-489B-A005-CDC19BD2B36A}" type="presParOf" srcId="{101E0470-6D33-4D6E-AEE2-1527681FEBC8}" destId="{64A80F36-22AB-4567-971C-AC898C6EC725}" srcOrd="3" destOrd="0" presId="urn:microsoft.com/office/officeart/2018/2/layout/IconVerticalSolidList"/>
    <dgm:cxn modelId="{AD3BDA95-C1BF-42C6-B712-7F7803C702F4}" type="presParOf" srcId="{E26A7F39-ABAE-488F-AB93-FCF14CD185A8}" destId="{8CD83D6F-DB9B-4D4C-8100-942E910B24D7}" srcOrd="3" destOrd="0" presId="urn:microsoft.com/office/officeart/2018/2/layout/IconVerticalSolidList"/>
    <dgm:cxn modelId="{312FC7B7-AB01-46C6-A35A-745644E82CB8}" type="presParOf" srcId="{E26A7F39-ABAE-488F-AB93-FCF14CD185A8}" destId="{21404189-B00F-46BE-B200-447E15AFD841}" srcOrd="4" destOrd="0" presId="urn:microsoft.com/office/officeart/2018/2/layout/IconVerticalSolidList"/>
    <dgm:cxn modelId="{6D7BE749-562A-4742-8172-F515F6B2B46D}" type="presParOf" srcId="{21404189-B00F-46BE-B200-447E15AFD841}" destId="{312F60B2-9ED2-4292-8234-42316056A97B}" srcOrd="0" destOrd="0" presId="urn:microsoft.com/office/officeart/2018/2/layout/IconVerticalSolidList"/>
    <dgm:cxn modelId="{772B366F-1CFC-4E87-8F49-4676D53FD254}" type="presParOf" srcId="{21404189-B00F-46BE-B200-447E15AFD841}" destId="{2376D851-464D-4328-920D-AE358E7665AE}" srcOrd="1" destOrd="0" presId="urn:microsoft.com/office/officeart/2018/2/layout/IconVerticalSolidList"/>
    <dgm:cxn modelId="{82318039-8FB9-48E5-9170-C60E2D035DD5}" type="presParOf" srcId="{21404189-B00F-46BE-B200-447E15AFD841}" destId="{A7975FB6-10FD-4069-A196-1B093B920C5A}" srcOrd="2" destOrd="0" presId="urn:microsoft.com/office/officeart/2018/2/layout/IconVerticalSolidList"/>
    <dgm:cxn modelId="{EE6E2E94-0612-4129-9440-294275C04697}" type="presParOf" srcId="{21404189-B00F-46BE-B200-447E15AFD841}" destId="{FFBAF73E-65A9-43B0-BF3E-C75F11CB7C3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46780EC-9DDD-41CE-BD9F-62904318C9DC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41141280-68DA-4F77-9C07-8C8BDE485253}">
      <dgm:prSet/>
      <dgm:spPr/>
      <dgm:t>
        <a:bodyPr/>
        <a:lstStyle/>
        <a:p>
          <a:r>
            <a:rPr lang="en-US"/>
            <a:t>jika </a:t>
          </a:r>
          <a:r>
            <a:rPr lang="en-US" i="1">
              <a:sym typeface="Symbol" panose="05050102010706020507" pitchFamily="18" charset="2"/>
            </a:rPr>
            <a:t></a:t>
          </a:r>
          <a:r>
            <a:rPr lang="en-US" i="1" baseline="-25000"/>
            <a:t>A</a:t>
          </a:r>
          <a:r>
            <a:rPr lang="en-US"/>
            <a:t>(</a:t>
          </a:r>
          <a:r>
            <a:rPr lang="en-US" i="1"/>
            <a:t>x</a:t>
          </a:r>
          <a:r>
            <a:rPr lang="en-US"/>
            <a:t>) = 1, maka </a:t>
          </a:r>
          <a:r>
            <a:rPr lang="en-US" i="1"/>
            <a:t>x</a:t>
          </a:r>
          <a:r>
            <a:rPr lang="en-US"/>
            <a:t> adalah anggota penuh dari himpunan </a:t>
          </a:r>
          <a:r>
            <a:rPr lang="en-US" i="1"/>
            <a:t>A</a:t>
          </a:r>
          <a:endParaRPr lang="en-US"/>
        </a:p>
      </dgm:t>
    </dgm:pt>
    <dgm:pt modelId="{FB5B13DB-37D7-4D2C-B142-D63D6ED245C5}" type="parTrans" cxnId="{9F8F4ED0-878F-4C5E-96DF-19CBC473F5D4}">
      <dgm:prSet/>
      <dgm:spPr/>
      <dgm:t>
        <a:bodyPr/>
        <a:lstStyle/>
        <a:p>
          <a:endParaRPr lang="en-US"/>
        </a:p>
      </dgm:t>
    </dgm:pt>
    <dgm:pt modelId="{8F372552-C4D1-4A3C-8EB8-14C385AD7909}" type="sibTrans" cxnId="{9F8F4ED0-878F-4C5E-96DF-19CBC473F5D4}">
      <dgm:prSet/>
      <dgm:spPr/>
      <dgm:t>
        <a:bodyPr/>
        <a:lstStyle/>
        <a:p>
          <a:endParaRPr lang="en-US"/>
        </a:p>
      </dgm:t>
    </dgm:pt>
    <dgm:pt modelId="{9E0B6CAD-38C7-4D6C-9562-D7AE1CC02144}">
      <dgm:prSet/>
      <dgm:spPr/>
      <dgm:t>
        <a:bodyPr/>
        <a:lstStyle/>
        <a:p>
          <a:r>
            <a:rPr lang="en-US"/>
            <a:t>jika </a:t>
          </a:r>
          <a:r>
            <a:rPr lang="en-US" i="1">
              <a:sym typeface="Symbol" panose="05050102010706020507" pitchFamily="18" charset="2"/>
            </a:rPr>
            <a:t></a:t>
          </a:r>
          <a:r>
            <a:rPr lang="en-US" i="1" baseline="-25000"/>
            <a:t>A</a:t>
          </a:r>
          <a:r>
            <a:rPr lang="en-US"/>
            <a:t>(</a:t>
          </a:r>
          <a:r>
            <a:rPr lang="en-US" i="1"/>
            <a:t>x</a:t>
          </a:r>
          <a:r>
            <a:rPr lang="en-US"/>
            <a:t>) = 0, maka </a:t>
          </a:r>
          <a:r>
            <a:rPr lang="en-US" i="1"/>
            <a:t>x</a:t>
          </a:r>
          <a:r>
            <a:rPr lang="en-US"/>
            <a:t> bukan anggota himpunan </a:t>
          </a:r>
          <a:r>
            <a:rPr lang="en-US" i="1"/>
            <a:t>A</a:t>
          </a:r>
          <a:endParaRPr lang="en-US"/>
        </a:p>
      </dgm:t>
    </dgm:pt>
    <dgm:pt modelId="{58F89B3D-0B28-4DDA-87D7-43EF3DD1600D}" type="parTrans" cxnId="{58554C13-9A48-437B-882E-E26C1CC482C3}">
      <dgm:prSet/>
      <dgm:spPr/>
      <dgm:t>
        <a:bodyPr/>
        <a:lstStyle/>
        <a:p>
          <a:endParaRPr lang="en-US"/>
        </a:p>
      </dgm:t>
    </dgm:pt>
    <dgm:pt modelId="{A367D576-8895-4BB4-B0DC-4A25FBE78C15}" type="sibTrans" cxnId="{58554C13-9A48-437B-882E-E26C1CC482C3}">
      <dgm:prSet/>
      <dgm:spPr/>
      <dgm:t>
        <a:bodyPr/>
        <a:lstStyle/>
        <a:p>
          <a:endParaRPr lang="en-US"/>
        </a:p>
      </dgm:t>
    </dgm:pt>
    <dgm:pt modelId="{0341AF18-9B32-4505-A1C8-4340F8503669}">
      <dgm:prSet/>
      <dgm:spPr/>
      <dgm:t>
        <a:bodyPr/>
        <a:lstStyle/>
        <a:p>
          <a:r>
            <a:rPr lang="en-US"/>
            <a:t>jika </a:t>
          </a:r>
          <a:r>
            <a:rPr lang="en-US">
              <a:sym typeface="Symbol" panose="05050102010706020507" pitchFamily="18" charset="2"/>
            </a:rPr>
            <a:t></a:t>
          </a:r>
          <a:r>
            <a:rPr lang="en-US" baseline="-25000"/>
            <a:t>A</a:t>
          </a:r>
          <a:r>
            <a:rPr lang="en-US"/>
            <a:t>(</a:t>
          </a:r>
          <a:r>
            <a:rPr lang="en-US" i="1"/>
            <a:t>x</a:t>
          </a:r>
          <a:r>
            <a:rPr lang="en-US"/>
            <a:t>) = </a:t>
          </a:r>
          <a:r>
            <a:rPr lang="en-US" i="1">
              <a:sym typeface="Symbol" panose="05050102010706020507" pitchFamily="18" charset="2"/>
            </a:rPr>
            <a:t></a:t>
          </a:r>
          <a:r>
            <a:rPr lang="en-US"/>
            <a:t>, dengan 0 &lt; </a:t>
          </a:r>
          <a:r>
            <a:rPr lang="en-US" i="1">
              <a:sym typeface="Symbol" panose="05050102010706020507" pitchFamily="18" charset="2"/>
            </a:rPr>
            <a:t></a:t>
          </a:r>
          <a:r>
            <a:rPr lang="en-US"/>
            <a:t> &lt; 1, maka x adalah anggota himpunan </a:t>
          </a:r>
          <a:r>
            <a:rPr lang="en-US" i="1"/>
            <a:t>A</a:t>
          </a:r>
          <a:r>
            <a:rPr lang="en-US"/>
            <a:t> dengan derajat keanggotaan sebesar </a:t>
          </a:r>
          <a:r>
            <a:rPr lang="en-US" i="1">
              <a:sym typeface="Symbol" panose="05050102010706020507" pitchFamily="18" charset="2"/>
            </a:rPr>
            <a:t></a:t>
          </a:r>
          <a:r>
            <a:rPr lang="en-US"/>
            <a:t>.</a:t>
          </a:r>
        </a:p>
      </dgm:t>
    </dgm:pt>
    <dgm:pt modelId="{23FE7ECF-A4A4-4DA8-B892-DB14AD31CE2F}" type="parTrans" cxnId="{6F09975C-B8D9-45BD-A45A-79AAD16BCADC}">
      <dgm:prSet/>
      <dgm:spPr/>
      <dgm:t>
        <a:bodyPr/>
        <a:lstStyle/>
        <a:p>
          <a:endParaRPr lang="en-US"/>
        </a:p>
      </dgm:t>
    </dgm:pt>
    <dgm:pt modelId="{758F2BBF-CAF7-4A11-8C87-BB50D7F83C35}" type="sibTrans" cxnId="{6F09975C-B8D9-45BD-A45A-79AAD16BCADC}">
      <dgm:prSet/>
      <dgm:spPr/>
      <dgm:t>
        <a:bodyPr/>
        <a:lstStyle/>
        <a:p>
          <a:endParaRPr lang="en-US"/>
        </a:p>
      </dgm:t>
    </dgm:pt>
    <dgm:pt modelId="{C79BB8A3-7481-4ECB-A973-6F85953069DA}" type="pres">
      <dgm:prSet presAssocID="{F46780EC-9DDD-41CE-BD9F-62904318C9D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F30F9A04-0563-49F5-85A3-DA50A2BC40B2}" type="pres">
      <dgm:prSet presAssocID="{41141280-68DA-4F77-9C07-8C8BDE485253}" presName="hierRoot1" presStyleCnt="0">
        <dgm:presLayoutVars>
          <dgm:hierBranch val="init"/>
        </dgm:presLayoutVars>
      </dgm:prSet>
      <dgm:spPr/>
    </dgm:pt>
    <dgm:pt modelId="{5806606B-DAAE-455D-8A0D-D08D4C6CA555}" type="pres">
      <dgm:prSet presAssocID="{41141280-68DA-4F77-9C07-8C8BDE485253}" presName="rootComposite1" presStyleCnt="0"/>
      <dgm:spPr/>
    </dgm:pt>
    <dgm:pt modelId="{406052BB-7684-4CF0-87DD-EDD203511F16}" type="pres">
      <dgm:prSet presAssocID="{41141280-68DA-4F77-9C07-8C8BDE485253}" presName="rootText1" presStyleLbl="node0" presStyleIdx="0" presStyleCnt="3">
        <dgm:presLayoutVars>
          <dgm:chPref val="3"/>
        </dgm:presLayoutVars>
      </dgm:prSet>
      <dgm:spPr/>
    </dgm:pt>
    <dgm:pt modelId="{DD081FAA-8E60-4D71-8B6B-3439EBBBCDCA}" type="pres">
      <dgm:prSet presAssocID="{41141280-68DA-4F77-9C07-8C8BDE485253}" presName="rootConnector1" presStyleLbl="node1" presStyleIdx="0" presStyleCnt="0"/>
      <dgm:spPr/>
    </dgm:pt>
    <dgm:pt modelId="{1667E3D1-A3C7-47B5-92AF-5A958BCF9B96}" type="pres">
      <dgm:prSet presAssocID="{41141280-68DA-4F77-9C07-8C8BDE485253}" presName="hierChild2" presStyleCnt="0"/>
      <dgm:spPr/>
    </dgm:pt>
    <dgm:pt modelId="{FF54E936-A172-4C25-B445-DC3F93EACD7A}" type="pres">
      <dgm:prSet presAssocID="{41141280-68DA-4F77-9C07-8C8BDE485253}" presName="hierChild3" presStyleCnt="0"/>
      <dgm:spPr/>
    </dgm:pt>
    <dgm:pt modelId="{6F3CA763-120D-478F-8BC6-B9B6C0CFFA1B}" type="pres">
      <dgm:prSet presAssocID="{9E0B6CAD-38C7-4D6C-9562-D7AE1CC02144}" presName="hierRoot1" presStyleCnt="0">
        <dgm:presLayoutVars>
          <dgm:hierBranch val="init"/>
        </dgm:presLayoutVars>
      </dgm:prSet>
      <dgm:spPr/>
    </dgm:pt>
    <dgm:pt modelId="{EBA85201-55D2-416B-A237-E8E0CC5EAE97}" type="pres">
      <dgm:prSet presAssocID="{9E0B6CAD-38C7-4D6C-9562-D7AE1CC02144}" presName="rootComposite1" presStyleCnt="0"/>
      <dgm:spPr/>
    </dgm:pt>
    <dgm:pt modelId="{6A349B45-F1F7-49B9-9948-39DC2374FB4F}" type="pres">
      <dgm:prSet presAssocID="{9E0B6CAD-38C7-4D6C-9562-D7AE1CC02144}" presName="rootText1" presStyleLbl="node0" presStyleIdx="1" presStyleCnt="3">
        <dgm:presLayoutVars>
          <dgm:chPref val="3"/>
        </dgm:presLayoutVars>
      </dgm:prSet>
      <dgm:spPr/>
    </dgm:pt>
    <dgm:pt modelId="{97BA0253-36C0-4474-B879-257E31FABA97}" type="pres">
      <dgm:prSet presAssocID="{9E0B6CAD-38C7-4D6C-9562-D7AE1CC02144}" presName="rootConnector1" presStyleLbl="node1" presStyleIdx="0" presStyleCnt="0"/>
      <dgm:spPr/>
    </dgm:pt>
    <dgm:pt modelId="{8A5B427B-2D62-4190-8194-67ACC94BF187}" type="pres">
      <dgm:prSet presAssocID="{9E0B6CAD-38C7-4D6C-9562-D7AE1CC02144}" presName="hierChild2" presStyleCnt="0"/>
      <dgm:spPr/>
    </dgm:pt>
    <dgm:pt modelId="{F58E44F9-6093-4C59-BAEA-620DB3F3D4CC}" type="pres">
      <dgm:prSet presAssocID="{9E0B6CAD-38C7-4D6C-9562-D7AE1CC02144}" presName="hierChild3" presStyleCnt="0"/>
      <dgm:spPr/>
    </dgm:pt>
    <dgm:pt modelId="{FFC40B13-6F9C-4E14-8E2F-DD24B857E6CC}" type="pres">
      <dgm:prSet presAssocID="{0341AF18-9B32-4505-A1C8-4340F8503669}" presName="hierRoot1" presStyleCnt="0">
        <dgm:presLayoutVars>
          <dgm:hierBranch val="init"/>
        </dgm:presLayoutVars>
      </dgm:prSet>
      <dgm:spPr/>
    </dgm:pt>
    <dgm:pt modelId="{01258674-C611-4CA7-B24D-9A4C0E613E3B}" type="pres">
      <dgm:prSet presAssocID="{0341AF18-9B32-4505-A1C8-4340F8503669}" presName="rootComposite1" presStyleCnt="0"/>
      <dgm:spPr/>
    </dgm:pt>
    <dgm:pt modelId="{13CC3002-5476-4C13-A7FC-62BFC942F25F}" type="pres">
      <dgm:prSet presAssocID="{0341AF18-9B32-4505-A1C8-4340F8503669}" presName="rootText1" presStyleLbl="node0" presStyleIdx="2" presStyleCnt="3">
        <dgm:presLayoutVars>
          <dgm:chPref val="3"/>
        </dgm:presLayoutVars>
      </dgm:prSet>
      <dgm:spPr/>
    </dgm:pt>
    <dgm:pt modelId="{CBA5A8FE-38C0-4C77-88DA-7845D60FB825}" type="pres">
      <dgm:prSet presAssocID="{0341AF18-9B32-4505-A1C8-4340F8503669}" presName="rootConnector1" presStyleLbl="node1" presStyleIdx="0" presStyleCnt="0"/>
      <dgm:spPr/>
    </dgm:pt>
    <dgm:pt modelId="{53EFA968-EC94-416B-BD72-DC9073846FD1}" type="pres">
      <dgm:prSet presAssocID="{0341AF18-9B32-4505-A1C8-4340F8503669}" presName="hierChild2" presStyleCnt="0"/>
      <dgm:spPr/>
    </dgm:pt>
    <dgm:pt modelId="{8122B2A1-E346-40EC-811E-70FA3CFA8450}" type="pres">
      <dgm:prSet presAssocID="{0341AF18-9B32-4505-A1C8-4340F8503669}" presName="hierChild3" presStyleCnt="0"/>
      <dgm:spPr/>
    </dgm:pt>
  </dgm:ptLst>
  <dgm:cxnLst>
    <dgm:cxn modelId="{58554C13-9A48-437B-882E-E26C1CC482C3}" srcId="{F46780EC-9DDD-41CE-BD9F-62904318C9DC}" destId="{9E0B6CAD-38C7-4D6C-9562-D7AE1CC02144}" srcOrd="1" destOrd="0" parTransId="{58F89B3D-0B28-4DDA-87D7-43EF3DD1600D}" sibTransId="{A367D576-8895-4BB4-B0DC-4A25FBE78C15}"/>
    <dgm:cxn modelId="{402A0232-4D57-4F22-B3FA-5DBF0BAF2D25}" type="presOf" srcId="{41141280-68DA-4F77-9C07-8C8BDE485253}" destId="{DD081FAA-8E60-4D71-8B6B-3439EBBBCDCA}" srcOrd="1" destOrd="0" presId="urn:microsoft.com/office/officeart/2009/3/layout/HorizontalOrganizationChart"/>
    <dgm:cxn modelId="{6F09975C-B8D9-45BD-A45A-79AAD16BCADC}" srcId="{F46780EC-9DDD-41CE-BD9F-62904318C9DC}" destId="{0341AF18-9B32-4505-A1C8-4340F8503669}" srcOrd="2" destOrd="0" parTransId="{23FE7ECF-A4A4-4DA8-B892-DB14AD31CE2F}" sibTransId="{758F2BBF-CAF7-4A11-8C87-BB50D7F83C35}"/>
    <dgm:cxn modelId="{B1922C60-D564-4E9E-8542-9E6903B84D24}" type="presOf" srcId="{0341AF18-9B32-4505-A1C8-4340F8503669}" destId="{13CC3002-5476-4C13-A7FC-62BFC942F25F}" srcOrd="0" destOrd="0" presId="urn:microsoft.com/office/officeart/2009/3/layout/HorizontalOrganizationChart"/>
    <dgm:cxn modelId="{5B09F984-671B-40FE-9860-DA2FEB84B86A}" type="presOf" srcId="{41141280-68DA-4F77-9C07-8C8BDE485253}" destId="{406052BB-7684-4CF0-87DD-EDD203511F16}" srcOrd="0" destOrd="0" presId="urn:microsoft.com/office/officeart/2009/3/layout/HorizontalOrganizationChart"/>
    <dgm:cxn modelId="{E1C4DB95-53CE-463E-AB30-5A4F770CBD0D}" type="presOf" srcId="{9E0B6CAD-38C7-4D6C-9562-D7AE1CC02144}" destId="{6A349B45-F1F7-49B9-9948-39DC2374FB4F}" srcOrd="0" destOrd="0" presId="urn:microsoft.com/office/officeart/2009/3/layout/HorizontalOrganizationChart"/>
    <dgm:cxn modelId="{B49E8099-7AC5-4F44-8762-843233011DC1}" type="presOf" srcId="{F46780EC-9DDD-41CE-BD9F-62904318C9DC}" destId="{C79BB8A3-7481-4ECB-A973-6F85953069DA}" srcOrd="0" destOrd="0" presId="urn:microsoft.com/office/officeart/2009/3/layout/HorizontalOrganizationChart"/>
    <dgm:cxn modelId="{5AE685A1-045D-4255-A9F4-CEB28DD0EA0B}" type="presOf" srcId="{0341AF18-9B32-4505-A1C8-4340F8503669}" destId="{CBA5A8FE-38C0-4C77-88DA-7845D60FB825}" srcOrd="1" destOrd="0" presId="urn:microsoft.com/office/officeart/2009/3/layout/HorizontalOrganizationChart"/>
    <dgm:cxn modelId="{9F8F4ED0-878F-4C5E-96DF-19CBC473F5D4}" srcId="{F46780EC-9DDD-41CE-BD9F-62904318C9DC}" destId="{41141280-68DA-4F77-9C07-8C8BDE485253}" srcOrd="0" destOrd="0" parTransId="{FB5B13DB-37D7-4D2C-B142-D63D6ED245C5}" sibTransId="{8F372552-C4D1-4A3C-8EB8-14C385AD7909}"/>
    <dgm:cxn modelId="{0E3D79EE-EA6B-405C-8208-6C04258520F3}" type="presOf" srcId="{9E0B6CAD-38C7-4D6C-9562-D7AE1CC02144}" destId="{97BA0253-36C0-4474-B879-257E31FABA97}" srcOrd="1" destOrd="0" presId="urn:microsoft.com/office/officeart/2009/3/layout/HorizontalOrganizationChart"/>
    <dgm:cxn modelId="{C0315E9A-21BC-4E55-8B4D-093BC59B50BC}" type="presParOf" srcId="{C79BB8A3-7481-4ECB-A973-6F85953069DA}" destId="{F30F9A04-0563-49F5-85A3-DA50A2BC40B2}" srcOrd="0" destOrd="0" presId="urn:microsoft.com/office/officeart/2009/3/layout/HorizontalOrganizationChart"/>
    <dgm:cxn modelId="{BC5E9593-A7EF-4A24-A6C6-C6EF06949948}" type="presParOf" srcId="{F30F9A04-0563-49F5-85A3-DA50A2BC40B2}" destId="{5806606B-DAAE-455D-8A0D-D08D4C6CA555}" srcOrd="0" destOrd="0" presId="urn:microsoft.com/office/officeart/2009/3/layout/HorizontalOrganizationChart"/>
    <dgm:cxn modelId="{7883D15A-135F-4108-9653-AA35456DAFAD}" type="presParOf" srcId="{5806606B-DAAE-455D-8A0D-D08D4C6CA555}" destId="{406052BB-7684-4CF0-87DD-EDD203511F16}" srcOrd="0" destOrd="0" presId="urn:microsoft.com/office/officeart/2009/3/layout/HorizontalOrganizationChart"/>
    <dgm:cxn modelId="{C5EB0906-F6D0-44B6-9D62-4091D56FABFA}" type="presParOf" srcId="{5806606B-DAAE-455D-8A0D-D08D4C6CA555}" destId="{DD081FAA-8E60-4D71-8B6B-3439EBBBCDCA}" srcOrd="1" destOrd="0" presId="urn:microsoft.com/office/officeart/2009/3/layout/HorizontalOrganizationChart"/>
    <dgm:cxn modelId="{4CBB24D7-3E60-42F6-ACC8-A62A81A26048}" type="presParOf" srcId="{F30F9A04-0563-49F5-85A3-DA50A2BC40B2}" destId="{1667E3D1-A3C7-47B5-92AF-5A958BCF9B96}" srcOrd="1" destOrd="0" presId="urn:microsoft.com/office/officeart/2009/3/layout/HorizontalOrganizationChart"/>
    <dgm:cxn modelId="{1C9C7FC4-10A5-4C74-8A7E-C804EB83EAC7}" type="presParOf" srcId="{F30F9A04-0563-49F5-85A3-DA50A2BC40B2}" destId="{FF54E936-A172-4C25-B445-DC3F93EACD7A}" srcOrd="2" destOrd="0" presId="urn:microsoft.com/office/officeart/2009/3/layout/HorizontalOrganizationChart"/>
    <dgm:cxn modelId="{174CB59C-3549-43B6-83EF-D683D810629E}" type="presParOf" srcId="{C79BB8A3-7481-4ECB-A973-6F85953069DA}" destId="{6F3CA763-120D-478F-8BC6-B9B6C0CFFA1B}" srcOrd="1" destOrd="0" presId="urn:microsoft.com/office/officeart/2009/3/layout/HorizontalOrganizationChart"/>
    <dgm:cxn modelId="{FDDB9287-9A64-4657-8BD8-C0F9494F8B7F}" type="presParOf" srcId="{6F3CA763-120D-478F-8BC6-B9B6C0CFFA1B}" destId="{EBA85201-55D2-416B-A237-E8E0CC5EAE97}" srcOrd="0" destOrd="0" presId="urn:microsoft.com/office/officeart/2009/3/layout/HorizontalOrganizationChart"/>
    <dgm:cxn modelId="{E22B362E-1241-4F4D-9328-5A3324289B41}" type="presParOf" srcId="{EBA85201-55D2-416B-A237-E8E0CC5EAE97}" destId="{6A349B45-F1F7-49B9-9948-39DC2374FB4F}" srcOrd="0" destOrd="0" presId="urn:microsoft.com/office/officeart/2009/3/layout/HorizontalOrganizationChart"/>
    <dgm:cxn modelId="{D377F1FB-FF69-4406-86E6-193CCEF4F5E6}" type="presParOf" srcId="{EBA85201-55D2-416B-A237-E8E0CC5EAE97}" destId="{97BA0253-36C0-4474-B879-257E31FABA97}" srcOrd="1" destOrd="0" presId="urn:microsoft.com/office/officeart/2009/3/layout/HorizontalOrganizationChart"/>
    <dgm:cxn modelId="{471BB41B-AD66-4FB4-AED0-A61E6997AB02}" type="presParOf" srcId="{6F3CA763-120D-478F-8BC6-B9B6C0CFFA1B}" destId="{8A5B427B-2D62-4190-8194-67ACC94BF187}" srcOrd="1" destOrd="0" presId="urn:microsoft.com/office/officeart/2009/3/layout/HorizontalOrganizationChart"/>
    <dgm:cxn modelId="{003F5B3F-9022-462E-9B82-DFC33C19E8A3}" type="presParOf" srcId="{6F3CA763-120D-478F-8BC6-B9B6C0CFFA1B}" destId="{F58E44F9-6093-4C59-BAEA-620DB3F3D4CC}" srcOrd="2" destOrd="0" presId="urn:microsoft.com/office/officeart/2009/3/layout/HorizontalOrganizationChart"/>
    <dgm:cxn modelId="{1ECD084E-D694-4AA3-9503-1F2853AB4559}" type="presParOf" srcId="{C79BB8A3-7481-4ECB-A973-6F85953069DA}" destId="{FFC40B13-6F9C-4E14-8E2F-DD24B857E6CC}" srcOrd="2" destOrd="0" presId="urn:microsoft.com/office/officeart/2009/3/layout/HorizontalOrganizationChart"/>
    <dgm:cxn modelId="{676AE986-F91F-4D33-B2A8-BB2DA426B02F}" type="presParOf" srcId="{FFC40B13-6F9C-4E14-8E2F-DD24B857E6CC}" destId="{01258674-C611-4CA7-B24D-9A4C0E613E3B}" srcOrd="0" destOrd="0" presId="urn:microsoft.com/office/officeart/2009/3/layout/HorizontalOrganizationChart"/>
    <dgm:cxn modelId="{3BA0D62C-82D4-4CD0-8483-41D567FFA540}" type="presParOf" srcId="{01258674-C611-4CA7-B24D-9A4C0E613E3B}" destId="{13CC3002-5476-4C13-A7FC-62BFC942F25F}" srcOrd="0" destOrd="0" presId="urn:microsoft.com/office/officeart/2009/3/layout/HorizontalOrganizationChart"/>
    <dgm:cxn modelId="{EF9CD8C6-F3F3-4549-B988-45AE7EC3C86D}" type="presParOf" srcId="{01258674-C611-4CA7-B24D-9A4C0E613E3B}" destId="{CBA5A8FE-38C0-4C77-88DA-7845D60FB825}" srcOrd="1" destOrd="0" presId="urn:microsoft.com/office/officeart/2009/3/layout/HorizontalOrganizationChart"/>
    <dgm:cxn modelId="{0DC2CBD4-A5B1-4FF1-B921-22AAF9FD984B}" type="presParOf" srcId="{FFC40B13-6F9C-4E14-8E2F-DD24B857E6CC}" destId="{53EFA968-EC94-416B-BD72-DC9073846FD1}" srcOrd="1" destOrd="0" presId="urn:microsoft.com/office/officeart/2009/3/layout/HorizontalOrganizationChart"/>
    <dgm:cxn modelId="{D63BF991-C41D-4275-98A7-3E0A9316F543}" type="presParOf" srcId="{FFC40B13-6F9C-4E14-8E2F-DD24B857E6CC}" destId="{8122B2A1-E346-40EC-811E-70FA3CFA8450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D926406-C57A-4292-A505-652E8522E2B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B593A46-E5BF-40BC-9A71-07D740E18034}">
      <dgm:prSet/>
      <dgm:spPr/>
      <dgm:t>
        <a:bodyPr/>
        <a:lstStyle/>
        <a:p>
          <a:r>
            <a:rPr lang="en-US" i="1"/>
            <a:t>Cara 2</a:t>
          </a:r>
          <a:r>
            <a:rPr lang="en-US"/>
            <a:t>: Dinyatakan dengan menyebut fungsi keanggotaan.</a:t>
          </a:r>
        </a:p>
      </dgm:t>
    </dgm:pt>
    <dgm:pt modelId="{7B253E34-06F4-4714-9AA0-833D46789882}" type="parTrans" cxnId="{E79B4963-4D1C-44FE-B6D9-A73E67552D07}">
      <dgm:prSet/>
      <dgm:spPr/>
      <dgm:t>
        <a:bodyPr/>
        <a:lstStyle/>
        <a:p>
          <a:endParaRPr lang="en-US"/>
        </a:p>
      </dgm:t>
    </dgm:pt>
    <dgm:pt modelId="{DFD8976A-F88C-4468-8422-5AFD1377DEC6}" type="sibTrans" cxnId="{E79B4963-4D1C-44FE-B6D9-A73E67552D07}">
      <dgm:prSet/>
      <dgm:spPr/>
      <dgm:t>
        <a:bodyPr/>
        <a:lstStyle/>
        <a:p>
          <a:endParaRPr lang="en-US"/>
        </a:p>
      </dgm:t>
    </dgm:pt>
    <dgm:pt modelId="{B37B398A-3218-4BC4-9999-15523404B5FF}">
      <dgm:prSet/>
      <dgm:spPr/>
      <dgm:t>
        <a:bodyPr/>
        <a:lstStyle/>
        <a:p>
          <a:r>
            <a:rPr lang="en-US"/>
            <a:t>Cara ini digunakan bila anggota himpunan </a:t>
          </a:r>
          <a:r>
            <a:rPr lang="en-US" i="1"/>
            <a:t>fuzzy</a:t>
          </a:r>
          <a:r>
            <a:rPr lang="en-US"/>
            <a:t> bernilai menerus (riil).</a:t>
          </a:r>
        </a:p>
      </dgm:t>
    </dgm:pt>
    <dgm:pt modelId="{8F4DDCA2-FC30-428E-AE37-7681AE72BDB0}" type="parTrans" cxnId="{2C6437E5-2580-4C5B-A39A-5571F523EE02}">
      <dgm:prSet/>
      <dgm:spPr/>
      <dgm:t>
        <a:bodyPr/>
        <a:lstStyle/>
        <a:p>
          <a:endParaRPr lang="en-US"/>
        </a:p>
      </dgm:t>
    </dgm:pt>
    <dgm:pt modelId="{E5F5F33C-60F0-42A9-8E72-E215BC65B8B7}" type="sibTrans" cxnId="{2C6437E5-2580-4C5B-A39A-5571F523EE02}">
      <dgm:prSet/>
      <dgm:spPr/>
      <dgm:t>
        <a:bodyPr/>
        <a:lstStyle/>
        <a:p>
          <a:endParaRPr lang="en-US"/>
        </a:p>
      </dgm:t>
    </dgm:pt>
    <dgm:pt modelId="{D6E6B2FD-CC70-411A-AF20-B1071BC0B492}" type="pres">
      <dgm:prSet presAssocID="{9D926406-C57A-4292-A505-652E8522E2B6}" presName="root" presStyleCnt="0">
        <dgm:presLayoutVars>
          <dgm:dir/>
          <dgm:resizeHandles val="exact"/>
        </dgm:presLayoutVars>
      </dgm:prSet>
      <dgm:spPr/>
    </dgm:pt>
    <dgm:pt modelId="{08711785-434A-4256-8891-7965C9A36542}" type="pres">
      <dgm:prSet presAssocID="{1B593A46-E5BF-40BC-9A71-07D740E18034}" presName="compNode" presStyleCnt="0"/>
      <dgm:spPr/>
    </dgm:pt>
    <dgm:pt modelId="{B9EFD81E-B82E-4262-B2EB-087FAF520B81}" type="pres">
      <dgm:prSet presAssocID="{1B593A46-E5BF-40BC-9A71-07D740E18034}" presName="bgRect" presStyleLbl="bgShp" presStyleIdx="0" presStyleCnt="2"/>
      <dgm:spPr/>
    </dgm:pt>
    <dgm:pt modelId="{5618433A-A5BD-4482-A598-CFC40480A34B}" type="pres">
      <dgm:prSet presAssocID="{1B593A46-E5BF-40BC-9A71-07D740E18034}" presName="iconRect" presStyleLbl="node1" presStyleIdx="0" presStyleCnt="2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B1BE1408-8F3C-44E2-A0E3-A5B7C33DA9AF}" type="pres">
      <dgm:prSet presAssocID="{1B593A46-E5BF-40BC-9A71-07D740E18034}" presName="spaceRect" presStyleCnt="0"/>
      <dgm:spPr/>
    </dgm:pt>
    <dgm:pt modelId="{75CC1715-F487-4CF8-ADA9-5B3102EF5528}" type="pres">
      <dgm:prSet presAssocID="{1B593A46-E5BF-40BC-9A71-07D740E18034}" presName="parTx" presStyleLbl="revTx" presStyleIdx="0" presStyleCnt="2">
        <dgm:presLayoutVars>
          <dgm:chMax val="0"/>
          <dgm:chPref val="0"/>
        </dgm:presLayoutVars>
      </dgm:prSet>
      <dgm:spPr/>
    </dgm:pt>
    <dgm:pt modelId="{5AA465DA-D9D9-41CB-AED7-CAADA2D7D1C7}" type="pres">
      <dgm:prSet presAssocID="{DFD8976A-F88C-4468-8422-5AFD1377DEC6}" presName="sibTrans" presStyleCnt="0"/>
      <dgm:spPr/>
    </dgm:pt>
    <dgm:pt modelId="{14CDCAC4-1A35-4EE9-82D7-663EF54D690D}" type="pres">
      <dgm:prSet presAssocID="{B37B398A-3218-4BC4-9999-15523404B5FF}" presName="compNode" presStyleCnt="0"/>
      <dgm:spPr/>
    </dgm:pt>
    <dgm:pt modelId="{0AABACDF-4D1D-442F-8FAF-647A0DEDCA5E}" type="pres">
      <dgm:prSet presAssocID="{B37B398A-3218-4BC4-9999-15523404B5FF}" presName="bgRect" presStyleLbl="bgShp" presStyleIdx="1" presStyleCnt="2"/>
      <dgm:spPr/>
    </dgm:pt>
    <dgm:pt modelId="{D12D20C0-F815-4DB9-BE0F-082B490A2308}" type="pres">
      <dgm:prSet presAssocID="{B37B398A-3218-4BC4-9999-15523404B5FF}" presName="iconRect" presStyleLbl="node1" presStyleIdx="1" presStyleCnt="2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ffice Worker"/>
        </a:ext>
      </dgm:extLst>
    </dgm:pt>
    <dgm:pt modelId="{A13D2DD7-5ED1-4DE4-A094-F2E9645E5C0A}" type="pres">
      <dgm:prSet presAssocID="{B37B398A-3218-4BC4-9999-15523404B5FF}" presName="spaceRect" presStyleCnt="0"/>
      <dgm:spPr/>
    </dgm:pt>
    <dgm:pt modelId="{31472E8E-A66D-4470-B151-FF1F3A4339A3}" type="pres">
      <dgm:prSet presAssocID="{B37B398A-3218-4BC4-9999-15523404B5FF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6C22B101-F398-49AB-B533-6A79030BEBE4}" type="presOf" srcId="{B37B398A-3218-4BC4-9999-15523404B5FF}" destId="{31472E8E-A66D-4470-B151-FF1F3A4339A3}" srcOrd="0" destOrd="0" presId="urn:microsoft.com/office/officeart/2018/2/layout/IconVerticalSolidList"/>
    <dgm:cxn modelId="{E79B4963-4D1C-44FE-B6D9-A73E67552D07}" srcId="{9D926406-C57A-4292-A505-652E8522E2B6}" destId="{1B593A46-E5BF-40BC-9A71-07D740E18034}" srcOrd="0" destOrd="0" parTransId="{7B253E34-06F4-4714-9AA0-833D46789882}" sibTransId="{DFD8976A-F88C-4468-8422-5AFD1377DEC6}"/>
    <dgm:cxn modelId="{19F90746-9564-4E26-B2C1-EE62812037DE}" type="presOf" srcId="{9D926406-C57A-4292-A505-652E8522E2B6}" destId="{D6E6B2FD-CC70-411A-AF20-B1071BC0B492}" srcOrd="0" destOrd="0" presId="urn:microsoft.com/office/officeart/2018/2/layout/IconVerticalSolidList"/>
    <dgm:cxn modelId="{B37A04C4-5B79-4A2C-B109-66C054189A47}" type="presOf" srcId="{1B593A46-E5BF-40BC-9A71-07D740E18034}" destId="{75CC1715-F487-4CF8-ADA9-5B3102EF5528}" srcOrd="0" destOrd="0" presId="urn:microsoft.com/office/officeart/2018/2/layout/IconVerticalSolidList"/>
    <dgm:cxn modelId="{2C6437E5-2580-4C5B-A39A-5571F523EE02}" srcId="{9D926406-C57A-4292-A505-652E8522E2B6}" destId="{B37B398A-3218-4BC4-9999-15523404B5FF}" srcOrd="1" destOrd="0" parTransId="{8F4DDCA2-FC30-428E-AE37-7681AE72BDB0}" sibTransId="{E5F5F33C-60F0-42A9-8E72-E215BC65B8B7}"/>
    <dgm:cxn modelId="{AD20E09B-9AE0-485F-AA64-050955FE9A39}" type="presParOf" srcId="{D6E6B2FD-CC70-411A-AF20-B1071BC0B492}" destId="{08711785-434A-4256-8891-7965C9A36542}" srcOrd="0" destOrd="0" presId="urn:microsoft.com/office/officeart/2018/2/layout/IconVerticalSolidList"/>
    <dgm:cxn modelId="{7F85CE40-A8D1-4D19-B86A-E1F279603065}" type="presParOf" srcId="{08711785-434A-4256-8891-7965C9A36542}" destId="{B9EFD81E-B82E-4262-B2EB-087FAF520B81}" srcOrd="0" destOrd="0" presId="urn:microsoft.com/office/officeart/2018/2/layout/IconVerticalSolidList"/>
    <dgm:cxn modelId="{EEB97EE6-BF79-496E-A935-AFEC12A9B094}" type="presParOf" srcId="{08711785-434A-4256-8891-7965C9A36542}" destId="{5618433A-A5BD-4482-A598-CFC40480A34B}" srcOrd="1" destOrd="0" presId="urn:microsoft.com/office/officeart/2018/2/layout/IconVerticalSolidList"/>
    <dgm:cxn modelId="{B3E4C888-CCA4-431F-A693-C3E6D6B32705}" type="presParOf" srcId="{08711785-434A-4256-8891-7965C9A36542}" destId="{B1BE1408-8F3C-44E2-A0E3-A5B7C33DA9AF}" srcOrd="2" destOrd="0" presId="urn:microsoft.com/office/officeart/2018/2/layout/IconVerticalSolidList"/>
    <dgm:cxn modelId="{8FB0C60E-D57E-4092-9E25-05AAFCF2D5CE}" type="presParOf" srcId="{08711785-434A-4256-8891-7965C9A36542}" destId="{75CC1715-F487-4CF8-ADA9-5B3102EF5528}" srcOrd="3" destOrd="0" presId="urn:microsoft.com/office/officeart/2018/2/layout/IconVerticalSolidList"/>
    <dgm:cxn modelId="{76AA69F8-6989-4D51-9764-A0236DD07DCF}" type="presParOf" srcId="{D6E6B2FD-CC70-411A-AF20-B1071BC0B492}" destId="{5AA465DA-D9D9-41CB-AED7-CAADA2D7D1C7}" srcOrd="1" destOrd="0" presId="urn:microsoft.com/office/officeart/2018/2/layout/IconVerticalSolidList"/>
    <dgm:cxn modelId="{577BA792-EE7E-4520-AF32-3A7021011CF2}" type="presParOf" srcId="{D6E6B2FD-CC70-411A-AF20-B1071BC0B492}" destId="{14CDCAC4-1A35-4EE9-82D7-663EF54D690D}" srcOrd="2" destOrd="0" presId="urn:microsoft.com/office/officeart/2018/2/layout/IconVerticalSolidList"/>
    <dgm:cxn modelId="{FF41F1AB-3F91-407F-B149-11F892DD5233}" type="presParOf" srcId="{14CDCAC4-1A35-4EE9-82D7-663EF54D690D}" destId="{0AABACDF-4D1D-442F-8FAF-647A0DEDCA5E}" srcOrd="0" destOrd="0" presId="urn:microsoft.com/office/officeart/2018/2/layout/IconVerticalSolidList"/>
    <dgm:cxn modelId="{A5B1F010-59C3-44FC-BF78-9EB78AAD05F8}" type="presParOf" srcId="{14CDCAC4-1A35-4EE9-82D7-663EF54D690D}" destId="{D12D20C0-F815-4DB9-BE0F-082B490A2308}" srcOrd="1" destOrd="0" presId="urn:microsoft.com/office/officeart/2018/2/layout/IconVerticalSolidList"/>
    <dgm:cxn modelId="{8DF31FDB-5D10-4866-A4A3-B030755A5760}" type="presParOf" srcId="{14CDCAC4-1A35-4EE9-82D7-663EF54D690D}" destId="{A13D2DD7-5ED1-4DE4-A094-F2E9645E5C0A}" srcOrd="2" destOrd="0" presId="urn:microsoft.com/office/officeart/2018/2/layout/IconVerticalSolidList"/>
    <dgm:cxn modelId="{B2440B0C-E027-4470-8ECC-C2E58313C2B2}" type="presParOf" srcId="{14CDCAC4-1A35-4EE9-82D7-663EF54D690D}" destId="{31472E8E-A66D-4470-B151-FF1F3A4339A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3D13FD63-F719-4C64-9750-0FB6E6EB8BA6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8679BCF-5B1B-456F-BBC6-5C12469FEBCA}">
      <dgm:prSet custT="1"/>
      <dgm:spPr/>
      <dgm:t>
        <a:bodyPr/>
        <a:lstStyle/>
        <a:p>
          <a:r>
            <a:rPr lang="en-US" sz="2400"/>
            <a:t>Linguistik: penamaan grup yang mewakili kondisi dengan menggunakan bahasa alami</a:t>
          </a:r>
        </a:p>
      </dgm:t>
    </dgm:pt>
    <dgm:pt modelId="{79C0053F-1BFA-46FB-AF13-33CFA23F80D8}" type="parTrans" cxnId="{1E94B9E6-A014-46D3-9F9C-F9B833BF5D29}">
      <dgm:prSet/>
      <dgm:spPr/>
      <dgm:t>
        <a:bodyPr/>
        <a:lstStyle/>
        <a:p>
          <a:endParaRPr lang="en-US" sz="1400"/>
        </a:p>
      </dgm:t>
    </dgm:pt>
    <dgm:pt modelId="{B79FD315-0BAB-4D1C-BF60-12F2A29CCC57}" type="sibTrans" cxnId="{1E94B9E6-A014-46D3-9F9C-F9B833BF5D29}">
      <dgm:prSet/>
      <dgm:spPr/>
      <dgm:t>
        <a:bodyPr/>
        <a:lstStyle/>
        <a:p>
          <a:endParaRPr lang="en-US" sz="1400"/>
        </a:p>
      </dgm:t>
    </dgm:pt>
    <dgm:pt modelId="{475FE1A6-2BA2-49D6-B888-8D2A74D99C1F}">
      <dgm:prSet custT="1"/>
      <dgm:spPr/>
      <dgm:t>
        <a:bodyPr/>
        <a:lstStyle/>
        <a:p>
          <a:r>
            <a:rPr lang="en-US" sz="1800"/>
            <a:t>Contoh: PANAS, DINGIN, TUA, MUDA, PELAN, dsb</a:t>
          </a:r>
        </a:p>
      </dgm:t>
    </dgm:pt>
    <dgm:pt modelId="{5AEA1FAA-9308-4964-A243-C5860C4A44D4}" type="parTrans" cxnId="{47F4E38D-925E-4438-8835-495D20396D28}">
      <dgm:prSet/>
      <dgm:spPr/>
      <dgm:t>
        <a:bodyPr/>
        <a:lstStyle/>
        <a:p>
          <a:endParaRPr lang="en-US" sz="1400"/>
        </a:p>
      </dgm:t>
    </dgm:pt>
    <dgm:pt modelId="{4B7A21A7-16E7-479A-A564-C591A9BA5954}" type="sibTrans" cxnId="{47F4E38D-925E-4438-8835-495D20396D28}">
      <dgm:prSet/>
      <dgm:spPr/>
      <dgm:t>
        <a:bodyPr/>
        <a:lstStyle/>
        <a:p>
          <a:endParaRPr lang="en-US" sz="1400"/>
        </a:p>
      </dgm:t>
    </dgm:pt>
    <dgm:pt modelId="{94A8F25A-0766-48FD-8AF8-43AC45DE7B08}">
      <dgm:prSet custT="1"/>
      <dgm:spPr/>
      <dgm:t>
        <a:bodyPr/>
        <a:lstStyle/>
        <a:p>
          <a:r>
            <a:rPr lang="en-US" sz="2400"/>
            <a:t>Numerik: nilai yang menunjukkan ukuran variabel </a:t>
          </a:r>
          <a:r>
            <a:rPr lang="en-US" sz="2400" i="1"/>
            <a:t>fuzzy</a:t>
          </a:r>
          <a:endParaRPr lang="en-US" sz="2400"/>
        </a:p>
      </dgm:t>
    </dgm:pt>
    <dgm:pt modelId="{C0CFD7F6-17DB-40B6-9747-2E99163CD8C5}" type="parTrans" cxnId="{C0CBAA36-FDE8-49B5-A070-D0A6BBE0F209}">
      <dgm:prSet/>
      <dgm:spPr/>
      <dgm:t>
        <a:bodyPr/>
        <a:lstStyle/>
        <a:p>
          <a:endParaRPr lang="en-US" sz="1400"/>
        </a:p>
      </dgm:t>
    </dgm:pt>
    <dgm:pt modelId="{70CD5DA8-BF54-4DF5-B635-02FFBA6E5A8B}" type="sibTrans" cxnId="{C0CBAA36-FDE8-49B5-A070-D0A6BBE0F209}">
      <dgm:prSet/>
      <dgm:spPr/>
      <dgm:t>
        <a:bodyPr/>
        <a:lstStyle/>
        <a:p>
          <a:endParaRPr lang="en-US" sz="1400"/>
        </a:p>
      </dgm:t>
    </dgm:pt>
    <dgm:pt modelId="{2F3C6ACD-C2D4-4370-AE9B-A4D2635EA3B0}">
      <dgm:prSet custT="1"/>
      <dgm:spPr/>
      <dgm:t>
        <a:bodyPr/>
        <a:lstStyle/>
        <a:p>
          <a:r>
            <a:rPr lang="en-US" sz="1800"/>
            <a:t>Contoh: 35, 78, 112, 0, -12, dsb</a:t>
          </a:r>
        </a:p>
      </dgm:t>
    </dgm:pt>
    <dgm:pt modelId="{94A87838-059C-46C3-9D06-03D4EC7401C0}" type="parTrans" cxnId="{812558E0-31DE-4F13-A03B-A2D12D51D398}">
      <dgm:prSet/>
      <dgm:spPr/>
      <dgm:t>
        <a:bodyPr/>
        <a:lstStyle/>
        <a:p>
          <a:endParaRPr lang="en-US" sz="1400"/>
        </a:p>
      </dgm:t>
    </dgm:pt>
    <dgm:pt modelId="{419BFB43-80F9-41B1-9729-970E1262A9CF}" type="sibTrans" cxnId="{812558E0-31DE-4F13-A03B-A2D12D51D398}">
      <dgm:prSet/>
      <dgm:spPr/>
      <dgm:t>
        <a:bodyPr/>
        <a:lstStyle/>
        <a:p>
          <a:endParaRPr lang="en-US" sz="1400"/>
        </a:p>
      </dgm:t>
    </dgm:pt>
    <dgm:pt modelId="{03AEDB05-121E-41A0-89F9-E58EAC7F63BD}" type="pres">
      <dgm:prSet presAssocID="{3D13FD63-F719-4C64-9750-0FB6E6EB8BA6}" presName="linear" presStyleCnt="0">
        <dgm:presLayoutVars>
          <dgm:animLvl val="lvl"/>
          <dgm:resizeHandles val="exact"/>
        </dgm:presLayoutVars>
      </dgm:prSet>
      <dgm:spPr/>
    </dgm:pt>
    <dgm:pt modelId="{3257A59B-A320-4DA2-85EB-947C6AF0C35E}" type="pres">
      <dgm:prSet presAssocID="{78679BCF-5B1B-456F-BBC6-5C12469FEBC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E14B0A4C-07A6-4DE7-8DEA-A5E395ECE728}" type="pres">
      <dgm:prSet presAssocID="{78679BCF-5B1B-456F-BBC6-5C12469FEBCA}" presName="childText" presStyleLbl="revTx" presStyleIdx="0" presStyleCnt="2">
        <dgm:presLayoutVars>
          <dgm:bulletEnabled val="1"/>
        </dgm:presLayoutVars>
      </dgm:prSet>
      <dgm:spPr/>
    </dgm:pt>
    <dgm:pt modelId="{60EDAC9F-4D80-4DE8-B372-8BF19AD944F0}" type="pres">
      <dgm:prSet presAssocID="{94A8F25A-0766-48FD-8AF8-43AC45DE7B08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BA89E78A-4BAC-4892-B60C-829C7A3EC66E}" type="pres">
      <dgm:prSet presAssocID="{94A8F25A-0766-48FD-8AF8-43AC45DE7B08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90424825-3C5E-4171-96B6-17C70D505AC8}" type="presOf" srcId="{475FE1A6-2BA2-49D6-B888-8D2A74D99C1F}" destId="{E14B0A4C-07A6-4DE7-8DEA-A5E395ECE728}" srcOrd="0" destOrd="0" presId="urn:microsoft.com/office/officeart/2005/8/layout/vList2"/>
    <dgm:cxn modelId="{C0CBAA36-FDE8-49B5-A070-D0A6BBE0F209}" srcId="{3D13FD63-F719-4C64-9750-0FB6E6EB8BA6}" destId="{94A8F25A-0766-48FD-8AF8-43AC45DE7B08}" srcOrd="1" destOrd="0" parTransId="{C0CFD7F6-17DB-40B6-9747-2E99163CD8C5}" sibTransId="{70CD5DA8-BF54-4DF5-B635-02FFBA6E5A8B}"/>
    <dgm:cxn modelId="{57BA8563-4EA6-4F60-9A8E-F7679771A83B}" type="presOf" srcId="{78679BCF-5B1B-456F-BBC6-5C12469FEBCA}" destId="{3257A59B-A320-4DA2-85EB-947C6AF0C35E}" srcOrd="0" destOrd="0" presId="urn:microsoft.com/office/officeart/2005/8/layout/vList2"/>
    <dgm:cxn modelId="{47F4E38D-925E-4438-8835-495D20396D28}" srcId="{78679BCF-5B1B-456F-BBC6-5C12469FEBCA}" destId="{475FE1A6-2BA2-49D6-B888-8D2A74D99C1F}" srcOrd="0" destOrd="0" parTransId="{5AEA1FAA-9308-4964-A243-C5860C4A44D4}" sibTransId="{4B7A21A7-16E7-479A-A564-C591A9BA5954}"/>
    <dgm:cxn modelId="{BB51C3B2-901E-42A5-B1F9-E9616B00692F}" type="presOf" srcId="{2F3C6ACD-C2D4-4370-AE9B-A4D2635EA3B0}" destId="{BA89E78A-4BAC-4892-B60C-829C7A3EC66E}" srcOrd="0" destOrd="0" presId="urn:microsoft.com/office/officeart/2005/8/layout/vList2"/>
    <dgm:cxn modelId="{AF163AC7-E1CD-4A35-8F13-3EC9F3DDC63F}" type="presOf" srcId="{3D13FD63-F719-4C64-9750-0FB6E6EB8BA6}" destId="{03AEDB05-121E-41A0-89F9-E58EAC7F63BD}" srcOrd="0" destOrd="0" presId="urn:microsoft.com/office/officeart/2005/8/layout/vList2"/>
    <dgm:cxn modelId="{812558E0-31DE-4F13-A03B-A2D12D51D398}" srcId="{94A8F25A-0766-48FD-8AF8-43AC45DE7B08}" destId="{2F3C6ACD-C2D4-4370-AE9B-A4D2635EA3B0}" srcOrd="0" destOrd="0" parTransId="{94A87838-059C-46C3-9D06-03D4EC7401C0}" sibTransId="{419BFB43-80F9-41B1-9729-970E1262A9CF}"/>
    <dgm:cxn modelId="{1E94B9E6-A014-46D3-9F9C-F9B833BF5D29}" srcId="{3D13FD63-F719-4C64-9750-0FB6E6EB8BA6}" destId="{78679BCF-5B1B-456F-BBC6-5C12469FEBCA}" srcOrd="0" destOrd="0" parTransId="{79C0053F-1BFA-46FB-AF13-33CFA23F80D8}" sibTransId="{B79FD315-0BAB-4D1C-BF60-12F2A29CCC57}"/>
    <dgm:cxn modelId="{BA01E7E9-9FDA-4BF4-B856-3446A836503A}" type="presOf" srcId="{94A8F25A-0766-48FD-8AF8-43AC45DE7B08}" destId="{60EDAC9F-4D80-4DE8-B372-8BF19AD944F0}" srcOrd="0" destOrd="0" presId="urn:microsoft.com/office/officeart/2005/8/layout/vList2"/>
    <dgm:cxn modelId="{C95E85D4-EA85-407F-AE4D-78AD27820D43}" type="presParOf" srcId="{03AEDB05-121E-41A0-89F9-E58EAC7F63BD}" destId="{3257A59B-A320-4DA2-85EB-947C6AF0C35E}" srcOrd="0" destOrd="0" presId="urn:microsoft.com/office/officeart/2005/8/layout/vList2"/>
    <dgm:cxn modelId="{C8144130-28C7-4C40-9D1D-C7F1E663C280}" type="presParOf" srcId="{03AEDB05-121E-41A0-89F9-E58EAC7F63BD}" destId="{E14B0A4C-07A6-4DE7-8DEA-A5E395ECE728}" srcOrd="1" destOrd="0" presId="urn:microsoft.com/office/officeart/2005/8/layout/vList2"/>
    <dgm:cxn modelId="{07DD6F7A-C2EF-4203-8583-0AE629A0DF3C}" type="presParOf" srcId="{03AEDB05-121E-41A0-89F9-E58EAC7F63BD}" destId="{60EDAC9F-4D80-4DE8-B372-8BF19AD944F0}" srcOrd="2" destOrd="0" presId="urn:microsoft.com/office/officeart/2005/8/layout/vList2"/>
    <dgm:cxn modelId="{A02D5BDB-2C99-4821-9FBA-45F6730C1B2E}" type="presParOf" srcId="{03AEDB05-121E-41A0-89F9-E58EAC7F63BD}" destId="{BA89E78A-4BAC-4892-B60C-829C7A3EC66E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6733C4-1241-455B-80C8-2AB6E46075BB}">
      <dsp:nvSpPr>
        <dsp:cNvPr id="0" name=""/>
        <dsp:cNvSpPr/>
      </dsp:nvSpPr>
      <dsp:spPr>
        <a:xfrm>
          <a:off x="0" y="3394652"/>
          <a:ext cx="7886700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418344-432A-4255-BB9B-A197865C29A8}">
      <dsp:nvSpPr>
        <dsp:cNvPr id="0" name=""/>
        <dsp:cNvSpPr/>
      </dsp:nvSpPr>
      <dsp:spPr>
        <a:xfrm>
          <a:off x="0" y="1936595"/>
          <a:ext cx="7886700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C76E78-D213-47B2-B710-0A3F0FE65A16}">
      <dsp:nvSpPr>
        <dsp:cNvPr id="0" name=""/>
        <dsp:cNvSpPr/>
      </dsp:nvSpPr>
      <dsp:spPr>
        <a:xfrm>
          <a:off x="0" y="478538"/>
          <a:ext cx="7886700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9CB58C-855F-49D0-9EBA-DC16CEF1BF57}">
      <dsp:nvSpPr>
        <dsp:cNvPr id="0" name=""/>
        <dsp:cNvSpPr/>
      </dsp:nvSpPr>
      <dsp:spPr>
        <a:xfrm>
          <a:off x="2050541" y="533"/>
          <a:ext cx="5836158" cy="4780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47625" rIns="47625" bIns="47625" numCol="1" spcCol="1270" anchor="b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D" sz="2500" kern="1200" dirty="0"/>
        </a:p>
      </dsp:txBody>
      <dsp:txXfrm>
        <a:off x="2050541" y="533"/>
        <a:ext cx="5836158" cy="478004"/>
      </dsp:txXfrm>
    </dsp:sp>
    <dsp:sp modelId="{28386751-E703-4177-A9AD-48ADA15AAF49}">
      <dsp:nvSpPr>
        <dsp:cNvPr id="0" name=""/>
        <dsp:cNvSpPr/>
      </dsp:nvSpPr>
      <dsp:spPr>
        <a:xfrm>
          <a:off x="0" y="533"/>
          <a:ext cx="2050542" cy="478004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625" tIns="47625" rIns="47625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CPMK3</a:t>
          </a:r>
          <a:endParaRPr lang="en-ID" sz="2500" kern="1200" dirty="0"/>
        </a:p>
      </dsp:txBody>
      <dsp:txXfrm>
        <a:off x="23338" y="23871"/>
        <a:ext cx="2003866" cy="454666"/>
      </dsp:txXfrm>
    </dsp:sp>
    <dsp:sp modelId="{4CD80074-3A42-49A8-B5DD-BE7165BE3006}">
      <dsp:nvSpPr>
        <dsp:cNvPr id="0" name=""/>
        <dsp:cNvSpPr/>
      </dsp:nvSpPr>
      <dsp:spPr>
        <a:xfrm>
          <a:off x="0" y="478538"/>
          <a:ext cx="7886700" cy="9561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815" tIns="43815" rIns="43815" bIns="43815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Mampu menjelaskan kaitan konsep-konsep dasar logika matematika dan dengan cabang ilmu yang lain</a:t>
          </a:r>
          <a:endParaRPr lang="en-ID" sz="1800" kern="1200" dirty="0"/>
        </a:p>
      </dsp:txBody>
      <dsp:txXfrm>
        <a:off x="0" y="478538"/>
        <a:ext cx="7886700" cy="956152"/>
      </dsp:txXfrm>
    </dsp:sp>
    <dsp:sp modelId="{3C864075-C8DA-4F5E-8A67-E7E864272655}">
      <dsp:nvSpPr>
        <dsp:cNvPr id="0" name=""/>
        <dsp:cNvSpPr/>
      </dsp:nvSpPr>
      <dsp:spPr>
        <a:xfrm>
          <a:off x="2050541" y="1458590"/>
          <a:ext cx="5836158" cy="4780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47625" rIns="47625" bIns="47625" numCol="1" spcCol="1270" anchor="b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D" sz="2500" kern="1200"/>
        </a:p>
      </dsp:txBody>
      <dsp:txXfrm>
        <a:off x="2050541" y="1458590"/>
        <a:ext cx="5836158" cy="478004"/>
      </dsp:txXfrm>
    </dsp:sp>
    <dsp:sp modelId="{096F7C55-301F-49A1-82D5-24969931E7FF}">
      <dsp:nvSpPr>
        <dsp:cNvPr id="0" name=""/>
        <dsp:cNvSpPr/>
      </dsp:nvSpPr>
      <dsp:spPr>
        <a:xfrm>
          <a:off x="0" y="1458590"/>
          <a:ext cx="2050542" cy="478004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625" tIns="47625" rIns="47625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SUB-CPMK6</a:t>
          </a:r>
          <a:endParaRPr lang="en-ID" sz="2500" kern="1200" dirty="0"/>
        </a:p>
      </dsp:txBody>
      <dsp:txXfrm>
        <a:off x="23338" y="1481928"/>
        <a:ext cx="2003866" cy="454666"/>
      </dsp:txXfrm>
    </dsp:sp>
    <dsp:sp modelId="{FC06F23A-B7E0-4BB6-89E8-5902F288B660}">
      <dsp:nvSpPr>
        <dsp:cNvPr id="0" name=""/>
        <dsp:cNvSpPr/>
      </dsp:nvSpPr>
      <dsp:spPr>
        <a:xfrm>
          <a:off x="0" y="1936595"/>
          <a:ext cx="7886700" cy="9561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815" tIns="43815" rIns="43815" bIns="43815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 err="1"/>
            <a:t>Mahasiswa</a:t>
          </a:r>
          <a:r>
            <a:rPr lang="en-US" sz="1800" kern="1200" dirty="0"/>
            <a:t> </a:t>
          </a:r>
          <a:r>
            <a:rPr lang="en-US" sz="1800" kern="1200" dirty="0" err="1"/>
            <a:t>mampu</a:t>
          </a:r>
          <a:r>
            <a:rPr lang="en-US" sz="1800" kern="1200" dirty="0"/>
            <a:t> </a:t>
          </a:r>
          <a:r>
            <a:rPr lang="en-US" sz="1800" kern="1200" dirty="0" err="1"/>
            <a:t>menerapkan</a:t>
          </a:r>
          <a:r>
            <a:rPr lang="en-US" sz="1800" kern="1200" dirty="0"/>
            <a:t> </a:t>
          </a:r>
          <a:r>
            <a:rPr lang="en-US" sz="1800" kern="1200" dirty="0" err="1"/>
            <a:t>logika</a:t>
          </a:r>
          <a:r>
            <a:rPr lang="en-US" sz="1800" kern="1200" dirty="0"/>
            <a:t> fuzzy </a:t>
          </a:r>
          <a:r>
            <a:rPr lang="en-US" sz="1800" kern="1200" dirty="0" err="1"/>
            <a:t>untuk</a:t>
          </a:r>
          <a:r>
            <a:rPr lang="en-US" sz="1800" kern="1200" dirty="0"/>
            <a:t> </a:t>
          </a:r>
          <a:r>
            <a:rPr lang="en-US" sz="1800" kern="1200" dirty="0" err="1"/>
            <a:t>pengambilan</a:t>
          </a:r>
          <a:r>
            <a:rPr lang="en-US" sz="1800" kern="1200" dirty="0"/>
            <a:t> </a:t>
          </a:r>
          <a:r>
            <a:rPr lang="en-US" sz="1800" kern="1200" dirty="0" err="1"/>
            <a:t>keputusan</a:t>
          </a:r>
          <a:r>
            <a:rPr lang="en-US" sz="1800" kern="1200" dirty="0"/>
            <a:t> </a:t>
          </a:r>
          <a:endParaRPr lang="en-ID" sz="1800" kern="1200" dirty="0"/>
        </a:p>
      </dsp:txBody>
      <dsp:txXfrm>
        <a:off x="0" y="1936595"/>
        <a:ext cx="7886700" cy="956152"/>
      </dsp:txXfrm>
    </dsp:sp>
    <dsp:sp modelId="{F06E8E21-7547-44D5-9E06-A9D725CE67B4}">
      <dsp:nvSpPr>
        <dsp:cNvPr id="0" name=""/>
        <dsp:cNvSpPr/>
      </dsp:nvSpPr>
      <dsp:spPr>
        <a:xfrm>
          <a:off x="2050541" y="2916647"/>
          <a:ext cx="5836158" cy="4780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47625" rIns="47625" bIns="47625" numCol="1" spcCol="1270" anchor="b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D" sz="2500" kern="1200"/>
        </a:p>
      </dsp:txBody>
      <dsp:txXfrm>
        <a:off x="2050541" y="2916647"/>
        <a:ext cx="5836158" cy="478004"/>
      </dsp:txXfrm>
    </dsp:sp>
    <dsp:sp modelId="{8A8F9D61-5B13-4D42-8062-DD8523C66579}">
      <dsp:nvSpPr>
        <dsp:cNvPr id="0" name=""/>
        <dsp:cNvSpPr/>
      </dsp:nvSpPr>
      <dsp:spPr>
        <a:xfrm>
          <a:off x="0" y="2916647"/>
          <a:ext cx="2050542" cy="478004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625" tIns="47625" rIns="47625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INDIKATOR</a:t>
          </a:r>
          <a:endParaRPr lang="en-ID" sz="2500" kern="1200" dirty="0"/>
        </a:p>
      </dsp:txBody>
      <dsp:txXfrm>
        <a:off x="23338" y="2939985"/>
        <a:ext cx="2003866" cy="454666"/>
      </dsp:txXfrm>
    </dsp:sp>
    <dsp:sp modelId="{15CEB113-C908-4986-936A-B942CBEA4F4B}">
      <dsp:nvSpPr>
        <dsp:cNvPr id="0" name=""/>
        <dsp:cNvSpPr/>
      </dsp:nvSpPr>
      <dsp:spPr>
        <a:xfrm>
          <a:off x="0" y="3394652"/>
          <a:ext cx="7886700" cy="9561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815" tIns="43815" rIns="43815" bIns="43815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None/>
          </a:pPr>
          <a:r>
            <a:rPr lang="en-US" sz="1800" kern="1200" dirty="0"/>
            <a:t>1. </a:t>
          </a:r>
          <a:r>
            <a:rPr lang="en-US" sz="1800" kern="1200" dirty="0" err="1"/>
            <a:t>Ketepatan</a:t>
          </a:r>
          <a:r>
            <a:rPr lang="en-US" sz="1800" kern="1200" dirty="0"/>
            <a:t> </a:t>
          </a:r>
          <a:r>
            <a:rPr lang="en-US" sz="1800" kern="1200" dirty="0" err="1"/>
            <a:t>dalam</a:t>
          </a:r>
          <a:r>
            <a:rPr lang="en-US" sz="1800" kern="1200" dirty="0"/>
            <a:t> </a:t>
          </a:r>
          <a:r>
            <a:rPr lang="en-US" sz="1800" kern="1200" dirty="0" err="1"/>
            <a:t>menjelaskan</a:t>
          </a:r>
          <a:r>
            <a:rPr lang="en-US" sz="1800" kern="1200" dirty="0"/>
            <a:t> </a:t>
          </a:r>
          <a:r>
            <a:rPr lang="en-US" sz="1800" kern="1200" dirty="0" err="1"/>
            <a:t>istilah-istilah</a:t>
          </a:r>
          <a:r>
            <a:rPr lang="en-US" sz="1800" kern="1200" dirty="0"/>
            <a:t> </a:t>
          </a:r>
          <a:r>
            <a:rPr lang="en-US" sz="1800" kern="1200" dirty="0" err="1"/>
            <a:t>dalam</a:t>
          </a:r>
          <a:r>
            <a:rPr lang="en-US" sz="1800" kern="1200" dirty="0"/>
            <a:t> </a:t>
          </a:r>
          <a:r>
            <a:rPr lang="en-US" sz="1800" kern="1200" dirty="0" err="1"/>
            <a:t>logika</a:t>
          </a:r>
          <a:r>
            <a:rPr lang="en-US" sz="1800" kern="1200" dirty="0"/>
            <a:t> fuzzy. </a:t>
          </a:r>
          <a:endParaRPr lang="en-ID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None/>
          </a:pPr>
          <a:r>
            <a:rPr lang="en-US" sz="1800" kern="1200" dirty="0"/>
            <a:t>2. </a:t>
          </a:r>
          <a:r>
            <a:rPr lang="en-US" sz="1800" kern="1200" dirty="0" err="1"/>
            <a:t>Ketepatan</a:t>
          </a:r>
          <a:r>
            <a:rPr lang="en-US" sz="1800" kern="1200" dirty="0"/>
            <a:t> </a:t>
          </a:r>
          <a:r>
            <a:rPr lang="en-US" sz="1800" kern="1200" dirty="0" err="1"/>
            <a:t>dalam</a:t>
          </a:r>
          <a:r>
            <a:rPr lang="en-US" sz="1800" kern="1200" dirty="0"/>
            <a:t> </a:t>
          </a:r>
          <a:r>
            <a:rPr lang="en-US" sz="1800" kern="1200" dirty="0" err="1"/>
            <a:t>menggunakan</a:t>
          </a:r>
          <a:r>
            <a:rPr lang="en-US" sz="1800" kern="1200" dirty="0"/>
            <a:t> </a:t>
          </a:r>
          <a:r>
            <a:rPr lang="en-US" sz="1800" kern="1200" dirty="0" err="1"/>
            <a:t>istilah-istilah</a:t>
          </a:r>
          <a:r>
            <a:rPr lang="en-US" sz="1800" kern="1200" dirty="0"/>
            <a:t> </a:t>
          </a:r>
          <a:r>
            <a:rPr lang="en-US" sz="1800" kern="1200" dirty="0" err="1"/>
            <a:t>logika</a:t>
          </a:r>
          <a:r>
            <a:rPr lang="en-US" sz="1800" kern="1200" dirty="0"/>
            <a:t> fuzzy.</a:t>
          </a:r>
          <a:endParaRPr lang="en-ID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None/>
          </a:pPr>
          <a:r>
            <a:rPr lang="en-US" sz="1800" kern="1200" dirty="0"/>
            <a:t>3. </a:t>
          </a:r>
          <a:r>
            <a:rPr lang="en-US" sz="1800" kern="1200" dirty="0" err="1"/>
            <a:t>Ketepatan</a:t>
          </a:r>
          <a:r>
            <a:rPr lang="en-US" sz="1800" kern="1200" dirty="0"/>
            <a:t> </a:t>
          </a:r>
          <a:r>
            <a:rPr lang="en-US" sz="1800" kern="1200" dirty="0" err="1"/>
            <a:t>dalam</a:t>
          </a:r>
          <a:r>
            <a:rPr lang="en-US" sz="1800" kern="1200" dirty="0"/>
            <a:t> </a:t>
          </a:r>
          <a:r>
            <a:rPr lang="en-US" sz="1800" kern="1200" dirty="0" err="1"/>
            <a:t>menggunakan</a:t>
          </a:r>
          <a:r>
            <a:rPr lang="en-US" sz="1800" kern="1200" dirty="0"/>
            <a:t> </a:t>
          </a:r>
          <a:r>
            <a:rPr lang="en-US" sz="1800" kern="1200" dirty="0" err="1"/>
            <a:t>logika</a:t>
          </a:r>
          <a:r>
            <a:rPr lang="en-US" sz="1800" kern="1200" dirty="0"/>
            <a:t> Fuzzy </a:t>
          </a:r>
          <a:r>
            <a:rPr lang="en-US" sz="1800" kern="1200" dirty="0" err="1"/>
            <a:t>dalam</a:t>
          </a:r>
          <a:r>
            <a:rPr lang="en-US" sz="1800" kern="1200" dirty="0"/>
            <a:t> </a:t>
          </a:r>
          <a:r>
            <a:rPr lang="en-US" sz="1800" kern="1200" dirty="0" err="1"/>
            <a:t>menyelesaikan</a:t>
          </a:r>
          <a:r>
            <a:rPr lang="en-US" sz="1800" kern="1200" dirty="0"/>
            <a:t> </a:t>
          </a:r>
          <a:r>
            <a:rPr lang="en-US" sz="1800" kern="1200" dirty="0" err="1"/>
            <a:t>masalah</a:t>
          </a:r>
          <a:r>
            <a:rPr lang="en-US" sz="1800" kern="1200" dirty="0"/>
            <a:t> </a:t>
          </a:r>
          <a:endParaRPr lang="en-ID" sz="1800" kern="1200" dirty="0"/>
        </a:p>
      </dsp:txBody>
      <dsp:txXfrm>
        <a:off x="0" y="3394652"/>
        <a:ext cx="7886700" cy="95615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B653AF-0EF7-4964-A9E8-2F0E0250B6F6}">
      <dsp:nvSpPr>
        <dsp:cNvPr id="0" name=""/>
        <dsp:cNvSpPr/>
      </dsp:nvSpPr>
      <dsp:spPr>
        <a:xfrm>
          <a:off x="0" y="62939"/>
          <a:ext cx="4869656" cy="7675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1. Variabel </a:t>
          </a:r>
          <a:r>
            <a:rPr lang="en-US" sz="3200" i="1" kern="1200"/>
            <a:t>fuzzy</a:t>
          </a:r>
          <a:endParaRPr lang="en-US" sz="3200" kern="1200"/>
        </a:p>
      </dsp:txBody>
      <dsp:txXfrm>
        <a:off x="37467" y="100406"/>
        <a:ext cx="4794722" cy="692586"/>
      </dsp:txXfrm>
    </dsp:sp>
    <dsp:sp modelId="{D452A179-D694-4FF6-A5E1-82A9E9CF7E71}">
      <dsp:nvSpPr>
        <dsp:cNvPr id="0" name=""/>
        <dsp:cNvSpPr/>
      </dsp:nvSpPr>
      <dsp:spPr>
        <a:xfrm>
          <a:off x="0" y="830459"/>
          <a:ext cx="4869656" cy="794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612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/>
            <a:t>Contoh: umur, kecepatan, temperatur, dsb</a:t>
          </a:r>
        </a:p>
      </dsp:txBody>
      <dsp:txXfrm>
        <a:off x="0" y="830459"/>
        <a:ext cx="4869656" cy="794880"/>
      </dsp:txXfrm>
    </dsp:sp>
    <dsp:sp modelId="{E5E580C8-1439-4661-85ED-1714846149EB}">
      <dsp:nvSpPr>
        <dsp:cNvPr id="0" name=""/>
        <dsp:cNvSpPr/>
      </dsp:nvSpPr>
      <dsp:spPr>
        <a:xfrm>
          <a:off x="0" y="1625339"/>
          <a:ext cx="4869656" cy="76752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2. Himpunan </a:t>
          </a:r>
          <a:r>
            <a:rPr lang="en-US" sz="3200" i="1" kern="1200"/>
            <a:t>fuzzy</a:t>
          </a:r>
          <a:endParaRPr lang="en-US" sz="3200" kern="1200"/>
        </a:p>
      </dsp:txBody>
      <dsp:txXfrm>
        <a:off x="37467" y="1662806"/>
        <a:ext cx="4794722" cy="692586"/>
      </dsp:txXfrm>
    </dsp:sp>
    <dsp:sp modelId="{2A706C0A-3BD5-49E7-99A6-72183114CBC5}">
      <dsp:nvSpPr>
        <dsp:cNvPr id="0" name=""/>
        <dsp:cNvSpPr/>
      </dsp:nvSpPr>
      <dsp:spPr>
        <a:xfrm>
          <a:off x="0" y="2392860"/>
          <a:ext cx="4869656" cy="2649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612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/>
            <a:t>Grup yang mewakili kondisi tertentu dalam suatu variabel </a:t>
          </a:r>
          <a:r>
            <a:rPr lang="en-US" sz="2500" i="1" kern="1200"/>
            <a:t>fuzzy</a:t>
          </a:r>
          <a:endParaRPr lang="en-US" sz="2500" kern="120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/>
            <a:t>Contoh: Variabel temperatur air dibagi menjadi 3 himpunan </a:t>
          </a:r>
          <a:r>
            <a:rPr lang="en-US" sz="2500" i="1" kern="1200"/>
            <a:t>fuzzy</a:t>
          </a:r>
          <a:r>
            <a:rPr lang="en-US" sz="2500" kern="1200"/>
            <a:t>: PANAS, DINGIN, SEJUK, dsb</a:t>
          </a:r>
        </a:p>
      </dsp:txBody>
      <dsp:txXfrm>
        <a:off x="0" y="2392860"/>
        <a:ext cx="4869656" cy="264960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17DE42-1982-4F9F-B018-203F8AF90BC1}">
      <dsp:nvSpPr>
        <dsp:cNvPr id="0" name=""/>
        <dsp:cNvSpPr/>
      </dsp:nvSpPr>
      <dsp:spPr>
        <a:xfrm>
          <a:off x="0" y="32249"/>
          <a:ext cx="4869656" cy="71954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3. Semesta pembicaraan</a:t>
          </a:r>
        </a:p>
      </dsp:txBody>
      <dsp:txXfrm>
        <a:off x="35125" y="67374"/>
        <a:ext cx="4799406" cy="649299"/>
      </dsp:txXfrm>
    </dsp:sp>
    <dsp:sp modelId="{35BB5216-2FED-4396-8BFB-BBD9093B2D40}">
      <dsp:nvSpPr>
        <dsp:cNvPr id="0" name=""/>
        <dsp:cNvSpPr/>
      </dsp:nvSpPr>
      <dsp:spPr>
        <a:xfrm>
          <a:off x="0" y="751799"/>
          <a:ext cx="4869656" cy="17698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612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Keseluruhan nilai yang diperbolehkan untuk dioperasikan dengan variabel </a:t>
          </a:r>
          <a:r>
            <a:rPr lang="en-US" sz="2300" i="1" kern="1200"/>
            <a:t>fuzzy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Contoh: semesta pembicaraan variabel umur adalah [0, </a:t>
          </a:r>
          <a:r>
            <a:rPr lang="en-US" sz="2300" kern="1200">
              <a:sym typeface="Symbol" panose="05050102010706020507" pitchFamily="18" charset="2"/>
            </a:rPr>
            <a:t></a:t>
          </a:r>
          <a:r>
            <a:rPr lang="en-US" sz="2300" kern="1200"/>
            <a:t>]</a:t>
          </a:r>
        </a:p>
      </dsp:txBody>
      <dsp:txXfrm>
        <a:off x="0" y="751799"/>
        <a:ext cx="4869656" cy="1769850"/>
      </dsp:txXfrm>
    </dsp:sp>
    <dsp:sp modelId="{8A0129D6-3874-4631-BBA8-F882F96E2205}">
      <dsp:nvSpPr>
        <dsp:cNvPr id="0" name=""/>
        <dsp:cNvSpPr/>
      </dsp:nvSpPr>
      <dsp:spPr>
        <a:xfrm>
          <a:off x="0" y="2521650"/>
          <a:ext cx="4869656" cy="719549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4. Domain</a:t>
          </a:r>
        </a:p>
      </dsp:txBody>
      <dsp:txXfrm>
        <a:off x="35125" y="2556775"/>
        <a:ext cx="4799406" cy="649299"/>
      </dsp:txXfrm>
    </dsp:sp>
    <dsp:sp modelId="{6ED836EA-8F16-4464-8D3C-7258B4908521}">
      <dsp:nvSpPr>
        <dsp:cNvPr id="0" name=""/>
        <dsp:cNvSpPr/>
      </dsp:nvSpPr>
      <dsp:spPr>
        <a:xfrm>
          <a:off x="0" y="3241200"/>
          <a:ext cx="4869656" cy="1831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612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Keseluruhan nilai yang diperbolehkan untuk dioperasikan dalam suatu himpunan </a:t>
          </a:r>
          <a:r>
            <a:rPr lang="en-US" sz="2300" i="1" kern="1200"/>
            <a:t>fuzzy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Contoh: DINGIN = [0, 15]	</a:t>
          </a:r>
        </a:p>
        <a:p>
          <a:pPr marL="457200" lvl="2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MUDA = [0, 35]</a:t>
          </a:r>
        </a:p>
      </dsp:txBody>
      <dsp:txXfrm>
        <a:off x="0" y="3241200"/>
        <a:ext cx="4869656" cy="183195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B0128E-F568-4466-A6B4-065BFB8E8D02}">
      <dsp:nvSpPr>
        <dsp:cNvPr id="0" name=""/>
        <dsp:cNvSpPr/>
      </dsp:nvSpPr>
      <dsp:spPr>
        <a:xfrm>
          <a:off x="0" y="218592"/>
          <a:ext cx="4885203" cy="55165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Gabungan (</a:t>
          </a:r>
          <a:r>
            <a:rPr lang="en-US" sz="2300" i="1" kern="1200"/>
            <a:t>union</a:t>
          </a:r>
          <a:r>
            <a:rPr lang="en-US" sz="2300" kern="1200"/>
            <a:t>)</a:t>
          </a:r>
        </a:p>
      </dsp:txBody>
      <dsp:txXfrm>
        <a:off x="26930" y="245522"/>
        <a:ext cx="4831343" cy="497795"/>
      </dsp:txXfrm>
    </dsp:sp>
    <dsp:sp modelId="{6D4930E1-8493-4CB1-89C8-DC83EBC8E432}">
      <dsp:nvSpPr>
        <dsp:cNvPr id="0" name=""/>
        <dsp:cNvSpPr/>
      </dsp:nvSpPr>
      <dsp:spPr>
        <a:xfrm>
          <a:off x="0" y="770248"/>
          <a:ext cx="4885203" cy="6427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5105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A </a:t>
          </a:r>
          <a:r>
            <a:rPr lang="en-US" sz="1800" kern="1200">
              <a:sym typeface="Symbol" panose="05050102010706020507" pitchFamily="18" charset="2"/>
            </a:rPr>
            <a:t></a:t>
          </a:r>
          <a:r>
            <a:rPr lang="en-US" sz="1800" kern="1200"/>
            <a:t> B = { x | x </a:t>
          </a:r>
          <a:r>
            <a:rPr lang="en-US" sz="1800" kern="1200">
              <a:sym typeface="Symbol" panose="05050102010706020507" pitchFamily="18" charset="2"/>
            </a:rPr>
            <a:t></a:t>
          </a:r>
          <a:r>
            <a:rPr lang="en-US" sz="1800" kern="1200"/>
            <a:t> A atau x </a:t>
          </a:r>
          <a:r>
            <a:rPr lang="en-US" sz="1800" kern="1200">
              <a:sym typeface="Symbol" panose="05050102010706020507" pitchFamily="18" charset="2"/>
            </a:rPr>
            <a:t></a:t>
          </a:r>
          <a:r>
            <a:rPr lang="en-US" sz="1800" kern="1200"/>
            <a:t> B}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>
              <a:sym typeface="Symbol" panose="05050102010706020507" pitchFamily="18" charset="2"/>
            </a:rPr>
            <a:t></a:t>
          </a:r>
          <a:r>
            <a:rPr lang="en-US" sz="1800" kern="1200" baseline="-25000"/>
            <a:t>A</a:t>
          </a:r>
          <a:r>
            <a:rPr lang="en-US" sz="1800" kern="1200" baseline="-25000">
              <a:sym typeface="Symbol" panose="05050102010706020507" pitchFamily="18" charset="2"/>
            </a:rPr>
            <a:t></a:t>
          </a:r>
          <a:r>
            <a:rPr lang="en-US" sz="1800" kern="1200" baseline="-25000"/>
            <a:t>B</a:t>
          </a:r>
          <a:r>
            <a:rPr lang="en-US" sz="1800" kern="1200"/>
            <a:t> = </a:t>
          </a:r>
          <a:r>
            <a:rPr lang="en-US" sz="1800" kern="1200">
              <a:sym typeface="Symbol" panose="05050102010706020507" pitchFamily="18" charset="2"/>
            </a:rPr>
            <a:t></a:t>
          </a:r>
          <a:r>
            <a:rPr lang="en-US" sz="1800" kern="1200" baseline="-25000"/>
            <a:t>A</a:t>
          </a:r>
          <a:r>
            <a:rPr lang="en-US" sz="1800" kern="1200"/>
            <a:t>(x) </a:t>
          </a:r>
          <a:r>
            <a:rPr lang="en-US" sz="1800" kern="1200">
              <a:sym typeface="Symbol" panose="05050102010706020507" pitchFamily="18" charset="2"/>
            </a:rPr>
            <a:t></a:t>
          </a:r>
          <a:r>
            <a:rPr lang="en-US" sz="1800" kern="1200"/>
            <a:t> </a:t>
          </a:r>
          <a:r>
            <a:rPr lang="en-US" sz="1800" kern="1200">
              <a:sym typeface="Symbol" panose="05050102010706020507" pitchFamily="18" charset="2"/>
            </a:rPr>
            <a:t></a:t>
          </a:r>
          <a:r>
            <a:rPr lang="en-US" sz="1800" kern="1200" baseline="-25000"/>
            <a:t>B</a:t>
          </a:r>
          <a:r>
            <a:rPr lang="en-US" sz="1800" kern="1200"/>
            <a:t>(x) = max(</a:t>
          </a:r>
          <a:r>
            <a:rPr lang="en-US" sz="1800" kern="1200">
              <a:sym typeface="Symbol" panose="05050102010706020507" pitchFamily="18" charset="2"/>
            </a:rPr>
            <a:t></a:t>
          </a:r>
          <a:r>
            <a:rPr lang="en-US" sz="1800" kern="1200" baseline="-25000"/>
            <a:t>A</a:t>
          </a:r>
          <a:r>
            <a:rPr lang="en-US" sz="1800" kern="1200"/>
            <a:t>(x), </a:t>
          </a:r>
          <a:r>
            <a:rPr lang="en-US" sz="1800" kern="1200">
              <a:sym typeface="Symbol" panose="05050102010706020507" pitchFamily="18" charset="2"/>
            </a:rPr>
            <a:t></a:t>
          </a:r>
          <a:r>
            <a:rPr lang="en-US" sz="1800" kern="1200" baseline="-25000"/>
            <a:t>B</a:t>
          </a:r>
          <a:r>
            <a:rPr lang="en-US" sz="1800" kern="1200"/>
            <a:t>(x))</a:t>
          </a:r>
        </a:p>
      </dsp:txBody>
      <dsp:txXfrm>
        <a:off x="0" y="770248"/>
        <a:ext cx="4885203" cy="642734"/>
      </dsp:txXfrm>
    </dsp:sp>
    <dsp:sp modelId="{0566A4D5-7789-4381-BDFA-7FD99B105069}">
      <dsp:nvSpPr>
        <dsp:cNvPr id="0" name=""/>
        <dsp:cNvSpPr/>
      </dsp:nvSpPr>
      <dsp:spPr>
        <a:xfrm>
          <a:off x="0" y="1412982"/>
          <a:ext cx="4885203" cy="551655"/>
        </a:xfrm>
        <a:prstGeom prst="roundRect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Irisan (</a:t>
          </a:r>
          <a:r>
            <a:rPr lang="en-US" sz="2300" i="1" kern="1200"/>
            <a:t>intersection</a:t>
          </a:r>
          <a:r>
            <a:rPr lang="en-US" sz="2300" kern="1200"/>
            <a:t>)</a:t>
          </a:r>
        </a:p>
      </dsp:txBody>
      <dsp:txXfrm>
        <a:off x="26930" y="1439912"/>
        <a:ext cx="4831343" cy="497795"/>
      </dsp:txXfrm>
    </dsp:sp>
    <dsp:sp modelId="{A8E3AF65-1E9B-44F4-9F62-B634CE680EE8}">
      <dsp:nvSpPr>
        <dsp:cNvPr id="0" name=""/>
        <dsp:cNvSpPr/>
      </dsp:nvSpPr>
      <dsp:spPr>
        <a:xfrm>
          <a:off x="0" y="1964638"/>
          <a:ext cx="4885203" cy="6427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5105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A </a:t>
          </a:r>
          <a:r>
            <a:rPr lang="en-US" sz="1800" kern="1200">
              <a:sym typeface="Symbol" panose="05050102010706020507" pitchFamily="18" charset="2"/>
            </a:rPr>
            <a:t></a:t>
          </a:r>
          <a:r>
            <a:rPr lang="en-US" sz="1800" kern="1200"/>
            <a:t> B = { x | x </a:t>
          </a:r>
          <a:r>
            <a:rPr lang="en-US" sz="1800" kern="1200">
              <a:sym typeface="Symbol" panose="05050102010706020507" pitchFamily="18" charset="2"/>
            </a:rPr>
            <a:t></a:t>
          </a:r>
          <a:r>
            <a:rPr lang="en-US" sz="1800" kern="1200"/>
            <a:t> A dan x </a:t>
          </a:r>
          <a:r>
            <a:rPr lang="en-US" sz="1800" kern="1200">
              <a:sym typeface="Symbol" panose="05050102010706020507" pitchFamily="18" charset="2"/>
            </a:rPr>
            <a:t></a:t>
          </a:r>
          <a:r>
            <a:rPr lang="en-US" sz="1800" kern="1200"/>
            <a:t> B }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>
              <a:sym typeface="Symbol" panose="05050102010706020507" pitchFamily="18" charset="2"/>
            </a:rPr>
            <a:t></a:t>
          </a:r>
          <a:r>
            <a:rPr lang="en-US" sz="1800" kern="1200" baseline="-25000"/>
            <a:t>A</a:t>
          </a:r>
          <a:r>
            <a:rPr lang="en-US" sz="1800" kern="1200" baseline="-25000">
              <a:sym typeface="Symbol" panose="05050102010706020507" pitchFamily="18" charset="2"/>
            </a:rPr>
            <a:t></a:t>
          </a:r>
          <a:r>
            <a:rPr lang="en-US" sz="1800" kern="1200" baseline="-25000"/>
            <a:t>B</a:t>
          </a:r>
          <a:r>
            <a:rPr lang="en-US" sz="1800" kern="1200"/>
            <a:t>(x) = </a:t>
          </a:r>
          <a:r>
            <a:rPr lang="en-US" sz="1800" kern="1200">
              <a:sym typeface="Symbol" panose="05050102010706020507" pitchFamily="18" charset="2"/>
            </a:rPr>
            <a:t></a:t>
          </a:r>
          <a:r>
            <a:rPr lang="en-US" sz="1800" kern="1200" baseline="-25000"/>
            <a:t>A</a:t>
          </a:r>
          <a:r>
            <a:rPr lang="en-US" sz="1800" kern="1200"/>
            <a:t>(x) </a:t>
          </a:r>
          <a:r>
            <a:rPr lang="en-US" sz="1800" kern="1200">
              <a:sym typeface="Symbol" panose="05050102010706020507" pitchFamily="18" charset="2"/>
            </a:rPr>
            <a:t></a:t>
          </a:r>
          <a:r>
            <a:rPr lang="en-US" sz="1800" kern="1200"/>
            <a:t> </a:t>
          </a:r>
          <a:r>
            <a:rPr lang="en-US" sz="1800" kern="1200">
              <a:sym typeface="Symbol" panose="05050102010706020507" pitchFamily="18" charset="2"/>
            </a:rPr>
            <a:t></a:t>
          </a:r>
          <a:r>
            <a:rPr lang="en-US" sz="1800" kern="1200" baseline="-25000"/>
            <a:t>B</a:t>
          </a:r>
          <a:r>
            <a:rPr lang="en-US" sz="1800" kern="1200"/>
            <a:t>(x) = min(</a:t>
          </a:r>
          <a:r>
            <a:rPr lang="en-US" sz="1800" kern="1200">
              <a:sym typeface="Symbol" panose="05050102010706020507" pitchFamily="18" charset="2"/>
            </a:rPr>
            <a:t></a:t>
          </a:r>
          <a:r>
            <a:rPr lang="en-US" sz="1800" kern="1200" baseline="-25000"/>
            <a:t>A</a:t>
          </a:r>
          <a:r>
            <a:rPr lang="en-US" sz="1800" kern="1200"/>
            <a:t>(x), </a:t>
          </a:r>
          <a:r>
            <a:rPr lang="en-US" sz="1800" kern="1200">
              <a:sym typeface="Symbol" panose="05050102010706020507" pitchFamily="18" charset="2"/>
            </a:rPr>
            <a:t></a:t>
          </a:r>
          <a:r>
            <a:rPr lang="en-US" sz="1800" kern="1200" baseline="-25000"/>
            <a:t>B</a:t>
          </a:r>
          <a:r>
            <a:rPr lang="en-US" sz="1800" kern="1200"/>
            <a:t>(x))</a:t>
          </a:r>
        </a:p>
      </dsp:txBody>
      <dsp:txXfrm>
        <a:off x="0" y="1964638"/>
        <a:ext cx="4885203" cy="642734"/>
      </dsp:txXfrm>
    </dsp:sp>
    <dsp:sp modelId="{4CE42D6D-35BC-4294-BE3F-DCB3321FAF51}">
      <dsp:nvSpPr>
        <dsp:cNvPr id="0" name=""/>
        <dsp:cNvSpPr/>
      </dsp:nvSpPr>
      <dsp:spPr>
        <a:xfrm>
          <a:off x="0" y="2607372"/>
          <a:ext cx="4885203" cy="551655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Komplemen</a:t>
          </a:r>
        </a:p>
      </dsp:txBody>
      <dsp:txXfrm>
        <a:off x="26930" y="2634302"/>
        <a:ext cx="4831343" cy="497795"/>
      </dsp:txXfrm>
    </dsp:sp>
    <dsp:sp modelId="{DAB01C6F-9967-46CE-BC86-65D654167738}">
      <dsp:nvSpPr>
        <dsp:cNvPr id="0" name=""/>
        <dsp:cNvSpPr/>
      </dsp:nvSpPr>
      <dsp:spPr>
        <a:xfrm>
          <a:off x="0" y="3159027"/>
          <a:ext cx="4885203" cy="6427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5105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A’ = { x | x </a:t>
          </a:r>
          <a:r>
            <a:rPr lang="en-US" sz="1800" kern="1200">
              <a:sym typeface="Symbol" panose="05050102010706020507" pitchFamily="18" charset="2"/>
            </a:rPr>
            <a:t></a:t>
          </a:r>
          <a:r>
            <a:rPr lang="en-US" sz="1800" kern="1200"/>
            <a:t> A, x </a:t>
          </a:r>
          <a:r>
            <a:rPr lang="en-US" sz="1800" kern="1200">
              <a:sym typeface="Symbol" panose="05050102010706020507" pitchFamily="18" charset="2"/>
            </a:rPr>
            <a:t></a:t>
          </a:r>
          <a:r>
            <a:rPr lang="en-US" sz="1800" kern="1200"/>
            <a:t> X }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>
              <a:sym typeface="Symbol" panose="05050102010706020507" pitchFamily="18" charset="2"/>
            </a:rPr>
            <a:t></a:t>
          </a:r>
          <a:r>
            <a:rPr lang="en-US" sz="1800" kern="1200" baseline="-25000"/>
            <a:t>A’</a:t>
          </a:r>
          <a:r>
            <a:rPr lang="en-US" sz="1800" kern="1200"/>
            <a:t>(x) = 1 - </a:t>
          </a:r>
          <a:r>
            <a:rPr lang="en-US" sz="1800" kern="1200">
              <a:sym typeface="Symbol" panose="05050102010706020507" pitchFamily="18" charset="2"/>
            </a:rPr>
            <a:t></a:t>
          </a:r>
          <a:r>
            <a:rPr lang="en-US" sz="1800" kern="1200" baseline="-25000"/>
            <a:t>A</a:t>
          </a:r>
          <a:r>
            <a:rPr lang="en-US" sz="1800" kern="1200"/>
            <a:t>(x)</a:t>
          </a:r>
        </a:p>
      </dsp:txBody>
      <dsp:txXfrm>
        <a:off x="0" y="3159027"/>
        <a:ext cx="4885203" cy="642734"/>
      </dsp:txXfrm>
    </dsp:sp>
    <dsp:sp modelId="{EBA3A5AD-F806-40A6-8C6C-08586765BC5F}">
      <dsp:nvSpPr>
        <dsp:cNvPr id="0" name=""/>
        <dsp:cNvSpPr/>
      </dsp:nvSpPr>
      <dsp:spPr>
        <a:xfrm>
          <a:off x="0" y="3801763"/>
          <a:ext cx="4885203" cy="551655"/>
        </a:xfrm>
        <a:prstGeom prst="roundRect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Perkalian kartesian (</a:t>
          </a:r>
          <a:r>
            <a:rPr lang="en-US" sz="2300" i="1" kern="1200"/>
            <a:t>cartesian product</a:t>
          </a:r>
          <a:r>
            <a:rPr lang="en-US" sz="2300" kern="1200"/>
            <a:t>)</a:t>
          </a:r>
        </a:p>
      </dsp:txBody>
      <dsp:txXfrm>
        <a:off x="26930" y="3828693"/>
        <a:ext cx="4831343" cy="497795"/>
      </dsp:txXfrm>
    </dsp:sp>
    <dsp:sp modelId="{7783529F-E836-4240-99C8-7BA3A50BA187}">
      <dsp:nvSpPr>
        <dsp:cNvPr id="0" name=""/>
        <dsp:cNvSpPr/>
      </dsp:nvSpPr>
      <dsp:spPr>
        <a:xfrm>
          <a:off x="0" y="4353418"/>
          <a:ext cx="4885203" cy="380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5105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A </a:t>
          </a:r>
          <a:r>
            <a:rPr lang="en-US" sz="1800" kern="1200">
              <a:sym typeface="Symbol" panose="05050102010706020507" pitchFamily="18" charset="2"/>
            </a:rPr>
            <a:t></a:t>
          </a:r>
          <a:r>
            <a:rPr lang="en-US" sz="1800" kern="1200"/>
            <a:t> B = { (a,b) | a </a:t>
          </a:r>
          <a:r>
            <a:rPr lang="en-US" sz="1800" kern="1200">
              <a:sym typeface="Symbol" panose="05050102010706020507" pitchFamily="18" charset="2"/>
            </a:rPr>
            <a:t></a:t>
          </a:r>
          <a:r>
            <a:rPr lang="en-US" sz="1800" kern="1200"/>
            <a:t> A dan b </a:t>
          </a:r>
          <a:r>
            <a:rPr lang="en-US" sz="1800" kern="1200">
              <a:sym typeface="Symbol" panose="05050102010706020507" pitchFamily="18" charset="2"/>
            </a:rPr>
            <a:t></a:t>
          </a:r>
          <a:r>
            <a:rPr lang="en-US" sz="1800" kern="1200"/>
            <a:t> B }</a:t>
          </a:r>
        </a:p>
      </dsp:txBody>
      <dsp:txXfrm>
        <a:off x="0" y="4353418"/>
        <a:ext cx="4885203" cy="380880"/>
      </dsp:txXfrm>
    </dsp:sp>
    <dsp:sp modelId="{2A571BD3-A635-45D3-9F31-7659AFD3CC1D}">
      <dsp:nvSpPr>
        <dsp:cNvPr id="0" name=""/>
        <dsp:cNvSpPr/>
      </dsp:nvSpPr>
      <dsp:spPr>
        <a:xfrm>
          <a:off x="0" y="4734298"/>
          <a:ext cx="4885203" cy="551655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Selisih (</a:t>
          </a:r>
          <a:r>
            <a:rPr lang="en-US" sz="2300" i="1" kern="1200"/>
            <a:t>difference</a:t>
          </a:r>
          <a:r>
            <a:rPr lang="en-US" sz="2300" kern="1200"/>
            <a:t>)</a:t>
          </a:r>
        </a:p>
      </dsp:txBody>
      <dsp:txXfrm>
        <a:off x="26930" y="4761228"/>
        <a:ext cx="4831343" cy="497795"/>
      </dsp:txXfrm>
    </dsp:sp>
    <dsp:sp modelId="{A7ECA224-3864-4CE6-BD67-8C88243DF00B}">
      <dsp:nvSpPr>
        <dsp:cNvPr id="0" name=""/>
        <dsp:cNvSpPr/>
      </dsp:nvSpPr>
      <dsp:spPr>
        <a:xfrm>
          <a:off x="0" y="5285953"/>
          <a:ext cx="4885203" cy="380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5105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A – B = { x | x </a:t>
          </a:r>
          <a:r>
            <a:rPr lang="en-US" sz="1800" kern="1200">
              <a:sym typeface="Symbol" panose="05050102010706020507" pitchFamily="18" charset="2"/>
            </a:rPr>
            <a:t></a:t>
          </a:r>
          <a:r>
            <a:rPr lang="en-US" sz="1800" kern="1200"/>
            <a:t> A dan x </a:t>
          </a:r>
          <a:r>
            <a:rPr lang="en-US" sz="1800" kern="1200">
              <a:sym typeface="Symbol" panose="05050102010706020507" pitchFamily="18" charset="2"/>
            </a:rPr>
            <a:t></a:t>
          </a:r>
          <a:r>
            <a:rPr lang="en-US" sz="1800" kern="1200"/>
            <a:t> B } = A </a:t>
          </a:r>
          <a:r>
            <a:rPr lang="en-US" sz="1800" kern="1200">
              <a:sym typeface="Symbol" panose="05050102010706020507" pitchFamily="18" charset="2"/>
            </a:rPr>
            <a:t></a:t>
          </a:r>
          <a:r>
            <a:rPr lang="en-US" sz="1800" kern="1200"/>
            <a:t> B’</a:t>
          </a:r>
        </a:p>
      </dsp:txBody>
      <dsp:txXfrm>
        <a:off x="0" y="5285953"/>
        <a:ext cx="4885203" cy="3808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D8C3FA-8FE4-4716-B726-01EABF2A3E05}">
      <dsp:nvSpPr>
        <dsp:cNvPr id="0" name=""/>
        <dsp:cNvSpPr/>
      </dsp:nvSpPr>
      <dsp:spPr>
        <a:xfrm>
          <a:off x="0" y="718"/>
          <a:ext cx="48852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7BFB5D-CC70-4DDC-AB94-6A07F3CCB761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A24F70-F8FD-4021-A376-47AEA2DBD791}">
      <dsp:nvSpPr>
        <dsp:cNvPr id="0" name=""/>
        <dsp:cNvSpPr/>
      </dsp:nvSpPr>
      <dsp:spPr>
        <a:xfrm>
          <a:off x="1941716" y="718"/>
          <a:ext cx="2943486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Logika </a:t>
          </a:r>
          <a:r>
            <a:rPr lang="en-US" sz="1400" i="1" kern="1200"/>
            <a:t>fuzzy</a:t>
          </a:r>
          <a:r>
            <a:rPr lang="en-US" sz="1400" kern="1200"/>
            <a:t> umumnya diterapkan pada masalah-masalah yang mengandung unsur ketidakpastian (</a:t>
          </a:r>
          <a:r>
            <a:rPr lang="en-US" sz="1400" i="1" kern="1200"/>
            <a:t>uncertainty</a:t>
          </a:r>
          <a:r>
            <a:rPr lang="en-US" sz="1400" kern="1200"/>
            <a:t>), ketidaktepatan (</a:t>
          </a:r>
          <a:r>
            <a:rPr lang="en-US" sz="1400" i="1" kern="1200"/>
            <a:t>imprecise</a:t>
          </a:r>
          <a:r>
            <a:rPr lang="en-US" sz="1400" kern="1200"/>
            <a:t>), </a:t>
          </a:r>
          <a:r>
            <a:rPr lang="en-US" sz="1400" i="1" kern="1200"/>
            <a:t>noisy</a:t>
          </a:r>
          <a:r>
            <a:rPr lang="en-US" sz="1400" kern="1200"/>
            <a:t>, dan sebagainya.</a:t>
          </a:r>
        </a:p>
      </dsp:txBody>
      <dsp:txXfrm>
        <a:off x="1941716" y="718"/>
        <a:ext cx="2943486" cy="1681139"/>
      </dsp:txXfrm>
    </dsp:sp>
    <dsp:sp modelId="{BAC3F45E-28C5-43E7-AFD7-84D57A462943}">
      <dsp:nvSpPr>
        <dsp:cNvPr id="0" name=""/>
        <dsp:cNvSpPr/>
      </dsp:nvSpPr>
      <dsp:spPr>
        <a:xfrm>
          <a:off x="0" y="2102143"/>
          <a:ext cx="48852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137F5E-06DC-48AB-9604-7CFC573AA0C7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365F2E-A923-4F1D-994E-81C7BF48CC4A}">
      <dsp:nvSpPr>
        <dsp:cNvPr id="0" name=""/>
        <dsp:cNvSpPr/>
      </dsp:nvSpPr>
      <dsp:spPr>
        <a:xfrm>
          <a:off x="1941716" y="2102143"/>
          <a:ext cx="2943486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Logika </a:t>
          </a:r>
          <a:r>
            <a:rPr lang="en-US" sz="1400" i="1" kern="1200"/>
            <a:t>fuzzy</a:t>
          </a:r>
          <a:r>
            <a:rPr lang="en-US" sz="1400" kern="1200"/>
            <a:t> menjembatani bahasa mesin yang presisi dengan bahasa manusia yang menekankan pada makna atau arti  (</a:t>
          </a:r>
          <a:r>
            <a:rPr lang="en-US" sz="1400" i="1" kern="1200"/>
            <a:t>significance</a:t>
          </a:r>
          <a:r>
            <a:rPr lang="en-US" sz="1400" kern="1200"/>
            <a:t>).</a:t>
          </a:r>
        </a:p>
      </dsp:txBody>
      <dsp:txXfrm>
        <a:off x="1941716" y="2102143"/>
        <a:ext cx="2943486" cy="1681139"/>
      </dsp:txXfrm>
    </dsp:sp>
    <dsp:sp modelId="{7D4C052C-F1FF-426A-881B-A2A3402708D7}">
      <dsp:nvSpPr>
        <dsp:cNvPr id="0" name=""/>
        <dsp:cNvSpPr/>
      </dsp:nvSpPr>
      <dsp:spPr>
        <a:xfrm>
          <a:off x="0" y="4203567"/>
          <a:ext cx="48852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F0B37C-5388-44C2-8128-3A98D2D44FA7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6ED57E-136B-404B-A7B5-30639258068B}">
      <dsp:nvSpPr>
        <dsp:cNvPr id="0" name=""/>
        <dsp:cNvSpPr/>
      </dsp:nvSpPr>
      <dsp:spPr>
        <a:xfrm>
          <a:off x="1941716" y="4203567"/>
          <a:ext cx="2943486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Logika fuzzy dikembangkan berdasarkan bahasa manusia (bahasa alami)</a:t>
          </a:r>
        </a:p>
      </dsp:txBody>
      <dsp:txXfrm>
        <a:off x="1941716" y="4203567"/>
        <a:ext cx="2943486" cy="168113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FB79B1-7FFA-499B-B7CD-CC2EF5EDD2E6}">
      <dsp:nvSpPr>
        <dsp:cNvPr id="0" name=""/>
        <dsp:cNvSpPr/>
      </dsp:nvSpPr>
      <dsp:spPr>
        <a:xfrm>
          <a:off x="0" y="718"/>
          <a:ext cx="48852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D48640-6AFE-40CD-9517-E5B4DBA98351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79A5DB-4814-4DF2-ADD2-FF4A3FABAADE}">
      <dsp:nvSpPr>
        <dsp:cNvPr id="0" name=""/>
        <dsp:cNvSpPr/>
      </dsp:nvSpPr>
      <dsp:spPr>
        <a:xfrm>
          <a:off x="1941716" y="718"/>
          <a:ext cx="2943486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Seseorang dikatakan “tinggi” jika tinggi badannya lebih dari 1,7 meter. </a:t>
          </a:r>
        </a:p>
      </dsp:txBody>
      <dsp:txXfrm>
        <a:off x="1941716" y="718"/>
        <a:ext cx="2943486" cy="1681139"/>
      </dsp:txXfrm>
    </dsp:sp>
    <dsp:sp modelId="{14340FB5-B649-4502-A2F3-8BDAEB9223CA}">
      <dsp:nvSpPr>
        <dsp:cNvPr id="0" name=""/>
        <dsp:cNvSpPr/>
      </dsp:nvSpPr>
      <dsp:spPr>
        <a:xfrm>
          <a:off x="0" y="2102143"/>
          <a:ext cx="48852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50C8BF-803F-410C-8197-E3342B6F1043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A2A468-D903-4868-BF06-79156F6C37B1}">
      <dsp:nvSpPr>
        <dsp:cNvPr id="0" name=""/>
        <dsp:cNvSpPr/>
      </dsp:nvSpPr>
      <dsp:spPr>
        <a:xfrm>
          <a:off x="1941716" y="2102143"/>
          <a:ext cx="2943486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Bagaimana dengan orang yang mempunyai tinggi badan 1,6999 meter atau 1,65 meter, apakah termasuk kategori orang tinggi? </a:t>
          </a:r>
        </a:p>
      </dsp:txBody>
      <dsp:txXfrm>
        <a:off x="1941716" y="2102143"/>
        <a:ext cx="2943486" cy="1681139"/>
      </dsp:txXfrm>
    </dsp:sp>
    <dsp:sp modelId="{9EB5124F-D1E5-414E-97B4-6B570A875F8B}">
      <dsp:nvSpPr>
        <dsp:cNvPr id="0" name=""/>
        <dsp:cNvSpPr/>
      </dsp:nvSpPr>
      <dsp:spPr>
        <a:xfrm>
          <a:off x="0" y="4203567"/>
          <a:ext cx="48852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D99602-66A4-425A-A68B-B8F63FEFC42B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8CC96D-9898-4913-8B0F-39275ED684D3}">
      <dsp:nvSpPr>
        <dsp:cNvPr id="0" name=""/>
        <dsp:cNvSpPr/>
      </dsp:nvSpPr>
      <dsp:spPr>
        <a:xfrm>
          <a:off x="1941716" y="4203567"/>
          <a:ext cx="2943486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Menurut persepsi manusia, orang yang mempunyai tinggi badan sekitar 1,7 meter dikatakan “kurang lebih tinggi” atau “agak tinggi”. </a:t>
          </a:r>
        </a:p>
      </dsp:txBody>
      <dsp:txXfrm>
        <a:off x="1941716" y="4203567"/>
        <a:ext cx="2943486" cy="168113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715B73-0833-40EF-B4D8-9B3D33430F31}">
      <dsp:nvSpPr>
        <dsp:cNvPr id="0" name=""/>
        <dsp:cNvSpPr/>
      </dsp:nvSpPr>
      <dsp:spPr>
        <a:xfrm>
          <a:off x="0" y="0"/>
          <a:ext cx="4885203" cy="119932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10BB54-8CD0-4A1B-95AD-1506482E4801}">
      <dsp:nvSpPr>
        <dsp:cNvPr id="0" name=""/>
        <dsp:cNvSpPr/>
      </dsp:nvSpPr>
      <dsp:spPr>
        <a:xfrm>
          <a:off x="362794" y="275161"/>
          <a:ext cx="660271" cy="659626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C7FDD9-6815-434E-B63E-8953F3B1CCCA}">
      <dsp:nvSpPr>
        <dsp:cNvPr id="0" name=""/>
        <dsp:cNvSpPr/>
      </dsp:nvSpPr>
      <dsp:spPr>
        <a:xfrm>
          <a:off x="1385860" y="5314"/>
          <a:ext cx="3477999" cy="12367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95" tIns="130895" rIns="130895" bIns="130895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Kecepatan “pelan” didefinisikan di bawah 20 km/jam. </a:t>
          </a:r>
        </a:p>
      </dsp:txBody>
      <dsp:txXfrm>
        <a:off x="1385860" y="5314"/>
        <a:ext cx="3477999" cy="1236799"/>
      </dsp:txXfrm>
    </dsp:sp>
    <dsp:sp modelId="{3E5C4650-DFF3-435D-B240-96E435B0942F}">
      <dsp:nvSpPr>
        <dsp:cNvPr id="0" name=""/>
        <dsp:cNvSpPr/>
      </dsp:nvSpPr>
      <dsp:spPr>
        <a:xfrm>
          <a:off x="0" y="1551313"/>
          <a:ext cx="4885203" cy="119932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AD6819-CB3B-4724-AF13-F0B6251E7DA8}">
      <dsp:nvSpPr>
        <dsp:cNvPr id="0" name=""/>
        <dsp:cNvSpPr/>
      </dsp:nvSpPr>
      <dsp:spPr>
        <a:xfrm>
          <a:off x="362794" y="1821160"/>
          <a:ext cx="660271" cy="659626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449E35-3896-43F1-B6FF-293CDE874168}">
      <dsp:nvSpPr>
        <dsp:cNvPr id="0" name=""/>
        <dsp:cNvSpPr/>
      </dsp:nvSpPr>
      <dsp:spPr>
        <a:xfrm>
          <a:off x="1385860" y="1551313"/>
          <a:ext cx="3477999" cy="12367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95" tIns="130895" rIns="130895" bIns="130895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Bagaimana dengan kecepatan 20,001 km/jam, apakah masih dapat dikatakan pelan? </a:t>
          </a:r>
        </a:p>
      </dsp:txBody>
      <dsp:txXfrm>
        <a:off x="1385860" y="1551313"/>
        <a:ext cx="3477999" cy="1236799"/>
      </dsp:txXfrm>
    </dsp:sp>
    <dsp:sp modelId="{F0282BD2-A727-464E-B537-33898FAE60E9}">
      <dsp:nvSpPr>
        <dsp:cNvPr id="0" name=""/>
        <dsp:cNvSpPr/>
      </dsp:nvSpPr>
      <dsp:spPr>
        <a:xfrm>
          <a:off x="0" y="3097312"/>
          <a:ext cx="4885203" cy="119932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F02940-187E-412B-8AB9-E0EC172D89FD}">
      <dsp:nvSpPr>
        <dsp:cNvPr id="0" name=""/>
        <dsp:cNvSpPr/>
      </dsp:nvSpPr>
      <dsp:spPr>
        <a:xfrm>
          <a:off x="362794" y="3367160"/>
          <a:ext cx="660271" cy="659626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1999B0-DFD1-44AE-8B5C-72C923614DD5}">
      <dsp:nvSpPr>
        <dsp:cNvPr id="0" name=""/>
        <dsp:cNvSpPr/>
      </dsp:nvSpPr>
      <dsp:spPr>
        <a:xfrm>
          <a:off x="1385860" y="3097312"/>
          <a:ext cx="3477999" cy="12367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95" tIns="130895" rIns="130895" bIns="130895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Manusia mungkin mengatakan bahwa kecepatan 20,001 km/jam itu “agak pelan”.</a:t>
          </a:r>
        </a:p>
      </dsp:txBody>
      <dsp:txXfrm>
        <a:off x="1385860" y="3097312"/>
        <a:ext cx="3477999" cy="1236799"/>
      </dsp:txXfrm>
    </dsp:sp>
    <dsp:sp modelId="{FB813E52-B8E5-43E0-B2AB-68E248DEE742}">
      <dsp:nvSpPr>
        <dsp:cNvPr id="0" name=""/>
        <dsp:cNvSpPr/>
      </dsp:nvSpPr>
      <dsp:spPr>
        <a:xfrm>
          <a:off x="0" y="4643312"/>
          <a:ext cx="4885203" cy="119932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569CCB-D242-467B-AB93-8097CA356105}">
      <dsp:nvSpPr>
        <dsp:cNvPr id="0" name=""/>
        <dsp:cNvSpPr/>
      </dsp:nvSpPr>
      <dsp:spPr>
        <a:xfrm>
          <a:off x="363149" y="4913159"/>
          <a:ext cx="660271" cy="659626"/>
        </a:xfrm>
        <a:prstGeom prst="rect">
          <a:avLst/>
        </a:prstGeom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F32D6F-0008-420F-860F-7E8E02665B17}">
      <dsp:nvSpPr>
        <dsp:cNvPr id="0" name=""/>
        <dsp:cNvSpPr/>
      </dsp:nvSpPr>
      <dsp:spPr>
        <a:xfrm>
          <a:off x="1386569" y="4643312"/>
          <a:ext cx="3455303" cy="12367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95" tIns="130895" rIns="130895" bIns="130895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Ketidapastian dalam kasus –kasus ini disebabkan oleh kaburnya pengertian “agak”, “kurang lebih”, “sedikit”, dan sebagainya . </a:t>
          </a:r>
        </a:p>
      </dsp:txBody>
      <dsp:txXfrm>
        <a:off x="1386569" y="4643312"/>
        <a:ext cx="3455303" cy="123679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6DD750-AFD9-4F12-9EAB-CD5F2983563E}">
      <dsp:nvSpPr>
        <dsp:cNvPr id="0" name=""/>
        <dsp:cNvSpPr/>
      </dsp:nvSpPr>
      <dsp:spPr>
        <a:xfrm>
          <a:off x="0" y="556210"/>
          <a:ext cx="4869656" cy="117475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Logika </a:t>
          </a:r>
          <a:r>
            <a:rPr lang="en-US" sz="2100" i="1" kern="1200"/>
            <a:t>fuzzy</a:t>
          </a:r>
          <a:r>
            <a:rPr lang="en-US" sz="2100" kern="1200"/>
            <a:t> dikembangkan dari teori himpunan </a:t>
          </a:r>
          <a:r>
            <a:rPr lang="en-US" sz="2100" i="1" kern="1200"/>
            <a:t>fuzzy</a:t>
          </a:r>
          <a:r>
            <a:rPr lang="en-US" sz="2100" kern="1200"/>
            <a:t>. </a:t>
          </a:r>
        </a:p>
      </dsp:txBody>
      <dsp:txXfrm>
        <a:off x="57347" y="613557"/>
        <a:ext cx="4754962" cy="1060059"/>
      </dsp:txXfrm>
    </dsp:sp>
    <dsp:sp modelId="{AA3B0E54-7A84-4480-961F-2FFB25EC7BE3}">
      <dsp:nvSpPr>
        <dsp:cNvPr id="0" name=""/>
        <dsp:cNvSpPr/>
      </dsp:nvSpPr>
      <dsp:spPr>
        <a:xfrm>
          <a:off x="0" y="1791443"/>
          <a:ext cx="4869656" cy="1174753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keanggotaan suatu unsur di dalam himpunan, apakah objek tersebut anggota himpunan atau bukan. </a:t>
          </a:r>
        </a:p>
      </dsp:txBody>
      <dsp:txXfrm>
        <a:off x="57347" y="1848790"/>
        <a:ext cx="4754962" cy="1060059"/>
      </dsp:txXfrm>
    </dsp:sp>
    <dsp:sp modelId="{3959AC33-B87A-46CA-BB66-0EE0CFE2F669}">
      <dsp:nvSpPr>
        <dsp:cNvPr id="0" name=""/>
        <dsp:cNvSpPr/>
      </dsp:nvSpPr>
      <dsp:spPr>
        <a:xfrm>
          <a:off x="0" y="3026676"/>
          <a:ext cx="4869656" cy="1174753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Untuk sembarang himpunan </a:t>
          </a:r>
          <a:r>
            <a:rPr lang="en-US" sz="2100" i="1" kern="1200"/>
            <a:t>A</a:t>
          </a:r>
          <a:r>
            <a:rPr lang="en-US" sz="2100" kern="1200"/>
            <a:t>, sebuah unsur </a:t>
          </a:r>
          <a:r>
            <a:rPr lang="en-US" sz="2100" i="1" kern="1200"/>
            <a:t>x</a:t>
          </a:r>
          <a:r>
            <a:rPr lang="en-US" sz="2100" kern="1200"/>
            <a:t> adalah anggota himpunan apabila </a:t>
          </a:r>
          <a:r>
            <a:rPr lang="en-US" sz="2100" i="1" kern="1200"/>
            <a:t>x</a:t>
          </a:r>
          <a:r>
            <a:rPr lang="en-US" sz="2100" kern="1200"/>
            <a:t> terdapat atau terdefinisi di dalam </a:t>
          </a:r>
          <a:r>
            <a:rPr lang="en-US" sz="2100" i="1" kern="1200"/>
            <a:t>A</a:t>
          </a:r>
          <a:r>
            <a:rPr lang="en-US" sz="2100" kern="1200"/>
            <a:t>. </a:t>
          </a:r>
        </a:p>
      </dsp:txBody>
      <dsp:txXfrm>
        <a:off x="57347" y="3084023"/>
        <a:ext cx="4754962" cy="1060059"/>
      </dsp:txXfrm>
    </dsp:sp>
    <dsp:sp modelId="{56AAB5C3-CCF2-4F39-9ABE-133485AD3BDD}">
      <dsp:nvSpPr>
        <dsp:cNvPr id="0" name=""/>
        <dsp:cNvSpPr/>
      </dsp:nvSpPr>
      <dsp:spPr>
        <a:xfrm>
          <a:off x="0" y="4201429"/>
          <a:ext cx="4869656" cy="347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612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Contoh: </a:t>
          </a:r>
          <a:r>
            <a:rPr lang="en-US" sz="1600" i="1" kern="1200"/>
            <a:t>A</a:t>
          </a:r>
          <a:r>
            <a:rPr lang="en-US" sz="1600" kern="1200"/>
            <a:t> = {0, 4, 7, 8, 11}, maka 7 </a:t>
          </a:r>
          <a:r>
            <a:rPr lang="en-US" sz="1600" kern="1200">
              <a:sym typeface="Symbol" panose="05050102010706020507" pitchFamily="18" charset="2"/>
            </a:rPr>
            <a:t></a:t>
          </a:r>
          <a:r>
            <a:rPr lang="en-US" sz="1600" kern="1200"/>
            <a:t> </a:t>
          </a:r>
          <a:r>
            <a:rPr lang="en-US" sz="1600" i="1" kern="1200"/>
            <a:t>A</a:t>
          </a:r>
          <a:r>
            <a:rPr lang="en-US" sz="1600" kern="1200"/>
            <a:t>, tetapi 5 </a:t>
          </a:r>
          <a:r>
            <a:rPr lang="en-US" sz="1600" kern="1200">
              <a:sym typeface="Symbol" panose="05050102010706020507" pitchFamily="18" charset="2"/>
            </a:rPr>
            <a:t></a:t>
          </a:r>
          <a:r>
            <a:rPr lang="en-US" sz="1600" kern="1200"/>
            <a:t> </a:t>
          </a:r>
          <a:r>
            <a:rPr lang="en-US" sz="1600" i="1" kern="1200"/>
            <a:t>A</a:t>
          </a:r>
          <a:r>
            <a:rPr lang="en-US" sz="1600" kern="1200"/>
            <a:t>.</a:t>
          </a:r>
        </a:p>
      </dsp:txBody>
      <dsp:txXfrm>
        <a:off x="0" y="4201429"/>
        <a:ext cx="4869656" cy="34776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5E72CA-410F-413B-AAD9-D653A878E935}">
      <dsp:nvSpPr>
        <dsp:cNvPr id="0" name=""/>
        <dsp:cNvSpPr/>
      </dsp:nvSpPr>
      <dsp:spPr>
        <a:xfrm>
          <a:off x="0" y="718"/>
          <a:ext cx="48852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58A8F2-ABF3-458D-9A68-455BDFB6ADDE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6A8351-7BA6-4AA3-BBAE-770796F38846}">
      <dsp:nvSpPr>
        <dsp:cNvPr id="0" name=""/>
        <dsp:cNvSpPr/>
      </dsp:nvSpPr>
      <dsp:spPr>
        <a:xfrm>
          <a:off x="1941716" y="718"/>
          <a:ext cx="2943486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Sekarang, tinjau </a:t>
          </a:r>
          <a:r>
            <a:rPr lang="en-US" sz="1400" i="1" kern="1200"/>
            <a:t>V</a:t>
          </a:r>
          <a:r>
            <a:rPr lang="en-US" sz="1400" kern="1200"/>
            <a:t> = himpunan kecepatan pelan (yaitu </a:t>
          </a:r>
          <a:r>
            <a:rPr lang="en-US" sz="1400" i="1" kern="1200"/>
            <a:t>v</a:t>
          </a:r>
          <a:r>
            <a:rPr lang="en-US" sz="1400" kern="1200"/>
            <a:t> </a:t>
          </a:r>
          <a:r>
            <a:rPr lang="en-US" sz="1400" kern="1200">
              <a:sym typeface="Symbol" panose="05050102010706020507" pitchFamily="18" charset="2"/>
            </a:rPr>
            <a:t></a:t>
          </a:r>
          <a:r>
            <a:rPr lang="en-US" sz="1400" kern="1200"/>
            <a:t> 20 km/jam). </a:t>
          </a:r>
        </a:p>
      </dsp:txBody>
      <dsp:txXfrm>
        <a:off x="1941716" y="718"/>
        <a:ext cx="2943486" cy="1681139"/>
      </dsp:txXfrm>
    </dsp:sp>
    <dsp:sp modelId="{7BED77C1-002A-44DA-B747-25AF7DF37BBE}">
      <dsp:nvSpPr>
        <dsp:cNvPr id="0" name=""/>
        <dsp:cNvSpPr/>
      </dsp:nvSpPr>
      <dsp:spPr>
        <a:xfrm>
          <a:off x="0" y="2102143"/>
          <a:ext cx="48852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8F3D19-2F8C-47B3-A9B2-B897F1E16CDF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A80F36-22AB-4567-971C-AC898C6EC725}">
      <dsp:nvSpPr>
        <dsp:cNvPr id="0" name=""/>
        <dsp:cNvSpPr/>
      </dsp:nvSpPr>
      <dsp:spPr>
        <a:xfrm>
          <a:off x="1941716" y="2102143"/>
          <a:ext cx="2943486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Apakah kecepatan  </a:t>
          </a:r>
          <a:r>
            <a:rPr lang="en-US" sz="1400" i="1" kern="1200"/>
            <a:t>v</a:t>
          </a:r>
          <a:r>
            <a:rPr lang="en-US" sz="1400" kern="1200"/>
            <a:t> = 20,01 km/jam termasuk ke dalam himpunan kecepatan pelan? </a:t>
          </a:r>
        </a:p>
      </dsp:txBody>
      <dsp:txXfrm>
        <a:off x="1941716" y="2102143"/>
        <a:ext cx="2943486" cy="1681139"/>
      </dsp:txXfrm>
    </dsp:sp>
    <dsp:sp modelId="{312F60B2-9ED2-4292-8234-42316056A97B}">
      <dsp:nvSpPr>
        <dsp:cNvPr id="0" name=""/>
        <dsp:cNvSpPr/>
      </dsp:nvSpPr>
      <dsp:spPr>
        <a:xfrm>
          <a:off x="0" y="4203567"/>
          <a:ext cx="48852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76D851-464D-4328-920D-AE358E7665AE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BAF73E-65A9-43B0-BF3E-C75F11CB7C31}">
      <dsp:nvSpPr>
        <dsp:cNvPr id="0" name=""/>
        <dsp:cNvSpPr/>
      </dsp:nvSpPr>
      <dsp:spPr>
        <a:xfrm>
          <a:off x="1941716" y="4203567"/>
          <a:ext cx="2943486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Menurut himpunan tegas, 20,01 km/jam </a:t>
          </a:r>
          <a:r>
            <a:rPr lang="en-US" sz="1400" kern="1200">
              <a:sym typeface="Symbol" panose="05050102010706020507" pitchFamily="18" charset="2"/>
            </a:rPr>
            <a:t></a:t>
          </a:r>
          <a:r>
            <a:rPr lang="en-US" sz="1400" kern="1200"/>
            <a:t> </a:t>
          </a:r>
          <a:r>
            <a:rPr lang="en-US" sz="1400" i="1" kern="1200"/>
            <a:t>V</a:t>
          </a:r>
          <a:r>
            <a:rPr lang="en-US" sz="1400" kern="1200"/>
            <a:t>, tetapi menurut himpunan </a:t>
          </a:r>
          <a:r>
            <a:rPr lang="en-US" sz="1400" i="1" kern="1200"/>
            <a:t>fuzzy</a:t>
          </a:r>
          <a:r>
            <a:rPr lang="en-US" sz="1400" kern="1200"/>
            <a:t>, 20,01 km/jam tidak ditolak ke dalam himpunan </a:t>
          </a:r>
          <a:r>
            <a:rPr lang="en-US" sz="1400" i="1" kern="1200"/>
            <a:t>V</a:t>
          </a:r>
          <a:r>
            <a:rPr lang="en-US" sz="1400" kern="1200"/>
            <a:t>, tetapi </a:t>
          </a:r>
          <a:r>
            <a:rPr lang="en-US" sz="1400" i="1" kern="1200"/>
            <a:t>diturunkan derajat keanggotaannya</a:t>
          </a:r>
          <a:r>
            <a:rPr lang="en-US" sz="1400" kern="1200"/>
            <a:t>.</a:t>
          </a:r>
        </a:p>
      </dsp:txBody>
      <dsp:txXfrm>
        <a:off x="1941716" y="4203567"/>
        <a:ext cx="2943486" cy="168113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6052BB-7684-4CF0-87DD-EDD203511F16}">
      <dsp:nvSpPr>
        <dsp:cNvPr id="0" name=""/>
        <dsp:cNvSpPr/>
      </dsp:nvSpPr>
      <dsp:spPr>
        <a:xfrm>
          <a:off x="596" y="97776"/>
          <a:ext cx="4884010" cy="148962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jika </a:t>
          </a:r>
          <a:r>
            <a:rPr lang="en-US" sz="2500" i="1" kern="1200">
              <a:sym typeface="Symbol" panose="05050102010706020507" pitchFamily="18" charset="2"/>
            </a:rPr>
            <a:t></a:t>
          </a:r>
          <a:r>
            <a:rPr lang="en-US" sz="2500" i="1" kern="1200" baseline="-25000"/>
            <a:t>A</a:t>
          </a:r>
          <a:r>
            <a:rPr lang="en-US" sz="2500" kern="1200"/>
            <a:t>(</a:t>
          </a:r>
          <a:r>
            <a:rPr lang="en-US" sz="2500" i="1" kern="1200"/>
            <a:t>x</a:t>
          </a:r>
          <a:r>
            <a:rPr lang="en-US" sz="2500" kern="1200"/>
            <a:t>) = 1, maka </a:t>
          </a:r>
          <a:r>
            <a:rPr lang="en-US" sz="2500" i="1" kern="1200"/>
            <a:t>x</a:t>
          </a:r>
          <a:r>
            <a:rPr lang="en-US" sz="2500" kern="1200"/>
            <a:t> adalah anggota penuh dari himpunan </a:t>
          </a:r>
          <a:r>
            <a:rPr lang="en-US" sz="2500" i="1" kern="1200"/>
            <a:t>A</a:t>
          </a:r>
          <a:endParaRPr lang="en-US" sz="2500" kern="1200"/>
        </a:p>
      </dsp:txBody>
      <dsp:txXfrm>
        <a:off x="596" y="97776"/>
        <a:ext cx="4884010" cy="1489623"/>
      </dsp:txXfrm>
    </dsp:sp>
    <dsp:sp modelId="{6A349B45-F1F7-49B9-9948-39DC2374FB4F}">
      <dsp:nvSpPr>
        <dsp:cNvPr id="0" name=""/>
        <dsp:cNvSpPr/>
      </dsp:nvSpPr>
      <dsp:spPr>
        <a:xfrm>
          <a:off x="596" y="2197901"/>
          <a:ext cx="4884010" cy="148962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jika </a:t>
          </a:r>
          <a:r>
            <a:rPr lang="en-US" sz="2500" i="1" kern="1200">
              <a:sym typeface="Symbol" panose="05050102010706020507" pitchFamily="18" charset="2"/>
            </a:rPr>
            <a:t></a:t>
          </a:r>
          <a:r>
            <a:rPr lang="en-US" sz="2500" i="1" kern="1200" baseline="-25000"/>
            <a:t>A</a:t>
          </a:r>
          <a:r>
            <a:rPr lang="en-US" sz="2500" kern="1200"/>
            <a:t>(</a:t>
          </a:r>
          <a:r>
            <a:rPr lang="en-US" sz="2500" i="1" kern="1200"/>
            <a:t>x</a:t>
          </a:r>
          <a:r>
            <a:rPr lang="en-US" sz="2500" kern="1200"/>
            <a:t>) = 0, maka </a:t>
          </a:r>
          <a:r>
            <a:rPr lang="en-US" sz="2500" i="1" kern="1200"/>
            <a:t>x</a:t>
          </a:r>
          <a:r>
            <a:rPr lang="en-US" sz="2500" kern="1200"/>
            <a:t> bukan anggota himpunan </a:t>
          </a:r>
          <a:r>
            <a:rPr lang="en-US" sz="2500" i="1" kern="1200"/>
            <a:t>A</a:t>
          </a:r>
          <a:endParaRPr lang="en-US" sz="2500" kern="1200"/>
        </a:p>
      </dsp:txBody>
      <dsp:txXfrm>
        <a:off x="596" y="2197901"/>
        <a:ext cx="4884010" cy="1489623"/>
      </dsp:txXfrm>
    </dsp:sp>
    <dsp:sp modelId="{13CC3002-5476-4C13-A7FC-62BFC942F25F}">
      <dsp:nvSpPr>
        <dsp:cNvPr id="0" name=""/>
        <dsp:cNvSpPr/>
      </dsp:nvSpPr>
      <dsp:spPr>
        <a:xfrm>
          <a:off x="596" y="4298025"/>
          <a:ext cx="4884010" cy="148962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jika </a:t>
          </a:r>
          <a:r>
            <a:rPr lang="en-US" sz="2500" kern="1200">
              <a:sym typeface="Symbol" panose="05050102010706020507" pitchFamily="18" charset="2"/>
            </a:rPr>
            <a:t></a:t>
          </a:r>
          <a:r>
            <a:rPr lang="en-US" sz="2500" kern="1200" baseline="-25000"/>
            <a:t>A</a:t>
          </a:r>
          <a:r>
            <a:rPr lang="en-US" sz="2500" kern="1200"/>
            <a:t>(</a:t>
          </a:r>
          <a:r>
            <a:rPr lang="en-US" sz="2500" i="1" kern="1200"/>
            <a:t>x</a:t>
          </a:r>
          <a:r>
            <a:rPr lang="en-US" sz="2500" kern="1200"/>
            <a:t>) = </a:t>
          </a:r>
          <a:r>
            <a:rPr lang="en-US" sz="2500" i="1" kern="1200">
              <a:sym typeface="Symbol" panose="05050102010706020507" pitchFamily="18" charset="2"/>
            </a:rPr>
            <a:t></a:t>
          </a:r>
          <a:r>
            <a:rPr lang="en-US" sz="2500" kern="1200"/>
            <a:t>, dengan 0 &lt; </a:t>
          </a:r>
          <a:r>
            <a:rPr lang="en-US" sz="2500" i="1" kern="1200">
              <a:sym typeface="Symbol" panose="05050102010706020507" pitchFamily="18" charset="2"/>
            </a:rPr>
            <a:t></a:t>
          </a:r>
          <a:r>
            <a:rPr lang="en-US" sz="2500" kern="1200"/>
            <a:t> &lt; 1, maka x adalah anggota himpunan </a:t>
          </a:r>
          <a:r>
            <a:rPr lang="en-US" sz="2500" i="1" kern="1200"/>
            <a:t>A</a:t>
          </a:r>
          <a:r>
            <a:rPr lang="en-US" sz="2500" kern="1200"/>
            <a:t> dengan derajat keanggotaan sebesar </a:t>
          </a:r>
          <a:r>
            <a:rPr lang="en-US" sz="2500" i="1" kern="1200">
              <a:sym typeface="Symbol" panose="05050102010706020507" pitchFamily="18" charset="2"/>
            </a:rPr>
            <a:t></a:t>
          </a:r>
          <a:r>
            <a:rPr lang="en-US" sz="2500" kern="1200"/>
            <a:t>.</a:t>
          </a:r>
        </a:p>
      </dsp:txBody>
      <dsp:txXfrm>
        <a:off x="596" y="4298025"/>
        <a:ext cx="4884010" cy="148962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EFD81E-B82E-4262-B2EB-087FAF520B81}">
      <dsp:nvSpPr>
        <dsp:cNvPr id="0" name=""/>
        <dsp:cNvSpPr/>
      </dsp:nvSpPr>
      <dsp:spPr>
        <a:xfrm>
          <a:off x="0" y="956381"/>
          <a:ext cx="4885203" cy="1765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18433A-A5BD-4482-A598-CFC40480A34B}">
      <dsp:nvSpPr>
        <dsp:cNvPr id="0" name=""/>
        <dsp:cNvSpPr/>
      </dsp:nvSpPr>
      <dsp:spPr>
        <a:xfrm>
          <a:off x="534102" y="1353647"/>
          <a:ext cx="971095" cy="971095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CC1715-F487-4CF8-ADA9-5B3102EF5528}">
      <dsp:nvSpPr>
        <dsp:cNvPr id="0" name=""/>
        <dsp:cNvSpPr/>
      </dsp:nvSpPr>
      <dsp:spPr>
        <a:xfrm>
          <a:off x="2039300" y="956381"/>
          <a:ext cx="2845902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i="1" kern="1200"/>
            <a:t>Cara 2</a:t>
          </a:r>
          <a:r>
            <a:rPr lang="en-US" sz="2100" kern="1200"/>
            <a:t>: Dinyatakan dengan menyebut fungsi keanggotaan.</a:t>
          </a:r>
        </a:p>
      </dsp:txBody>
      <dsp:txXfrm>
        <a:off x="2039300" y="956381"/>
        <a:ext cx="2845902" cy="1765627"/>
      </dsp:txXfrm>
    </dsp:sp>
    <dsp:sp modelId="{0AABACDF-4D1D-442F-8FAF-647A0DEDCA5E}">
      <dsp:nvSpPr>
        <dsp:cNvPr id="0" name=""/>
        <dsp:cNvSpPr/>
      </dsp:nvSpPr>
      <dsp:spPr>
        <a:xfrm>
          <a:off x="0" y="3163416"/>
          <a:ext cx="4885203" cy="1765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2D20C0-F815-4DB9-BE0F-082B490A2308}">
      <dsp:nvSpPr>
        <dsp:cNvPr id="0" name=""/>
        <dsp:cNvSpPr/>
      </dsp:nvSpPr>
      <dsp:spPr>
        <a:xfrm>
          <a:off x="534102" y="3560682"/>
          <a:ext cx="971095" cy="971095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472E8E-A66D-4470-B151-FF1F3A4339A3}">
      <dsp:nvSpPr>
        <dsp:cNvPr id="0" name=""/>
        <dsp:cNvSpPr/>
      </dsp:nvSpPr>
      <dsp:spPr>
        <a:xfrm>
          <a:off x="2039300" y="3163416"/>
          <a:ext cx="2845902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Cara ini digunakan bila anggota himpunan </a:t>
          </a:r>
          <a:r>
            <a:rPr lang="en-US" sz="2100" i="1" kern="1200"/>
            <a:t>fuzzy</a:t>
          </a:r>
          <a:r>
            <a:rPr lang="en-US" sz="2100" kern="1200"/>
            <a:t> bernilai menerus (riil).</a:t>
          </a:r>
        </a:p>
      </dsp:txBody>
      <dsp:txXfrm>
        <a:off x="2039300" y="3163416"/>
        <a:ext cx="2845902" cy="176562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57A59B-A320-4DA2-85EB-947C6AF0C35E}">
      <dsp:nvSpPr>
        <dsp:cNvPr id="0" name=""/>
        <dsp:cNvSpPr/>
      </dsp:nvSpPr>
      <dsp:spPr>
        <a:xfrm>
          <a:off x="0" y="145424"/>
          <a:ext cx="4869656" cy="133087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Linguistik: penamaan grup yang mewakili kondisi dengan menggunakan bahasa alami</a:t>
          </a:r>
        </a:p>
      </dsp:txBody>
      <dsp:txXfrm>
        <a:off x="64968" y="210392"/>
        <a:ext cx="4739720" cy="1200939"/>
      </dsp:txXfrm>
    </dsp:sp>
    <dsp:sp modelId="{E14B0A4C-07A6-4DE7-8DEA-A5E395ECE728}">
      <dsp:nvSpPr>
        <dsp:cNvPr id="0" name=""/>
        <dsp:cNvSpPr/>
      </dsp:nvSpPr>
      <dsp:spPr>
        <a:xfrm>
          <a:off x="0" y="1476299"/>
          <a:ext cx="4869656" cy="10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612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Contoh: PANAS, DINGIN, TUA, MUDA, PELAN, dsb</a:t>
          </a:r>
        </a:p>
      </dsp:txBody>
      <dsp:txXfrm>
        <a:off x="0" y="1476299"/>
        <a:ext cx="4869656" cy="1076400"/>
      </dsp:txXfrm>
    </dsp:sp>
    <dsp:sp modelId="{60EDAC9F-4D80-4DE8-B372-8BF19AD944F0}">
      <dsp:nvSpPr>
        <dsp:cNvPr id="0" name=""/>
        <dsp:cNvSpPr/>
      </dsp:nvSpPr>
      <dsp:spPr>
        <a:xfrm>
          <a:off x="0" y="2552700"/>
          <a:ext cx="4869656" cy="1330875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Numerik: nilai yang menunjukkan ukuran variabel </a:t>
          </a:r>
          <a:r>
            <a:rPr lang="en-US" sz="2400" i="1" kern="1200"/>
            <a:t>fuzzy</a:t>
          </a:r>
          <a:endParaRPr lang="en-US" sz="2400" kern="1200"/>
        </a:p>
      </dsp:txBody>
      <dsp:txXfrm>
        <a:off x="64968" y="2617668"/>
        <a:ext cx="4739720" cy="1200939"/>
      </dsp:txXfrm>
    </dsp:sp>
    <dsp:sp modelId="{BA89E78A-4BAC-4892-B60C-829C7A3EC66E}">
      <dsp:nvSpPr>
        <dsp:cNvPr id="0" name=""/>
        <dsp:cNvSpPr/>
      </dsp:nvSpPr>
      <dsp:spPr>
        <a:xfrm>
          <a:off x="0" y="3883575"/>
          <a:ext cx="4869656" cy="10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612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Contoh: 35, 78, 112, 0, -12, dsb</a:t>
          </a:r>
        </a:p>
      </dsp:txBody>
      <dsp:txXfrm>
        <a:off x="0" y="3883575"/>
        <a:ext cx="4869656" cy="10764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Relationship Id="rId4" Type="http://schemas.openxmlformats.org/officeDocument/2006/relationships/image" Target="../media/image4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59E4A49F-7C1E-4603-A1EE-C9B589B9B8F3}" type="datetimeFigureOut">
              <a:rPr lang="en-US" smtClean="0"/>
              <a:pPr/>
              <a:t>1/11/2022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1306BDF3-75DB-49B3-80BE-7E7E1EA1D9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807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B4277-1FF8-4E79-B31B-A75F6DAA25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10FF3D-DC87-4CF7-A611-06C710D48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B01D51-B22B-402C-986C-F9FFA3766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6234A-B8C3-4D71-81CE-C50280206BFD}" type="datetime1">
              <a:rPr lang="en-US" smtClean="0"/>
              <a:pPr/>
              <a:t>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309825-399A-412E-9F0F-1D5A64A1C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7C251-DB89-4394-8E66-DCD5ED974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33AD0-2C75-41E0-857D-84B9590E29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199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83F79-61DD-4326-8CD1-12F93E950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A573BF-140C-4B3A-A048-B054033318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D56DC0-840B-4EC5-B19A-28533AA73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835DA-C827-4F17-BF84-F83DA01CE554}" type="datetime1">
              <a:rPr lang="en-US" smtClean="0"/>
              <a:pPr/>
              <a:t>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F5A587-D270-42DB-8B33-F9B78895A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7449C0-282D-46C7-AABC-7249E92FD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33AD0-2C75-41E0-857D-84B9590E29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370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0B0797-3751-48B2-95FD-1319C22F5B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FA0A0C-DF9E-4D5F-B18A-BB2A12B589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C1D2F5-68C6-4B4A-90F6-2E4E773D0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37A8E-D0B3-4293-9966-0747D5065BD0}" type="datetime1">
              <a:rPr lang="en-US" smtClean="0"/>
              <a:pPr/>
              <a:t>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E56F7E-73BA-4C60-8FA9-44C877FE0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455C48-952C-42F3-B6C9-8F18FC5DA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33AD0-2C75-41E0-857D-84B9590E29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475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680A5-641D-4B8C-BD95-F6FAD0E0A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D75EA-CD8B-4272-82F1-EEB32B0A24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EC2065-7166-469F-BFFA-D326623E6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72857-8EA6-45A0-95D3-64DEACD1F97C}" type="datetime1">
              <a:rPr lang="en-US" smtClean="0"/>
              <a:pPr/>
              <a:t>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DE8423-4E99-42DA-B75E-87827BB3E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5A8E95-1430-41C3-B41C-84BEF2D70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33AD0-2C75-41E0-857D-84B9590E29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040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5B4E5-E7D1-483C-A7A8-0D9362F96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11C5EC-7A7D-438A-85C7-347C9ED663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846FB-1414-48E8-8121-D5D1020BE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50190-7636-434A-AC5D-D238933557DA}" type="datetime1">
              <a:rPr lang="en-US" smtClean="0"/>
              <a:pPr/>
              <a:t>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DAE724-D638-4956-9672-8D3753417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7E75E6-4F63-4B8A-BD01-5837B4D3A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33AD0-2C75-41E0-857D-84B9590E29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951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E828C-2B0A-45E9-8C68-EFF6A8BFA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73DED-0E9E-4C07-A828-FB33A09C50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D0DBA7-2CCC-4C1D-B897-7999D98B02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EB5F98-C06E-4470-A95A-B28CDA1D0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FF00F-2038-4339-A885-A548C79F02DC}" type="datetime1">
              <a:rPr lang="en-US" smtClean="0"/>
              <a:pPr/>
              <a:t>1/11/2022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0E4C00-3BEA-4AB7-937F-BAB28248E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FED25C-7F57-4F17-87FE-D3976FBB5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33AD0-2C75-41E0-857D-84B9590E29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24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41D35-0F03-4AC2-A515-39D3835AD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AFD650-E7F6-4717-81BE-FB7487316A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E95153-8450-4E83-9A1B-42DEAE2A09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F3F3FA-3D78-4F84-B1CA-FDECBBFB12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28ED7D-EA11-4253-B9ED-24CF3FBB0A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6DA358-C32D-4894-8F44-A4D82169D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D8F62-7FE1-43C5-8018-B9757BC60087}" type="datetime1">
              <a:rPr lang="en-US" smtClean="0"/>
              <a:pPr/>
              <a:t>1/11/2022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E5B87F-6A20-4500-A38B-9126048F9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BD6A73-0D16-4A27-A217-E95DE438D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33AD0-2C75-41E0-857D-84B9590E29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745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394C2-1533-4929-B9D9-CC60E70BD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9BF07C-5C21-46D8-A060-58AF47E55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18682-3F7E-4357-A67B-C65872CF8DA1}" type="datetime1">
              <a:rPr lang="en-US" smtClean="0"/>
              <a:pPr/>
              <a:t>1/11/2022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899983-A13F-433C-959B-1A6586766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AE68BF-5D0C-432C-B770-4DEEA3EB6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33AD0-2C75-41E0-857D-84B9590E29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590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FAD5DE-C740-4E17-909D-71FB745CB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5B147-ABDC-4AF3-892A-0A9F097BD9F9}" type="datetime1">
              <a:rPr lang="en-US" smtClean="0"/>
              <a:pPr/>
              <a:t>1/11/2022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3FEFAA-CE7D-4549-8415-7BB715DE7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5CF3DC-C551-4D18-A7E3-3F56FE38B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33AD0-2C75-41E0-857D-84B9590E29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565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6C225-3DB1-409F-A18E-8F69EEC0B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E729F-15FA-4422-80B6-BECBECFD63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72C82-0A95-461A-A927-6895C480F9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C5A4E5-CC59-42E7-B7B6-03A9E596A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38114-31EC-48F4-B2EA-EC9CBC1159D5}" type="datetime1">
              <a:rPr lang="en-US" smtClean="0"/>
              <a:pPr/>
              <a:t>1/11/2022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6027B-8E2E-46BD-880B-4B7B08BC4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E1B7C3-9AAF-4E04-9839-A8F9681ED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33AD0-2C75-41E0-857D-84B9590E29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522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7C9DA-F13F-4B80-A937-FE4C48EB5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EC7F92-B92F-44FC-8224-FC0C3EC60E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65ECB6-5C0C-4E49-BD94-8D0E6F1028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3BAD24-E4C0-4BEC-AA7A-DC830DB1D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5F592-F837-49E5-9C81-261990EB8F70}" type="datetime1">
              <a:rPr lang="en-US" smtClean="0"/>
              <a:pPr/>
              <a:t>1/11/2022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3B38B4-88B3-40D2-A349-1B088DCE7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95784E-B3A7-4AB9-9239-CE1DAC66E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33AD0-2C75-41E0-857D-84B9590E29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006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D13B1B-19F6-4B4A-8AB4-8C26E3567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430706-B675-4B6B-A806-05B21FBAF8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753BD1-5A2F-488D-97C3-EDB7DD28B0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DE1F59-D985-4A9D-AA71-F9BA33CE8B86}" type="datetime1">
              <a:rPr lang="en-US" smtClean="0"/>
              <a:pPr/>
              <a:t>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D013D7-7983-4CCF-99F5-8478DCF05A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C95DB5-780B-4135-A654-EF65A8984A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233AD0-2C75-41E0-857D-84B9590E29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125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2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34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36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38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39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40.e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2.wmf"/><Relationship Id="rId5" Type="http://schemas.openxmlformats.org/officeDocument/2006/relationships/oleObject" Target="../embeddings/oleObject9.bin"/><Relationship Id="rId10" Type="http://schemas.openxmlformats.org/officeDocument/2006/relationships/image" Target="../media/image44.emf"/><Relationship Id="rId4" Type="http://schemas.openxmlformats.org/officeDocument/2006/relationships/image" Target="../media/image41.wmf"/><Relationship Id="rId9" Type="http://schemas.openxmlformats.org/officeDocument/2006/relationships/package" Target="../embeddings/Microsoft_Word_Document3.docx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8650" y="4555055"/>
            <a:ext cx="5174047" cy="1723125"/>
          </a:xfrm>
        </p:spPr>
        <p:txBody>
          <a:bodyPr anchor="ctr">
            <a:normAutofit/>
          </a:bodyPr>
          <a:lstStyle/>
          <a:p>
            <a:pPr algn="r"/>
            <a:r>
              <a:rPr lang="en-US" b="1"/>
              <a:t>Logika Fuzzy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D40B32E3-EE19-488A-B64A-09EBB51A66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56968" y="4555055"/>
            <a:ext cx="2537450" cy="1723125"/>
          </a:xfrm>
        </p:spPr>
        <p:txBody>
          <a:bodyPr anchor="ctr">
            <a:normAutofit/>
          </a:bodyPr>
          <a:lstStyle/>
          <a:p>
            <a:pPr algn="l"/>
            <a:r>
              <a:rPr lang="en-US"/>
              <a:t>Logika Matematika</a:t>
            </a:r>
          </a:p>
          <a:p>
            <a:pPr algn="l"/>
            <a:r>
              <a:rPr lang="en-US"/>
              <a:t>Teknik Informatika - UNIKOM</a:t>
            </a:r>
            <a:endParaRPr lang="en-ID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425" y="1322610"/>
            <a:ext cx="1682850" cy="168284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6253" y="2707205"/>
            <a:ext cx="721796" cy="72179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44374" y="2603243"/>
            <a:ext cx="220271" cy="22027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29087" y="0"/>
            <a:ext cx="4814914" cy="3429000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79834" y="4776880"/>
            <a:ext cx="0" cy="130302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311896" y="6455093"/>
            <a:ext cx="274320" cy="273844"/>
          </a:xfrm>
          <a:prstGeom prst="ellipse">
            <a:avLst/>
          </a:prstGeom>
          <a:solidFill>
            <a:srgbClr val="7F7F7F"/>
          </a:solidFill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fld id="{48233AD0-2C75-41E0-857D-84B9590E293A}" type="slidenum">
              <a:rPr lang="en-US" sz="700">
                <a:solidFill>
                  <a:srgbClr val="FFFFFF"/>
                </a:solidFill>
              </a:rPr>
              <a:pPr algn="ctr">
                <a:lnSpc>
                  <a:spcPct val="90000"/>
                </a:lnSpc>
                <a:spcAft>
                  <a:spcPts val="600"/>
                </a:spcAft>
              </a:pPr>
              <a:t>1</a:t>
            </a:fld>
            <a:endParaRPr lang="en-US" sz="700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8495"/>
    </mc:Choice>
    <mc:Fallback xmlns="">
      <p:transition spd="slow" advTm="58495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072" y="470925"/>
            <a:ext cx="3285756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44665" y="6356350"/>
            <a:ext cx="47068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8233AD0-2C75-41E0-857D-84B9590E293A}" type="slidenum">
              <a:rPr lang="en-US" sz="1000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10</a:t>
            </a:fld>
            <a:endParaRPr lang="en-US" sz="1000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F165E3C4-29A2-49B4-B54C-E0C8629584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994584"/>
              </p:ext>
            </p:extLst>
          </p:nvPr>
        </p:nvGraphicFramePr>
        <p:xfrm>
          <a:off x="3895725" y="470924"/>
          <a:ext cx="4885203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78F638B3-7EFE-412E-813B-1264283B6EDD}"/>
              </a:ext>
            </a:extLst>
          </p:cNvPr>
          <p:cNvSpPr txBox="1"/>
          <p:nvPr/>
        </p:nvSpPr>
        <p:spPr>
          <a:xfrm>
            <a:off x="914400" y="3048000"/>
            <a:ext cx="21339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>
                <a:solidFill>
                  <a:schemeClr val="bg1">
                    <a:lumMod val="95000"/>
                  </a:schemeClr>
                </a:solidFill>
                <a:latin typeface="Berlin Sans FB Demi" panose="020E0802020502020306" pitchFamily="34" charset="0"/>
              </a:rPr>
              <a:t>Ilustrasi 3</a:t>
            </a:r>
            <a:endParaRPr lang="en-ID" sz="3600">
              <a:solidFill>
                <a:schemeClr val="bg1">
                  <a:lumMod val="95000"/>
                </a:schemeClr>
              </a:solidFill>
              <a:latin typeface="Berlin Sans FB Demi" panose="020E0802020502020306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0223"/>
    </mc:Choice>
    <mc:Fallback xmlns="">
      <p:transition spd="slow" advTm="110223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2321" y="990601"/>
            <a:ext cx="5772643" cy="5025570"/>
          </a:xfrm>
        </p:spPr>
        <p:txBody>
          <a:bodyPr anchor="ctr">
            <a:normAutofit/>
          </a:bodyPr>
          <a:lstStyle/>
          <a:p>
            <a:r>
              <a:rPr lang="en-US" sz="1800"/>
              <a:t>Di dalam teori himpunan </a:t>
            </a:r>
            <a:r>
              <a:rPr lang="en-US" sz="1800" i="1"/>
              <a:t>fuzzy</a:t>
            </a:r>
            <a:r>
              <a:rPr lang="en-US" sz="1800"/>
              <a:t>, keanggotaan suatu elemen di dalam himpunan dinyatakan dengan </a:t>
            </a:r>
            <a:r>
              <a:rPr lang="en-US" sz="1800" b="1"/>
              <a:t>derajat keanggotaan</a:t>
            </a:r>
            <a:r>
              <a:rPr lang="en-US" sz="1800"/>
              <a:t> (</a:t>
            </a:r>
            <a:r>
              <a:rPr lang="en-US" sz="1800" i="1"/>
              <a:t>membership values</a:t>
            </a:r>
            <a:r>
              <a:rPr lang="en-US" sz="1800"/>
              <a:t>) yang nilainya terletak di dalam selang [0, 1]. </a:t>
            </a:r>
          </a:p>
          <a:p>
            <a:pPr>
              <a:buNone/>
            </a:pPr>
            <a:r>
              <a:rPr lang="en-US" sz="1800"/>
              <a:t> </a:t>
            </a:r>
          </a:p>
          <a:p>
            <a:pPr>
              <a:buNone/>
            </a:pPr>
            <a:r>
              <a:rPr lang="en-US" sz="1800"/>
              <a:t>	Derajat keanggotaan ditentukan dengan </a:t>
            </a:r>
            <a:r>
              <a:rPr lang="en-US" sz="1800" b="1"/>
              <a:t>fungsi keanggotaan</a:t>
            </a:r>
            <a:r>
              <a:rPr lang="en-US" sz="1800"/>
              <a:t>:</a:t>
            </a:r>
          </a:p>
          <a:p>
            <a:pPr>
              <a:buNone/>
            </a:pPr>
            <a:r>
              <a:rPr lang="en-US" sz="1800"/>
              <a:t> </a:t>
            </a:r>
          </a:p>
          <a:p>
            <a:pPr>
              <a:buNone/>
            </a:pPr>
            <a:r>
              <a:rPr lang="en-US" sz="1800"/>
              <a:t>		</a:t>
            </a:r>
            <a:r>
              <a:rPr lang="en-US" sz="1800" i="1">
                <a:sym typeface="Symbol"/>
              </a:rPr>
              <a:t></a:t>
            </a:r>
            <a:r>
              <a:rPr lang="en-US" sz="1800" i="1" baseline="-25000"/>
              <a:t>A</a:t>
            </a:r>
            <a:r>
              <a:rPr lang="en-US" sz="1800"/>
              <a:t> : </a:t>
            </a:r>
            <a:r>
              <a:rPr lang="en-US" sz="1800" i="1"/>
              <a:t>X</a:t>
            </a:r>
            <a:r>
              <a:rPr lang="en-US" sz="1800"/>
              <a:t> </a:t>
            </a:r>
            <a:r>
              <a:rPr lang="en-US" sz="1800">
                <a:sym typeface="Symbol"/>
              </a:rPr>
              <a:t></a:t>
            </a:r>
            <a:r>
              <a:rPr lang="en-US" sz="1800"/>
              <a:t> [0, 1]</a:t>
            </a:r>
          </a:p>
          <a:p>
            <a:pPr>
              <a:buNone/>
            </a:pPr>
            <a:r>
              <a:rPr lang="en-US" sz="1800"/>
              <a:t> </a:t>
            </a:r>
          </a:p>
          <a:p>
            <a:pPr>
              <a:buNone/>
            </a:pPr>
            <a:r>
              <a:rPr lang="en-US" sz="1800"/>
              <a:t>	bandingkan fungsi keanggotaan pada teori himpunan tegas:</a:t>
            </a:r>
          </a:p>
          <a:p>
            <a:pPr>
              <a:buNone/>
            </a:pPr>
            <a:r>
              <a:rPr lang="en-US" sz="1800"/>
              <a:t> </a:t>
            </a:r>
          </a:p>
          <a:p>
            <a:pPr>
              <a:buNone/>
            </a:pPr>
            <a:r>
              <a:rPr lang="en-US" sz="1800"/>
              <a:t>		</a:t>
            </a:r>
            <a:r>
              <a:rPr lang="en-US" sz="1800" i="1">
                <a:sym typeface="Symbol"/>
              </a:rPr>
              <a:t></a:t>
            </a:r>
            <a:r>
              <a:rPr lang="en-US" sz="1800" i="1" baseline="-25000"/>
              <a:t>A</a:t>
            </a:r>
            <a:r>
              <a:rPr lang="en-US" sz="1800"/>
              <a:t> : </a:t>
            </a:r>
            <a:r>
              <a:rPr lang="en-US" sz="1800" i="1"/>
              <a:t>X</a:t>
            </a:r>
            <a:r>
              <a:rPr lang="en-US" sz="1800"/>
              <a:t> </a:t>
            </a:r>
            <a:r>
              <a:rPr lang="en-US" sz="1800">
                <a:sym typeface="Symbol"/>
              </a:rPr>
              <a:t></a:t>
            </a:r>
            <a:r>
              <a:rPr lang="en-US" sz="1800"/>
              <a:t> {0, 1} </a:t>
            </a:r>
          </a:p>
          <a:p>
            <a:endParaRPr lang="en-US" sz="18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7" name="Graphic 16" descr="Teacher">
            <a:extLst>
              <a:ext uri="{FF2B5EF4-FFF2-40B4-BE49-F238E27FC236}">
                <a16:creationId xmlns:a16="http://schemas.microsoft.com/office/drawing/2014/main" id="{12AA9C56-FA55-4FBD-AA03-17B793B013F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24964" y="2865141"/>
            <a:ext cx="1143455" cy="114345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76075" y="6415760"/>
            <a:ext cx="759278" cy="273844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8233AD0-2C75-41E0-857D-84B9590E293A}" type="slidenum">
              <a:rPr lang="en-US" sz="92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11</a:t>
            </a:fld>
            <a:endParaRPr lang="en-US" sz="920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5217"/>
    </mc:Choice>
    <mc:Fallback xmlns="">
      <p:transition spd="slow" advTm="85217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072" y="470925"/>
            <a:ext cx="3285756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44665" y="6356350"/>
            <a:ext cx="47068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8233AD0-2C75-41E0-857D-84B9590E293A}" type="slidenum">
              <a:rPr lang="en-US" sz="1000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12</a:t>
            </a:fld>
            <a:endParaRPr lang="en-US" sz="1000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9601ABD4-10F9-4396-B387-2CC171458F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5455395"/>
              </p:ext>
            </p:extLst>
          </p:nvPr>
        </p:nvGraphicFramePr>
        <p:xfrm>
          <a:off x="3895725" y="470924"/>
          <a:ext cx="4885203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D3816BFD-FCFB-4098-9874-559879C7AE48}"/>
              </a:ext>
            </a:extLst>
          </p:cNvPr>
          <p:cNvSpPr txBox="1"/>
          <p:nvPr/>
        </p:nvSpPr>
        <p:spPr>
          <a:xfrm>
            <a:off x="591214" y="2819400"/>
            <a:ext cx="28294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chemeClr val="bg1">
                    <a:lumMod val="95000"/>
                  </a:schemeClr>
                </a:solidFill>
                <a:latin typeface="Berlin Sans FB Demi" panose="020E0802020502020306" pitchFamily="34" charset="0"/>
              </a:rPr>
              <a:t>Derajat keanggotaan:</a:t>
            </a:r>
          </a:p>
          <a:p>
            <a:endParaRPr lang="en-ID" sz="3200">
              <a:solidFill>
                <a:schemeClr val="bg1">
                  <a:lumMod val="95000"/>
                </a:schemeClr>
              </a:solidFill>
              <a:latin typeface="Berlin Sans FB Demi" panose="020E0802020502020306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1025"/>
    </mc:Choice>
    <mc:Fallback xmlns="">
      <p:transition spd="slow" advTm="81025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6353" y="399590"/>
            <a:ext cx="5772643" cy="6016170"/>
          </a:xfrm>
        </p:spPr>
        <p:txBody>
          <a:bodyPr anchor="ctr">
            <a:normAutofit lnSpcReduction="10000"/>
          </a:bodyPr>
          <a:lstStyle/>
          <a:p>
            <a:pPr>
              <a:buNone/>
            </a:pPr>
            <a:r>
              <a:rPr lang="en-US" sz="1600" b="1"/>
              <a:t>Cara-Cara Menuliskan Himpunan </a:t>
            </a:r>
            <a:r>
              <a:rPr lang="en-US" sz="1600" b="1" i="1"/>
              <a:t>Fuzzy:</a:t>
            </a:r>
          </a:p>
          <a:p>
            <a:endParaRPr lang="en-US" sz="1600" i="1"/>
          </a:p>
          <a:p>
            <a:r>
              <a:rPr lang="en-US" sz="1600" i="1"/>
              <a:t>Cara 1</a:t>
            </a:r>
            <a:r>
              <a:rPr lang="en-US" sz="1600"/>
              <a:t>: Sebagai himpunan pasangan berurutan</a:t>
            </a:r>
          </a:p>
          <a:p>
            <a:pPr>
              <a:buNone/>
            </a:pPr>
            <a:r>
              <a:rPr lang="en-US" sz="1600"/>
              <a:t> 	</a:t>
            </a:r>
            <a:r>
              <a:rPr lang="en-US" sz="1600" i="1"/>
              <a:t>	A</a:t>
            </a:r>
            <a:r>
              <a:rPr lang="en-US" sz="1600"/>
              <a:t> = { (</a:t>
            </a:r>
            <a:r>
              <a:rPr lang="en-US" sz="1600" i="1"/>
              <a:t>x</a:t>
            </a:r>
            <a:r>
              <a:rPr lang="en-US" sz="1600" baseline="-25000"/>
              <a:t>1</a:t>
            </a:r>
            <a:r>
              <a:rPr lang="en-US" sz="1600"/>
              <a:t>, </a:t>
            </a:r>
            <a:r>
              <a:rPr lang="en-US" sz="1600" i="1">
                <a:sym typeface="Symbol"/>
              </a:rPr>
              <a:t></a:t>
            </a:r>
            <a:r>
              <a:rPr lang="en-US" sz="1600" i="1" baseline="-25000"/>
              <a:t>A</a:t>
            </a:r>
            <a:r>
              <a:rPr lang="en-US" sz="1600"/>
              <a:t>(</a:t>
            </a:r>
            <a:r>
              <a:rPr lang="en-US" sz="1600" i="1"/>
              <a:t>x</a:t>
            </a:r>
            <a:r>
              <a:rPr lang="en-US" sz="1600" baseline="-25000"/>
              <a:t>1</a:t>
            </a:r>
            <a:r>
              <a:rPr lang="en-US" sz="1600"/>
              <a:t>)), (</a:t>
            </a:r>
            <a:r>
              <a:rPr lang="en-US" sz="1600" i="1"/>
              <a:t>x</a:t>
            </a:r>
            <a:r>
              <a:rPr lang="en-US" sz="1600" baseline="-25000"/>
              <a:t>2</a:t>
            </a:r>
            <a:r>
              <a:rPr lang="en-US" sz="1600"/>
              <a:t>, </a:t>
            </a:r>
            <a:r>
              <a:rPr lang="en-US" sz="1600" i="1">
                <a:sym typeface="Symbol"/>
              </a:rPr>
              <a:t></a:t>
            </a:r>
            <a:r>
              <a:rPr lang="en-US" sz="1600" i="1" baseline="-25000"/>
              <a:t>A</a:t>
            </a:r>
            <a:r>
              <a:rPr lang="en-US" sz="1600"/>
              <a:t>(</a:t>
            </a:r>
            <a:r>
              <a:rPr lang="en-US" sz="1600" i="1"/>
              <a:t>x</a:t>
            </a:r>
            <a:r>
              <a:rPr lang="en-US" sz="1600" baseline="-25000"/>
              <a:t>2</a:t>
            </a:r>
            <a:r>
              <a:rPr lang="en-US" sz="1600"/>
              <a:t>)), …, (</a:t>
            </a:r>
            <a:r>
              <a:rPr lang="en-US" sz="1600" i="1"/>
              <a:t>x</a:t>
            </a:r>
            <a:r>
              <a:rPr lang="en-US" sz="1600" i="1" baseline="-25000"/>
              <a:t>n</a:t>
            </a:r>
            <a:r>
              <a:rPr lang="en-US" sz="1600"/>
              <a:t>, </a:t>
            </a:r>
            <a:r>
              <a:rPr lang="en-US" sz="1600" i="1">
                <a:sym typeface="Symbol"/>
              </a:rPr>
              <a:t></a:t>
            </a:r>
            <a:r>
              <a:rPr lang="en-US" sz="1600" i="1" baseline="-25000"/>
              <a:t>A</a:t>
            </a:r>
            <a:r>
              <a:rPr lang="en-US" sz="1600"/>
              <a:t>(</a:t>
            </a:r>
            <a:r>
              <a:rPr lang="en-US" sz="1600" i="1"/>
              <a:t>x</a:t>
            </a:r>
            <a:r>
              <a:rPr lang="en-US" sz="1600" i="1" baseline="-25000"/>
              <a:t>n</a:t>
            </a:r>
            <a:r>
              <a:rPr lang="en-US" sz="1600"/>
              <a:t>)) }</a:t>
            </a:r>
          </a:p>
          <a:p>
            <a:pPr>
              <a:buNone/>
            </a:pPr>
            <a:endParaRPr lang="en-US" sz="1600"/>
          </a:p>
          <a:p>
            <a:pPr>
              <a:buNone/>
            </a:pPr>
            <a:r>
              <a:rPr lang="en-US" sz="1600" b="1"/>
              <a:t>Contoh 5.  </a:t>
            </a:r>
            <a:r>
              <a:rPr lang="en-US" sz="1600"/>
              <a:t>Misalkan</a:t>
            </a:r>
          </a:p>
          <a:p>
            <a:pPr>
              <a:buNone/>
            </a:pPr>
            <a:r>
              <a:rPr lang="en-US" sz="1600"/>
              <a:t> 	 </a:t>
            </a:r>
            <a:r>
              <a:rPr lang="en-US" sz="1600" i="1"/>
              <a:t>X</a:t>
            </a:r>
            <a:r>
              <a:rPr lang="en-US" sz="1600"/>
              <a:t> = { becak, sepeda motor, mobil kodok(VW), mobil kijang, mobil </a:t>
            </a:r>
            <a:r>
              <a:rPr lang="en-US" sz="1600" i="1"/>
              <a:t>carry</a:t>
            </a:r>
            <a:r>
              <a:rPr lang="en-US" sz="1600"/>
              <a:t> }</a:t>
            </a:r>
          </a:p>
          <a:p>
            <a:pPr>
              <a:buNone/>
            </a:pPr>
            <a:r>
              <a:rPr lang="en-US" sz="1600"/>
              <a:t>	 </a:t>
            </a:r>
            <a:r>
              <a:rPr lang="en-US" sz="1600" i="1"/>
              <a:t>A</a:t>
            </a:r>
            <a:r>
              <a:rPr lang="en-US" sz="1600"/>
              <a:t> = himpunan kendaraan yang nyaman dipakai untuk bepergian jarak jauh  oleh  keluarga besar (terdiri dari ayah, ibu, dan empat orang anak)</a:t>
            </a:r>
          </a:p>
          <a:p>
            <a:pPr>
              <a:buNone/>
            </a:pPr>
            <a:r>
              <a:rPr lang="en-US" sz="1600"/>
              <a:t> </a:t>
            </a:r>
          </a:p>
          <a:p>
            <a:pPr>
              <a:buNone/>
            </a:pPr>
            <a:r>
              <a:rPr lang="en-US" sz="1600"/>
              <a:t>	Didefinisikan bahwa,</a:t>
            </a:r>
          </a:p>
          <a:p>
            <a:pPr>
              <a:buNone/>
            </a:pPr>
            <a:r>
              <a:rPr lang="en-US" sz="1600" i="1"/>
              <a:t>	x</a:t>
            </a:r>
            <a:r>
              <a:rPr lang="en-US" sz="1600" baseline="-25000"/>
              <a:t>1</a:t>
            </a:r>
            <a:r>
              <a:rPr lang="en-US" sz="1600"/>
              <a:t> = becak, </a:t>
            </a:r>
            <a:r>
              <a:rPr lang="en-US" sz="1600" i="1">
                <a:sym typeface="Symbol"/>
              </a:rPr>
              <a:t></a:t>
            </a:r>
            <a:r>
              <a:rPr lang="en-US" sz="1600" i="1" baseline="-25000"/>
              <a:t>A</a:t>
            </a:r>
            <a:r>
              <a:rPr lang="en-US" sz="1600"/>
              <a:t>(</a:t>
            </a:r>
            <a:r>
              <a:rPr lang="en-US" sz="1600" i="1"/>
              <a:t>x</a:t>
            </a:r>
            <a:r>
              <a:rPr lang="en-US" sz="1600" baseline="-25000"/>
              <a:t>1</a:t>
            </a:r>
            <a:r>
              <a:rPr lang="en-US" sz="1600"/>
              <a:t>) = 0; </a:t>
            </a:r>
            <a:r>
              <a:rPr lang="en-US" sz="1600" i="1"/>
              <a:t>		x</a:t>
            </a:r>
            <a:r>
              <a:rPr lang="en-US" sz="1600" baseline="-25000"/>
              <a:t>2</a:t>
            </a:r>
            <a:r>
              <a:rPr lang="en-US" sz="1600"/>
              <a:t> = sepeda motor, </a:t>
            </a:r>
            <a:r>
              <a:rPr lang="en-US" sz="1600" i="1">
                <a:sym typeface="Symbol"/>
              </a:rPr>
              <a:t></a:t>
            </a:r>
            <a:r>
              <a:rPr lang="en-US" sz="1600" i="1" baseline="-25000"/>
              <a:t>A</a:t>
            </a:r>
            <a:r>
              <a:rPr lang="en-US" sz="1600"/>
              <a:t>(</a:t>
            </a:r>
            <a:r>
              <a:rPr lang="en-US" sz="1600" i="1"/>
              <a:t>x</a:t>
            </a:r>
            <a:r>
              <a:rPr lang="en-US" sz="1600" baseline="-25000"/>
              <a:t>2</a:t>
            </a:r>
            <a:r>
              <a:rPr lang="en-US" sz="1600"/>
              <a:t>) = 0.1</a:t>
            </a:r>
          </a:p>
          <a:p>
            <a:pPr>
              <a:buNone/>
            </a:pPr>
            <a:r>
              <a:rPr lang="en-US" sz="1600" i="1"/>
              <a:t>	x</a:t>
            </a:r>
            <a:r>
              <a:rPr lang="en-US" sz="1600" baseline="-25000"/>
              <a:t>3</a:t>
            </a:r>
            <a:r>
              <a:rPr lang="en-US" sz="1600"/>
              <a:t> = mobil kodok, </a:t>
            </a:r>
            <a:r>
              <a:rPr lang="en-US" sz="1600" i="1">
                <a:sym typeface="Symbol"/>
              </a:rPr>
              <a:t></a:t>
            </a:r>
            <a:r>
              <a:rPr lang="en-US" sz="1600" i="1" baseline="-25000"/>
              <a:t>A</a:t>
            </a:r>
            <a:r>
              <a:rPr lang="en-US" sz="1600"/>
              <a:t>(</a:t>
            </a:r>
            <a:r>
              <a:rPr lang="en-US" sz="1600" i="1"/>
              <a:t>x</a:t>
            </a:r>
            <a:r>
              <a:rPr lang="en-US" sz="1600" baseline="-25000"/>
              <a:t>3</a:t>
            </a:r>
            <a:r>
              <a:rPr lang="en-US" sz="1600"/>
              <a:t>) = 0.5; </a:t>
            </a:r>
            <a:r>
              <a:rPr lang="en-US" sz="1600" i="1"/>
              <a:t>	x</a:t>
            </a:r>
            <a:r>
              <a:rPr lang="en-US" sz="1600" baseline="-25000"/>
              <a:t>4</a:t>
            </a:r>
            <a:r>
              <a:rPr lang="en-US" sz="1600"/>
              <a:t> = mobil kijang, </a:t>
            </a:r>
            <a:r>
              <a:rPr lang="en-US" sz="1600" i="1">
                <a:sym typeface="Symbol"/>
              </a:rPr>
              <a:t></a:t>
            </a:r>
            <a:r>
              <a:rPr lang="en-US" sz="1600" i="1" baseline="-25000"/>
              <a:t>A</a:t>
            </a:r>
            <a:r>
              <a:rPr lang="en-US" sz="1600"/>
              <a:t>(</a:t>
            </a:r>
            <a:r>
              <a:rPr lang="en-US" sz="1600" i="1"/>
              <a:t>x</a:t>
            </a:r>
            <a:r>
              <a:rPr lang="en-US" sz="1600" baseline="-25000"/>
              <a:t>4</a:t>
            </a:r>
            <a:r>
              <a:rPr lang="en-US" sz="1600"/>
              <a:t>) = 0.7</a:t>
            </a:r>
          </a:p>
          <a:p>
            <a:pPr>
              <a:buNone/>
            </a:pPr>
            <a:r>
              <a:rPr lang="en-US" sz="1600" i="1"/>
              <a:t>	x</a:t>
            </a:r>
            <a:r>
              <a:rPr lang="en-US" sz="1600" baseline="-25000"/>
              <a:t>5</a:t>
            </a:r>
            <a:r>
              <a:rPr lang="en-US" sz="1600"/>
              <a:t> = mobil </a:t>
            </a:r>
            <a:r>
              <a:rPr lang="en-US" sz="1600" i="1"/>
              <a:t>carry</a:t>
            </a:r>
            <a:r>
              <a:rPr lang="en-US" sz="1600"/>
              <a:t>, </a:t>
            </a:r>
            <a:r>
              <a:rPr lang="en-US" sz="1600" i="1">
                <a:sym typeface="Symbol"/>
              </a:rPr>
              <a:t></a:t>
            </a:r>
            <a:r>
              <a:rPr lang="en-US" sz="1600" i="1" baseline="-25000"/>
              <a:t>A</a:t>
            </a:r>
            <a:r>
              <a:rPr lang="en-US" sz="1600"/>
              <a:t>(</a:t>
            </a:r>
            <a:r>
              <a:rPr lang="en-US" sz="1600" i="1"/>
              <a:t>x</a:t>
            </a:r>
            <a:r>
              <a:rPr lang="en-US" sz="1600" baseline="-25000"/>
              <a:t>5</a:t>
            </a:r>
            <a:r>
              <a:rPr lang="en-US" sz="1600"/>
              <a:t>) = 0.8; </a:t>
            </a:r>
          </a:p>
          <a:p>
            <a:pPr>
              <a:buNone/>
            </a:pPr>
            <a:endParaRPr lang="en-US" sz="1600"/>
          </a:p>
          <a:p>
            <a:pPr>
              <a:buNone/>
            </a:pPr>
            <a:r>
              <a:rPr lang="en-US" sz="1600"/>
              <a:t>maka, dalam himpunan </a:t>
            </a:r>
            <a:r>
              <a:rPr lang="en-US" sz="1600" i="1"/>
              <a:t>fuzzy</a:t>
            </a:r>
            <a:r>
              <a:rPr lang="en-US" sz="1600"/>
              <a:t>,</a:t>
            </a:r>
          </a:p>
          <a:p>
            <a:pPr>
              <a:buNone/>
            </a:pPr>
            <a:r>
              <a:rPr lang="en-US" sz="1600"/>
              <a:t> 	A = { (becak, 0), (sepeda motor, 0.1), (mobil kodok, 0.5),  </a:t>
            </a:r>
          </a:p>
          <a:p>
            <a:pPr>
              <a:buNone/>
            </a:pPr>
            <a:r>
              <a:rPr lang="en-US" sz="1600"/>
              <a:t>		(mobil kijang, 0.7),  (mobil carry, 0.8) }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8" name="Graphic 7" descr="Flowchart">
            <a:extLst>
              <a:ext uri="{FF2B5EF4-FFF2-40B4-BE49-F238E27FC236}">
                <a16:creationId xmlns:a16="http://schemas.microsoft.com/office/drawing/2014/main" id="{7DD03E2F-2DE7-48A5-AAFA-16F9BD7AB9B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624964" y="2865141"/>
            <a:ext cx="1143455" cy="114345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76075" y="6415760"/>
            <a:ext cx="759278" cy="273844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8233AD0-2C75-41E0-857D-84B9590E293A}" type="slidenum">
              <a:rPr lang="en-US" sz="92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13</a:t>
            </a:fld>
            <a:endParaRPr lang="en-US" sz="920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9812"/>
    </mc:Choice>
    <mc:Fallback xmlns="">
      <p:transition spd="slow" advTm="189812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072" y="470925"/>
            <a:ext cx="3285756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44665" y="6356350"/>
            <a:ext cx="47068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8233AD0-2C75-41E0-857D-84B9590E293A}" type="slidenum">
              <a:rPr lang="en-US" sz="1000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14</a:t>
            </a:fld>
            <a:endParaRPr lang="en-US" sz="1000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B61DE30E-4EF9-4E04-B0F9-8F0D443F39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6176207"/>
              </p:ext>
            </p:extLst>
          </p:nvPr>
        </p:nvGraphicFramePr>
        <p:xfrm>
          <a:off x="3895725" y="470924"/>
          <a:ext cx="4885203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423"/>
    </mc:Choice>
    <mc:Fallback xmlns="">
      <p:transition spd="slow" advTm="15423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nut 8"/>
          <p:cNvSpPr/>
          <p:nvPr/>
        </p:nvSpPr>
        <p:spPr>
          <a:xfrm>
            <a:off x="5257800" y="2895600"/>
            <a:ext cx="1676400" cy="1295400"/>
          </a:xfrm>
          <a:prstGeom prst="donu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Perbandingan</a:t>
            </a:r>
            <a:r>
              <a:rPr lang="en-US" dirty="0"/>
              <a:t> </a:t>
            </a:r>
            <a:r>
              <a:rPr lang="en-US" i="1" dirty="0"/>
              <a:t>Crisp Set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i="1" dirty="0"/>
              <a:t>Fuzzy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237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err="1"/>
              <a:t>Pada</a:t>
            </a:r>
            <a:r>
              <a:rPr lang="en-US" sz="2800" dirty="0"/>
              <a:t> crisp set </a:t>
            </a:r>
            <a:r>
              <a:rPr lang="en-US" sz="2800" dirty="0">
                <a:sym typeface="Wingdings" pitchFamily="2" charset="2"/>
              </a:rPr>
              <a:t> </a:t>
            </a:r>
            <a:r>
              <a:rPr lang="en-US" sz="2800" dirty="0" err="1">
                <a:sym typeface="Wingdings" pitchFamily="2" charset="2"/>
              </a:rPr>
              <a:t>batas-batas</a:t>
            </a:r>
            <a:r>
              <a:rPr lang="en-US" sz="2800" dirty="0">
                <a:sym typeface="Wingdings" pitchFamily="2" charset="2"/>
              </a:rPr>
              <a:t> </a:t>
            </a:r>
            <a:r>
              <a:rPr lang="en-US" sz="2800" dirty="0" err="1">
                <a:sym typeface="Wingdings" pitchFamily="2" charset="2"/>
              </a:rPr>
              <a:t>himpunan</a:t>
            </a:r>
            <a:r>
              <a:rPr lang="en-US" sz="2800" dirty="0">
                <a:sym typeface="Wingdings" pitchFamily="2" charset="2"/>
              </a:rPr>
              <a:t> </a:t>
            </a:r>
            <a:r>
              <a:rPr lang="en-US" sz="2800" dirty="0" err="1">
                <a:sym typeface="Wingdings" pitchFamily="2" charset="2"/>
              </a:rPr>
              <a:t>tegas</a:t>
            </a:r>
            <a:endParaRPr lang="en-US" sz="2800" dirty="0"/>
          </a:p>
          <a:p>
            <a:r>
              <a:rPr lang="en-US" sz="2800" dirty="0" err="1"/>
              <a:t>Pada</a:t>
            </a:r>
            <a:r>
              <a:rPr lang="en-US" sz="2800" dirty="0"/>
              <a:t> </a:t>
            </a:r>
            <a:r>
              <a:rPr lang="en-US" sz="2800" dirty="0" err="1"/>
              <a:t>fuzzt</a:t>
            </a:r>
            <a:r>
              <a:rPr lang="en-US" sz="2800" dirty="0"/>
              <a:t> set </a:t>
            </a:r>
            <a:r>
              <a:rPr lang="en-US" sz="2800" dirty="0">
                <a:sym typeface="Wingdings" pitchFamily="2" charset="2"/>
              </a:rPr>
              <a:t> </a:t>
            </a:r>
            <a:r>
              <a:rPr lang="en-US" sz="2800" dirty="0" err="1">
                <a:sym typeface="Wingdings" pitchFamily="2" charset="2"/>
              </a:rPr>
              <a:t>batas-batas</a:t>
            </a:r>
            <a:r>
              <a:rPr lang="en-US" sz="2800" dirty="0">
                <a:sym typeface="Wingdings" pitchFamily="2" charset="2"/>
              </a:rPr>
              <a:t> </a:t>
            </a:r>
            <a:r>
              <a:rPr lang="en-US" sz="2800" dirty="0" err="1">
                <a:sym typeface="Wingdings" pitchFamily="2" charset="2"/>
              </a:rPr>
              <a:t>himpunan</a:t>
            </a:r>
            <a:r>
              <a:rPr lang="en-US" sz="2800" dirty="0">
                <a:sym typeface="Wingdings" pitchFamily="2" charset="2"/>
              </a:rPr>
              <a:t> </a:t>
            </a:r>
            <a:r>
              <a:rPr lang="en-US" sz="2800" dirty="0" err="1">
                <a:sym typeface="Wingdings" pitchFamily="2" charset="2"/>
              </a:rPr>
              <a:t>kabur</a:t>
            </a:r>
            <a:endParaRPr lang="en-US" sz="2800" dirty="0"/>
          </a:p>
          <a:p>
            <a:pPr>
              <a:buNone/>
            </a:pPr>
            <a:r>
              <a:rPr lang="en-US" sz="2800" dirty="0"/>
              <a:t>        X       </a:t>
            </a:r>
            <a:r>
              <a:rPr lang="en-US" sz="2800" dirty="0">
                <a:sym typeface="Symbol"/>
              </a:rPr>
              <a:t>b</a:t>
            </a:r>
            <a:r>
              <a:rPr lang="en-US" sz="2800" dirty="0"/>
              <a:t>                                   X      </a:t>
            </a:r>
            <a:r>
              <a:rPr lang="en-US" sz="2800" dirty="0">
                <a:sym typeface="Symbol"/>
              </a:rPr>
              <a:t>b</a:t>
            </a:r>
          </a:p>
          <a:p>
            <a:pPr>
              <a:buNone/>
            </a:pPr>
            <a:r>
              <a:rPr lang="en-US" sz="2800" dirty="0">
                <a:sym typeface="Symbol"/>
              </a:rPr>
              <a:t>           A          a</a:t>
            </a:r>
            <a:r>
              <a:rPr lang="en-US" sz="2800" dirty="0"/>
              <a:t>                             </a:t>
            </a:r>
            <a:r>
              <a:rPr lang="en-US" sz="2800" dirty="0" err="1"/>
              <a:t>A</a:t>
            </a:r>
            <a:r>
              <a:rPr lang="en-US" sz="2800" dirty="0"/>
              <a:t>         </a:t>
            </a:r>
            <a:r>
              <a:rPr lang="en-US" sz="2800" dirty="0">
                <a:sym typeface="Symbol"/>
              </a:rPr>
              <a:t>a</a:t>
            </a:r>
          </a:p>
          <a:p>
            <a:pPr>
              <a:buNone/>
            </a:pPr>
            <a:endParaRPr lang="en-US" sz="2800" dirty="0">
              <a:sym typeface="Symbol"/>
            </a:endParaRPr>
          </a:p>
          <a:p>
            <a:pPr>
              <a:buNone/>
            </a:pPr>
            <a:endParaRPr lang="en-US" sz="2800" dirty="0">
              <a:sym typeface="Symbol"/>
            </a:endParaRPr>
          </a:p>
          <a:p>
            <a:pPr>
              <a:buNone/>
            </a:pPr>
            <a:r>
              <a:rPr lang="en-US" sz="2800">
                <a:sym typeface="Symbol"/>
              </a:rPr>
              <a:t>           </a:t>
            </a:r>
          </a:p>
          <a:p>
            <a:pPr>
              <a:buNone/>
            </a:pPr>
            <a:r>
              <a:rPr lang="en-US" sz="2800">
                <a:sym typeface="Symbol"/>
              </a:rPr>
              <a:t>		    Crisp </a:t>
            </a:r>
            <a:r>
              <a:rPr lang="en-US" sz="2800" dirty="0">
                <a:sym typeface="Symbol"/>
              </a:rPr>
              <a:t>Set			</a:t>
            </a:r>
            <a:r>
              <a:rPr lang="en-US" sz="2800">
                <a:sym typeface="Symbol"/>
              </a:rPr>
              <a:t>            Fuzzy </a:t>
            </a:r>
            <a:r>
              <a:rPr lang="en-US" sz="2800" dirty="0">
                <a:sym typeface="Symbol"/>
              </a:rPr>
              <a:t>Set</a:t>
            </a:r>
          </a:p>
          <a:p>
            <a:pPr>
              <a:buNone/>
            </a:pPr>
            <a:r>
              <a:rPr lang="en-US" sz="2800" dirty="0"/>
              <a:t>             b </a:t>
            </a:r>
            <a:r>
              <a:rPr lang="en-US" sz="2800" dirty="0">
                <a:sym typeface="Symbol"/>
              </a:rPr>
              <a:t> A		</a:t>
            </a:r>
            <a:r>
              <a:rPr lang="en-US" sz="2800">
                <a:sym typeface="Symbol"/>
              </a:rPr>
              <a:t>	         b </a:t>
            </a:r>
            <a:r>
              <a:rPr lang="en-US" sz="2800" dirty="0">
                <a:sym typeface="Symbol"/>
              </a:rPr>
              <a:t> A </a:t>
            </a:r>
            <a:r>
              <a:rPr lang="en-US" sz="2800" dirty="0" err="1">
                <a:sym typeface="Symbol"/>
              </a:rPr>
              <a:t>dengan</a:t>
            </a:r>
            <a:r>
              <a:rPr lang="en-US" sz="2800" dirty="0">
                <a:sym typeface="Symbol"/>
              </a:rPr>
              <a:t> </a:t>
            </a:r>
            <a:r>
              <a:rPr lang="en-US" sz="2800" baseline="-25000" dirty="0">
                <a:sym typeface="Symbol"/>
              </a:rPr>
              <a:t>A</a:t>
            </a:r>
            <a:r>
              <a:rPr lang="en-US" sz="2800" dirty="0">
                <a:sym typeface="Symbol"/>
              </a:rPr>
              <a:t>(b) =  </a:t>
            </a:r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33AD0-2C75-41E0-857D-84B9590E293A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38200" y="2743200"/>
            <a:ext cx="2971800" cy="1981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876800" y="2743200"/>
            <a:ext cx="2971800" cy="1981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600200" y="3048000"/>
            <a:ext cx="1524000" cy="1143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7963"/>
    </mc:Choice>
    <mc:Fallback xmlns="">
      <p:transition spd="slow" advTm="107963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1"/>
            <a:ext cx="3302781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486469" y="0"/>
            <a:ext cx="1827609" cy="6858001"/>
            <a:chOff x="1320800" y="0"/>
            <a:chExt cx="2436813" cy="6858001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99176" y="6309360"/>
            <a:ext cx="81617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8233AD0-2C75-41E0-857D-84B9590E293A}" type="slidenum">
              <a:rPr lang="en-US" sz="1000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16</a:t>
            </a:fld>
            <a:endParaRPr lang="en-US" sz="1000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798D01D1-2A7D-4B5F-A632-611BFD01A5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8217856"/>
              </p:ext>
            </p:extLst>
          </p:nvPr>
        </p:nvGraphicFramePr>
        <p:xfrm>
          <a:off x="3757612" y="685800"/>
          <a:ext cx="4869656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2F1A9BD9-A01C-4781-B1BF-533CB38E5602}"/>
              </a:ext>
            </a:extLst>
          </p:cNvPr>
          <p:cNvSpPr txBox="1"/>
          <p:nvPr/>
        </p:nvSpPr>
        <p:spPr>
          <a:xfrm>
            <a:off x="350144" y="2514600"/>
            <a:ext cx="19303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>
                <a:solidFill>
                  <a:schemeClr val="bg1">
                    <a:lumMod val="95000"/>
                  </a:schemeClr>
                </a:solidFill>
                <a:latin typeface="Berlin Sans FB Demi" panose="020E0802020502020306" pitchFamily="34" charset="0"/>
              </a:rPr>
              <a:t>Atribut :</a:t>
            </a:r>
          </a:p>
          <a:p>
            <a:endParaRPr lang="en-ID" sz="3600">
              <a:solidFill>
                <a:schemeClr val="bg1">
                  <a:lumMod val="95000"/>
                </a:schemeClr>
              </a:solidFill>
              <a:latin typeface="Berlin Sans FB Demi" panose="020E0802020502020306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7511"/>
    </mc:Choice>
    <mc:Fallback xmlns="">
      <p:transition spd="slow" advTm="6751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1"/>
            <a:ext cx="3302781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486469" y="0"/>
            <a:ext cx="1827609" cy="6858001"/>
            <a:chOff x="1320800" y="0"/>
            <a:chExt cx="2436813" cy="6858001"/>
          </a:xfrm>
        </p:grpSpPr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5D5785A-841C-40F4-B0FD-715622DE3A69}"/>
              </a:ext>
            </a:extLst>
          </p:cNvPr>
          <p:cNvSpPr txBox="1"/>
          <p:nvPr/>
        </p:nvSpPr>
        <p:spPr>
          <a:xfrm>
            <a:off x="401265" y="685800"/>
            <a:ext cx="2314995" cy="5105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>
                <a:solidFill>
                  <a:srgbClr val="FFFFFF"/>
                </a:solidFill>
                <a:latin typeface="Berlin Sans FB Demi" panose="020E0802020502020306" pitchFamily="34" charset="0"/>
                <a:ea typeface="+mj-ea"/>
                <a:cs typeface="+mj-cs"/>
              </a:rPr>
              <a:t>Komponen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99176" y="6309360"/>
            <a:ext cx="81617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8233AD0-2C75-41E0-857D-84B9590E293A}" type="slidenum">
              <a:rPr lang="en-US" sz="1000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17</a:t>
            </a:fld>
            <a:endParaRPr lang="en-US" sz="1000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D3660276-882A-4BC7-9120-EA41C7C290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8146191"/>
              </p:ext>
            </p:extLst>
          </p:nvPr>
        </p:nvGraphicFramePr>
        <p:xfrm>
          <a:off x="3757612" y="685800"/>
          <a:ext cx="4869656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589"/>
    </mc:Choice>
    <mc:Fallback xmlns="">
      <p:transition spd="slow" advTm="57589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1"/>
            <a:ext cx="3302781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486469" y="0"/>
            <a:ext cx="1827609" cy="6858001"/>
            <a:chOff x="1320800" y="0"/>
            <a:chExt cx="2436813" cy="6858001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99176" y="6309360"/>
            <a:ext cx="81617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8233AD0-2C75-41E0-857D-84B9590E293A}" type="slidenum">
              <a:rPr lang="en-US" sz="1000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18</a:t>
            </a:fld>
            <a:endParaRPr lang="en-US" sz="1000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B9E3F684-DCD9-4198-B07F-D2E408467D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7067386"/>
              </p:ext>
            </p:extLst>
          </p:nvPr>
        </p:nvGraphicFramePr>
        <p:xfrm>
          <a:off x="3757612" y="685800"/>
          <a:ext cx="4869656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30B6F387-C8CF-46F7-AFB4-BEE9669E54D6}"/>
              </a:ext>
            </a:extLst>
          </p:cNvPr>
          <p:cNvSpPr txBox="1"/>
          <p:nvPr/>
        </p:nvSpPr>
        <p:spPr>
          <a:xfrm>
            <a:off x="401265" y="685800"/>
            <a:ext cx="2314995" cy="5105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>
                <a:solidFill>
                  <a:srgbClr val="FFFFFF"/>
                </a:solidFill>
                <a:latin typeface="Berlin Sans FB Demi" panose="020E0802020502020306" pitchFamily="34" charset="0"/>
                <a:ea typeface="+mj-ea"/>
                <a:cs typeface="+mj-cs"/>
              </a:rPr>
              <a:t>Komponen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9791"/>
    </mc:Choice>
    <mc:Fallback xmlns="">
      <p:transition spd="slow" advTm="6979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248400"/>
          </a:xfrm>
        </p:spPr>
        <p:txBody>
          <a:bodyPr>
            <a:normAutofit/>
          </a:bodyPr>
          <a:lstStyle/>
          <a:p>
            <a:r>
              <a:rPr lang="en-US" sz="2400" b="1" dirty="0" err="1"/>
              <a:t>Contoh</a:t>
            </a:r>
            <a:r>
              <a:rPr lang="en-US" sz="2400" b="1" dirty="0"/>
              <a:t> 8</a:t>
            </a:r>
            <a:r>
              <a:rPr lang="en-US" sz="2400" dirty="0"/>
              <a:t>: </a:t>
            </a:r>
            <a:r>
              <a:rPr lang="en-US" sz="2400" dirty="0" err="1"/>
              <a:t>Misalkan</a:t>
            </a:r>
            <a:r>
              <a:rPr lang="en-US" sz="2400" dirty="0"/>
              <a:t> </a:t>
            </a:r>
            <a:r>
              <a:rPr lang="en-US" sz="2400" dirty="0" err="1"/>
              <a:t>variabel</a:t>
            </a:r>
            <a:r>
              <a:rPr lang="en-US" sz="2400" dirty="0"/>
              <a:t> </a:t>
            </a:r>
            <a:r>
              <a:rPr lang="en-US" sz="2400" dirty="0" err="1"/>
              <a:t>umur</a:t>
            </a:r>
            <a:r>
              <a:rPr lang="en-US" sz="2400" dirty="0"/>
              <a:t> </a:t>
            </a:r>
            <a:r>
              <a:rPr lang="en-US" sz="2400" dirty="0" err="1"/>
              <a:t>dibagi</a:t>
            </a:r>
            <a:r>
              <a:rPr lang="en-US" sz="2400" dirty="0"/>
              <a:t> </a:t>
            </a:r>
            <a:r>
              <a:rPr lang="en-US" sz="2400" dirty="0" err="1"/>
              <a:t>menjadi</a:t>
            </a:r>
            <a:r>
              <a:rPr lang="en-US" sz="2400" dirty="0"/>
              <a:t> 3 </a:t>
            </a:r>
            <a:r>
              <a:rPr lang="en-US" sz="2400" dirty="0" err="1"/>
              <a:t>kategori</a:t>
            </a:r>
            <a:endParaRPr lang="en-US" sz="2400" dirty="0"/>
          </a:p>
          <a:p>
            <a:pPr lvl="2">
              <a:buNone/>
            </a:pPr>
            <a:r>
              <a:rPr lang="en-US" sz="1600" dirty="0"/>
              <a:t>	</a:t>
            </a:r>
            <a:r>
              <a:rPr lang="en-US" dirty="0"/>
              <a:t>MUDA    	:  </a:t>
            </a:r>
            <a:r>
              <a:rPr lang="en-US" dirty="0" err="1"/>
              <a:t>umur</a:t>
            </a:r>
            <a:r>
              <a:rPr lang="en-US" dirty="0"/>
              <a:t> &lt; 35 </a:t>
            </a:r>
            <a:r>
              <a:rPr lang="en-US" dirty="0" err="1"/>
              <a:t>tahun</a:t>
            </a:r>
            <a:endParaRPr lang="en-US" dirty="0"/>
          </a:p>
          <a:p>
            <a:pPr lvl="2">
              <a:buNone/>
            </a:pPr>
            <a:r>
              <a:rPr lang="en-US" dirty="0"/>
              <a:t>    PARUHBAYA	: 35 </a:t>
            </a:r>
            <a:r>
              <a:rPr lang="en-US" dirty="0">
                <a:sym typeface="Symbol"/>
              </a:rPr>
              <a:t> </a:t>
            </a:r>
            <a:r>
              <a:rPr lang="en-US" dirty="0" err="1">
                <a:sym typeface="Symbol"/>
              </a:rPr>
              <a:t>umur</a:t>
            </a:r>
            <a:r>
              <a:rPr lang="en-US" dirty="0">
                <a:sym typeface="Symbol"/>
              </a:rPr>
              <a:t>  55 </a:t>
            </a:r>
            <a:r>
              <a:rPr lang="en-US" dirty="0" err="1">
                <a:sym typeface="Symbol"/>
              </a:rPr>
              <a:t>tahun</a:t>
            </a:r>
            <a:endParaRPr lang="en-US" dirty="0">
              <a:sym typeface="Symbol"/>
            </a:endParaRPr>
          </a:p>
          <a:p>
            <a:pPr lvl="2">
              <a:buNone/>
            </a:pPr>
            <a:r>
              <a:rPr lang="en-US" dirty="0">
                <a:sym typeface="Symbol"/>
              </a:rPr>
              <a:t>	TUA		: </a:t>
            </a:r>
            <a:r>
              <a:rPr lang="en-US" dirty="0" err="1">
                <a:sym typeface="Symbol"/>
              </a:rPr>
              <a:t>umur</a:t>
            </a:r>
            <a:r>
              <a:rPr lang="en-US" dirty="0">
                <a:sym typeface="Symbol"/>
              </a:rPr>
              <a:t> &gt; 55 </a:t>
            </a:r>
            <a:r>
              <a:rPr lang="en-US" dirty="0" err="1">
                <a:sym typeface="Symbol"/>
              </a:rPr>
              <a:t>tahun</a:t>
            </a:r>
            <a:endParaRPr lang="en-US" dirty="0"/>
          </a:p>
          <a:p>
            <a:pPr>
              <a:buNone/>
            </a:pPr>
            <a:endParaRPr lang="en-US" sz="2400"/>
          </a:p>
          <a:p>
            <a:pPr>
              <a:buNone/>
            </a:pPr>
            <a:r>
              <a:rPr lang="en-US" sz="2400"/>
              <a:t> </a:t>
            </a:r>
            <a:r>
              <a:rPr lang="en-US" sz="2400" b="1" u="sng" dirty="0"/>
              <a:t>Crisp Set</a:t>
            </a:r>
          </a:p>
          <a:p>
            <a:pPr>
              <a:buNone/>
            </a:pPr>
            <a:r>
              <a:rPr lang="en-US" sz="2400">
                <a:sym typeface="Symbol"/>
              </a:rPr>
              <a:t></a:t>
            </a:r>
            <a:r>
              <a:rPr lang="en-US" sz="2400" dirty="0">
                <a:sym typeface="Symbol"/>
              </a:rPr>
              <a:t>(x)                               (x)                                   (x)             </a:t>
            </a:r>
            <a:endParaRPr lang="en-US" sz="2400" dirty="0"/>
          </a:p>
          <a:p>
            <a:pPr>
              <a:buNone/>
            </a:pPr>
            <a:r>
              <a:rPr lang="en-US" sz="2400" dirty="0"/>
              <a:t>   1			    1			      1		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/>
              <a:t>	</a:t>
            </a:r>
          </a:p>
          <a:p>
            <a:pPr>
              <a:buNone/>
            </a:pPr>
            <a:r>
              <a:rPr lang="en-US" sz="2400" dirty="0"/>
              <a:t>  0                                 x    0                               x       0                            x</a:t>
            </a:r>
          </a:p>
          <a:p>
            <a:pPr>
              <a:buNone/>
            </a:pPr>
            <a:r>
              <a:rPr lang="en-US" sz="2400" dirty="0"/>
              <a:t>                         35	</a:t>
            </a:r>
            <a:r>
              <a:rPr lang="en-US" sz="2400"/>
              <a:t>	          35</a:t>
            </a:r>
            <a:r>
              <a:rPr lang="en-US" sz="2400" dirty="0"/>
              <a:t>	</a:t>
            </a:r>
            <a:r>
              <a:rPr lang="en-US" sz="2400"/>
              <a:t>          </a:t>
            </a:r>
            <a:r>
              <a:rPr lang="en-US" sz="2400" dirty="0"/>
              <a:t>55</a:t>
            </a:r>
            <a:r>
              <a:rPr lang="en-US" sz="2400"/>
              <a:t>	            </a:t>
            </a:r>
            <a:r>
              <a:rPr lang="en-US" sz="2400" dirty="0"/>
              <a:t>55</a:t>
            </a:r>
          </a:p>
          <a:p>
            <a:pPr>
              <a:buNone/>
            </a:pPr>
            <a:r>
              <a:rPr lang="en-US" sz="2400" dirty="0" err="1"/>
              <a:t>Jika</a:t>
            </a:r>
            <a:r>
              <a:rPr lang="en-US" sz="2400" dirty="0"/>
              <a:t> x = 34 </a:t>
            </a:r>
            <a:r>
              <a:rPr lang="en-US" sz="2400" dirty="0" err="1"/>
              <a:t>tahun</a:t>
            </a:r>
            <a:r>
              <a:rPr lang="en-US" sz="2400" dirty="0"/>
              <a:t> </a:t>
            </a:r>
            <a:r>
              <a:rPr lang="en-US" sz="2400" dirty="0">
                <a:sym typeface="Wingdings" pitchFamily="2" charset="2"/>
              </a:rPr>
              <a:t> </a:t>
            </a:r>
            <a:r>
              <a:rPr lang="en-US" sz="2400" dirty="0">
                <a:sym typeface="Symbol"/>
              </a:rPr>
              <a:t></a:t>
            </a:r>
            <a:r>
              <a:rPr lang="en-US" sz="2400" baseline="-25000" dirty="0">
                <a:sym typeface="Symbol"/>
              </a:rPr>
              <a:t>MUDA</a:t>
            </a:r>
            <a:r>
              <a:rPr lang="en-US" sz="2400" dirty="0">
                <a:sym typeface="Symbol"/>
              </a:rPr>
              <a:t>(x) = 1</a:t>
            </a:r>
          </a:p>
          <a:p>
            <a:pPr>
              <a:buNone/>
            </a:pPr>
            <a:r>
              <a:rPr lang="en-US" sz="2400" dirty="0" err="1">
                <a:sym typeface="Symbol"/>
              </a:rPr>
              <a:t>Jika</a:t>
            </a:r>
            <a:r>
              <a:rPr lang="en-US" sz="2400" dirty="0">
                <a:sym typeface="Symbol"/>
              </a:rPr>
              <a:t> x = 35,5 </a:t>
            </a:r>
            <a:r>
              <a:rPr lang="en-US" sz="2400" dirty="0" err="1">
                <a:sym typeface="Symbol"/>
              </a:rPr>
              <a:t>tahun</a:t>
            </a:r>
            <a:r>
              <a:rPr lang="en-US" sz="2400" dirty="0">
                <a:sym typeface="Symbol"/>
              </a:rPr>
              <a:t> </a:t>
            </a:r>
            <a:r>
              <a:rPr lang="en-US" sz="2400" dirty="0">
                <a:sym typeface="Wingdings" pitchFamily="2" charset="2"/>
              </a:rPr>
              <a:t> </a:t>
            </a:r>
            <a:r>
              <a:rPr lang="en-US" sz="2400" dirty="0">
                <a:sym typeface="Symbol"/>
              </a:rPr>
              <a:t></a:t>
            </a:r>
            <a:r>
              <a:rPr lang="en-US" sz="2400" baseline="-25000" dirty="0">
                <a:sym typeface="Symbol"/>
              </a:rPr>
              <a:t>MUDA</a:t>
            </a:r>
            <a:r>
              <a:rPr lang="en-US" sz="2400" dirty="0">
                <a:sym typeface="Symbol"/>
              </a:rPr>
              <a:t>(x) = 0  </a:t>
            </a:r>
            <a:r>
              <a:rPr lang="en-US" sz="2400" dirty="0">
                <a:sym typeface="Wingdings" pitchFamily="2" charset="2"/>
              </a:rPr>
              <a:t> </a:t>
            </a:r>
            <a:r>
              <a:rPr lang="en-US" sz="2400" dirty="0" err="1">
                <a:sym typeface="Wingdings" pitchFamily="2" charset="2"/>
              </a:rPr>
              <a:t>Tidak</a:t>
            </a: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 err="1">
                <a:sym typeface="Wingdings" pitchFamily="2" charset="2"/>
              </a:rPr>
              <a:t>muda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33AD0-2C75-41E0-857D-84B9590E293A}" type="slidenum">
              <a:rPr lang="en-US" smtClean="0"/>
              <a:pPr/>
              <a:t>19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rot="5400000">
            <a:off x="266700" y="3666204"/>
            <a:ext cx="144780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990600" y="4390104"/>
            <a:ext cx="220980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5400000">
            <a:off x="3010694" y="3665410"/>
            <a:ext cx="144780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733800" y="4390104"/>
            <a:ext cx="220980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629400" y="4390104"/>
            <a:ext cx="220980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5400000">
            <a:off x="5906294" y="3665410"/>
            <a:ext cx="144780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990600" y="3429000"/>
            <a:ext cx="1371600" cy="990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191000" y="3399504"/>
            <a:ext cx="1295400" cy="990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/>
          <p:nvPr/>
        </p:nvCxnSpPr>
        <p:spPr>
          <a:xfrm rot="5400000" flipH="1" flipV="1">
            <a:off x="6591300" y="3894804"/>
            <a:ext cx="9906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7086600" y="3399504"/>
            <a:ext cx="14478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5400000">
            <a:off x="7048500" y="3513804"/>
            <a:ext cx="3048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5400000">
            <a:off x="7010400" y="3475704"/>
            <a:ext cx="68580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rot="5400000">
            <a:off x="7010400" y="3475704"/>
            <a:ext cx="99060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5400000">
            <a:off x="7391400" y="3551904"/>
            <a:ext cx="91440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5400000">
            <a:off x="7734300" y="3513804"/>
            <a:ext cx="99060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rot="5400000">
            <a:off x="8153400" y="3856704"/>
            <a:ext cx="6096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rot="5400000">
            <a:off x="8420100" y="4123404"/>
            <a:ext cx="3048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5162"/>
    </mc:Choice>
    <mc:Fallback xmlns="">
      <p:transition spd="slow" advTm="205162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60045"/>
            <a:ext cx="4694659" cy="573405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299"/>
          <a:stretch/>
        </p:blipFill>
        <p:spPr>
          <a:xfrm>
            <a:off x="-1" y="857250"/>
            <a:ext cx="9144001" cy="5734050"/>
          </a:xfrm>
          <a:prstGeom prst="rect">
            <a:avLst/>
          </a:prstGeom>
        </p:spPr>
      </p:pic>
      <p:sp>
        <p:nvSpPr>
          <p:cNvPr id="2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9525" y="1468363"/>
            <a:ext cx="4180922" cy="4515805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pic>
        <p:nvPicPr>
          <p:cNvPr id="8" name="Graphic 7" descr="Books">
            <a:extLst>
              <a:ext uri="{FF2B5EF4-FFF2-40B4-BE49-F238E27FC236}">
                <a16:creationId xmlns:a16="http://schemas.microsoft.com/office/drawing/2014/main" id="{A80156FF-009A-4B90-8FB3-DE09B4CE86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9490" y="2079067"/>
            <a:ext cx="3026740" cy="302674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0579" y="1600200"/>
            <a:ext cx="3963821" cy="4274248"/>
          </a:xfrm>
        </p:spPr>
        <p:txBody>
          <a:bodyPr anchor="ctr">
            <a:normAutofit/>
          </a:bodyPr>
          <a:lstStyle/>
          <a:p>
            <a:pPr>
              <a:buNone/>
            </a:pPr>
            <a:r>
              <a:rPr lang="en-US" sz="1600">
                <a:solidFill>
                  <a:srgbClr val="000000"/>
                </a:solidFill>
              </a:rPr>
              <a:t>Buku referensi:</a:t>
            </a:r>
          </a:p>
          <a:p>
            <a:pPr lvl="0"/>
            <a:r>
              <a:rPr lang="en-AU" sz="1600">
                <a:solidFill>
                  <a:srgbClr val="000000"/>
                </a:solidFill>
              </a:rPr>
              <a:t>George J Klir and Bo Yuan, </a:t>
            </a:r>
            <a:r>
              <a:rPr lang="en-AU" sz="1600" i="1">
                <a:solidFill>
                  <a:srgbClr val="000000"/>
                </a:solidFill>
              </a:rPr>
              <a:t>Fuzzy Sets and Fuzzy Logic, Theory and Application</a:t>
            </a:r>
            <a:r>
              <a:rPr lang="en-AU" sz="1600">
                <a:solidFill>
                  <a:srgbClr val="000000"/>
                </a:solidFill>
              </a:rPr>
              <a:t>, Prentice Hall, 1995.</a:t>
            </a:r>
            <a:endParaRPr lang="en-US" sz="1600">
              <a:solidFill>
                <a:srgbClr val="000000"/>
              </a:solidFill>
            </a:endParaRPr>
          </a:p>
          <a:p>
            <a:pPr lvl="0"/>
            <a:r>
              <a:rPr lang="en-AU" sz="1600">
                <a:solidFill>
                  <a:srgbClr val="000000"/>
                </a:solidFill>
              </a:rPr>
              <a:t>Timothy J. Ross, </a:t>
            </a:r>
            <a:r>
              <a:rPr lang="en-AU" sz="1600" i="1">
                <a:solidFill>
                  <a:srgbClr val="000000"/>
                </a:solidFill>
              </a:rPr>
              <a:t>Fuzzy Logic with Engineering Application</a:t>
            </a:r>
            <a:r>
              <a:rPr lang="en-AU" sz="1600">
                <a:solidFill>
                  <a:srgbClr val="000000"/>
                </a:solidFill>
              </a:rPr>
              <a:t>, Mc Graw-Hill, 1995</a:t>
            </a:r>
          </a:p>
          <a:p>
            <a:pPr lvl="0"/>
            <a:r>
              <a:rPr lang="en-AU" sz="1600">
                <a:solidFill>
                  <a:srgbClr val="000000"/>
                </a:solidFill>
              </a:rPr>
              <a:t>Sri Kusumadewi, Hari Purnomo, </a:t>
            </a:r>
            <a:r>
              <a:rPr lang="en-AU" sz="1600" i="1">
                <a:solidFill>
                  <a:srgbClr val="000000"/>
                </a:solidFill>
              </a:rPr>
              <a:t>Aplikasi Logika Fuzzy untuk Pendukung Keputusan</a:t>
            </a:r>
            <a:r>
              <a:rPr lang="en-AU" sz="1600">
                <a:solidFill>
                  <a:srgbClr val="000000"/>
                </a:solidFill>
              </a:rPr>
              <a:t>, Graha Ilmu</a:t>
            </a:r>
            <a:endParaRPr lang="en-US" sz="1600">
              <a:solidFill>
                <a:srgbClr val="000000"/>
              </a:solidFill>
            </a:endParaRPr>
          </a:p>
          <a:p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67450" y="6372752"/>
            <a:ext cx="428046" cy="23555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8233AD0-2C75-41E0-857D-84B9590E293A}" type="slidenum">
              <a:rPr lang="en-US" sz="825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 sz="825">
              <a:solidFill>
                <a:srgbClr val="898989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954"/>
    </mc:Choice>
    <mc:Fallback xmlns="">
      <p:transition spd="slow" advTm="22954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6400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/>
              <a:t>Fuzzy Set</a:t>
            </a:r>
          </a:p>
          <a:p>
            <a:pPr>
              <a:buNone/>
            </a:pPr>
            <a:endParaRPr lang="en-US" sz="2400" b="1" dirty="0"/>
          </a:p>
          <a:p>
            <a:pPr>
              <a:buNone/>
            </a:pPr>
            <a:r>
              <a:rPr lang="en-US" sz="2400" b="1" dirty="0"/>
              <a:t>     </a:t>
            </a:r>
            <a:r>
              <a:rPr lang="en-US" sz="2400" dirty="0">
                <a:sym typeface="Symbol"/>
              </a:rPr>
              <a:t>(x)</a:t>
            </a:r>
            <a:endParaRPr lang="en-US" sz="2400" b="1" dirty="0"/>
          </a:p>
          <a:p>
            <a:pPr>
              <a:buNone/>
            </a:pPr>
            <a:r>
              <a:rPr lang="en-US" sz="2400" dirty="0"/>
              <a:t>	       1   </a:t>
            </a:r>
            <a:r>
              <a:rPr lang="en-US" sz="2400" baseline="30000" dirty="0"/>
              <a:t>MUDA		       PARUHBAYA		TUA	</a:t>
            </a:r>
          </a:p>
          <a:p>
            <a:pPr>
              <a:buNone/>
            </a:pPr>
            <a:endParaRPr lang="en-US" sz="2400" baseline="30000" dirty="0"/>
          </a:p>
          <a:p>
            <a:pPr>
              <a:buNone/>
            </a:pPr>
            <a:r>
              <a:rPr lang="en-US" sz="2400" baseline="30000" dirty="0"/>
              <a:t> </a:t>
            </a:r>
          </a:p>
          <a:p>
            <a:pPr>
              <a:buNone/>
            </a:pPr>
            <a:r>
              <a:rPr lang="en-US" sz="2400" baseline="30000" dirty="0"/>
              <a:t>            0.50  </a:t>
            </a:r>
          </a:p>
          <a:p>
            <a:pPr>
              <a:buNone/>
            </a:pPr>
            <a:r>
              <a:rPr lang="en-US" sz="2400" baseline="30000" dirty="0"/>
              <a:t>            0.25</a:t>
            </a:r>
          </a:p>
          <a:p>
            <a:pPr>
              <a:buNone/>
            </a:pPr>
            <a:endParaRPr lang="en-US" sz="2400" baseline="30000" dirty="0"/>
          </a:p>
          <a:p>
            <a:pPr>
              <a:buNone/>
            </a:pPr>
            <a:r>
              <a:rPr lang="en-US" sz="2400" baseline="30000" dirty="0"/>
              <a:t>	</a:t>
            </a:r>
            <a:r>
              <a:rPr lang="en-US" sz="2400" baseline="30000"/>
              <a:t>	       </a:t>
            </a:r>
            <a:r>
              <a:rPr lang="en-US" sz="2000"/>
              <a:t>0	        25    </a:t>
            </a:r>
            <a:r>
              <a:rPr lang="en-US" sz="2000" dirty="0"/>
              <a:t>35      40      45     50     55     65                 x  (</a:t>
            </a:r>
            <a:r>
              <a:rPr lang="en-US" sz="2000" dirty="0" err="1"/>
              <a:t>umur</a:t>
            </a:r>
            <a:r>
              <a:rPr lang="en-US" sz="2000" dirty="0"/>
              <a:t>)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 err="1"/>
              <a:t>Jika</a:t>
            </a:r>
            <a:r>
              <a:rPr lang="en-US" sz="2400" dirty="0"/>
              <a:t> x = 40 </a:t>
            </a:r>
            <a:r>
              <a:rPr lang="en-US" sz="2400" dirty="0">
                <a:sym typeface="Wingdings" pitchFamily="2" charset="2"/>
              </a:rPr>
              <a:t> </a:t>
            </a:r>
            <a:r>
              <a:rPr lang="en-US" sz="2400" dirty="0">
                <a:sym typeface="Symbol"/>
              </a:rPr>
              <a:t></a:t>
            </a:r>
            <a:r>
              <a:rPr lang="en-US" sz="2400" baseline="-25000" dirty="0">
                <a:sym typeface="Symbol"/>
              </a:rPr>
              <a:t>MUDA</a:t>
            </a:r>
            <a:r>
              <a:rPr lang="en-US" sz="2400" dirty="0">
                <a:sym typeface="Symbol"/>
              </a:rPr>
              <a:t>(x) = 0.25, </a:t>
            </a:r>
            <a:r>
              <a:rPr lang="en-US" sz="2400" baseline="-25000" dirty="0">
                <a:sym typeface="Symbol"/>
              </a:rPr>
              <a:t>PARUHBAYA</a:t>
            </a:r>
            <a:r>
              <a:rPr lang="en-US" sz="2400" dirty="0">
                <a:sym typeface="Symbol"/>
              </a:rPr>
              <a:t>(x) = 0.50, </a:t>
            </a:r>
            <a:r>
              <a:rPr lang="en-US" sz="2400" baseline="-25000" dirty="0">
                <a:sym typeface="Symbol"/>
              </a:rPr>
              <a:t>TUA</a:t>
            </a:r>
            <a:r>
              <a:rPr lang="en-US" sz="2400" dirty="0">
                <a:sym typeface="Symbol"/>
              </a:rPr>
              <a:t>(x) = 0</a:t>
            </a:r>
          </a:p>
          <a:p>
            <a:pPr>
              <a:buNone/>
            </a:pPr>
            <a:endParaRPr lang="en-US" sz="2400" dirty="0">
              <a:sym typeface="Symbol"/>
            </a:endParaRPr>
          </a:p>
          <a:p>
            <a:pPr>
              <a:buNone/>
            </a:pPr>
            <a:r>
              <a:rPr lang="en-US" sz="2400" dirty="0" err="1"/>
              <a:t>Jika</a:t>
            </a:r>
            <a:r>
              <a:rPr lang="en-US" sz="2400" dirty="0"/>
              <a:t> x = 50 </a:t>
            </a:r>
            <a:r>
              <a:rPr lang="en-US" sz="2400" dirty="0">
                <a:sym typeface="Wingdings" pitchFamily="2" charset="2"/>
              </a:rPr>
              <a:t> </a:t>
            </a:r>
            <a:r>
              <a:rPr lang="en-US" sz="2400" dirty="0">
                <a:sym typeface="Symbol"/>
              </a:rPr>
              <a:t></a:t>
            </a:r>
            <a:r>
              <a:rPr lang="en-US" sz="2400" baseline="-25000" dirty="0">
                <a:sym typeface="Symbol"/>
              </a:rPr>
              <a:t>MUDA</a:t>
            </a:r>
            <a:r>
              <a:rPr lang="en-US" sz="2400" dirty="0">
                <a:sym typeface="Symbol"/>
              </a:rPr>
              <a:t>(x) = 0, </a:t>
            </a:r>
            <a:r>
              <a:rPr lang="en-US" sz="2400" baseline="-25000" dirty="0">
                <a:sym typeface="Symbol"/>
              </a:rPr>
              <a:t>PARUHBAYA</a:t>
            </a:r>
            <a:r>
              <a:rPr lang="en-US" sz="2400" dirty="0">
                <a:sym typeface="Symbol"/>
              </a:rPr>
              <a:t>(x) = 0.50, </a:t>
            </a:r>
            <a:r>
              <a:rPr lang="en-US" sz="2400" baseline="-25000" dirty="0">
                <a:sym typeface="Symbol"/>
              </a:rPr>
              <a:t>TUA</a:t>
            </a:r>
            <a:r>
              <a:rPr lang="en-US" sz="2400" dirty="0">
                <a:sym typeface="Symbol"/>
              </a:rPr>
              <a:t>(x) = 0.25</a:t>
            </a:r>
          </a:p>
          <a:p>
            <a:pPr>
              <a:buNone/>
            </a:pPr>
            <a:endParaRPr lang="en-US" sz="2400" dirty="0">
              <a:sym typeface="Symbol"/>
            </a:endParaRPr>
          </a:p>
          <a:p>
            <a:pPr>
              <a:buNone/>
            </a:pPr>
            <a:r>
              <a:rPr lang="en-US" sz="2400" dirty="0">
                <a:sym typeface="Symbol"/>
              </a:rPr>
              <a:t>		      	 	</a:t>
            </a:r>
            <a:r>
              <a:rPr lang="en-US" sz="2400" dirty="0">
                <a:solidFill>
                  <a:srgbClr val="FF0000"/>
                </a:solidFill>
                <a:sym typeface="Symbol"/>
              </a:rPr>
              <a:t>FUZZY SET LEBIH ADIL!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33AD0-2C75-41E0-857D-84B9590E293A}" type="slidenum">
              <a:rPr lang="en-US" smtClean="0"/>
              <a:pPr/>
              <a:t>20</a:t>
            </a:fld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 rot="5400000">
            <a:off x="496094" y="2551906"/>
            <a:ext cx="220980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600200" y="3657600"/>
            <a:ext cx="586740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600200" y="2133600"/>
            <a:ext cx="914400" cy="15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514600" y="2133600"/>
            <a:ext cx="1600200" cy="152400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16200000" flipH="1">
            <a:off x="3848100" y="2324100"/>
            <a:ext cx="1600200" cy="106680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 flipH="1" flipV="1">
            <a:off x="3313906" y="2857500"/>
            <a:ext cx="1600994" cy="79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5400000">
            <a:off x="2781300" y="2324100"/>
            <a:ext cx="1600200" cy="106680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10800000" flipV="1">
            <a:off x="4114800" y="2133600"/>
            <a:ext cx="1600200" cy="152400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5715000" y="2133600"/>
            <a:ext cx="914400" cy="15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rot="5400000" flipH="1" flipV="1">
            <a:off x="1752997" y="2895203"/>
            <a:ext cx="1524000" cy="79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rot="5400000" flipH="1" flipV="1">
            <a:off x="4953397" y="2895203"/>
            <a:ext cx="1524000" cy="79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rot="5400000" flipH="1" flipV="1">
            <a:off x="3200400" y="3276600"/>
            <a:ext cx="914400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10800000">
            <a:off x="1600200" y="3200400"/>
            <a:ext cx="3048000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rot="10800000">
            <a:off x="1600200" y="2819400"/>
            <a:ext cx="3048000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rot="5400000" flipH="1" flipV="1">
            <a:off x="4229100" y="3238500"/>
            <a:ext cx="838200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2543"/>
    </mc:Choice>
    <mc:Fallback xmlns="">
      <p:transition spd="slow" advTm="322543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840065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68605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986" y="1600200"/>
            <a:ext cx="7886699" cy="4154361"/>
          </a:xfrm>
        </p:spPr>
        <p:txBody>
          <a:bodyPr>
            <a:normAutofit/>
          </a:bodyPr>
          <a:lstStyle/>
          <a:p>
            <a:r>
              <a:rPr lang="en-US" sz="2400" b="1">
                <a:solidFill>
                  <a:srgbClr val="FFFFFF"/>
                </a:solidFill>
              </a:rPr>
              <a:t>Contoh persoalan</a:t>
            </a:r>
            <a:r>
              <a:rPr lang="en-US" sz="2400">
                <a:solidFill>
                  <a:srgbClr val="FFFFFF"/>
                </a:solidFill>
              </a:rPr>
              <a:t>:  Sebuah pabrik memproduksi sepatu  setiap hari. Permintaan sepatu dari distributor tidak tentu, kadang </a:t>
            </a:r>
            <a:r>
              <a:rPr lang="en-US" sz="2400" b="1">
                <a:solidFill>
                  <a:srgbClr val="FFFFFF"/>
                </a:solidFill>
              </a:rPr>
              <a:t>naik</a:t>
            </a:r>
            <a:r>
              <a:rPr lang="en-US" sz="2400">
                <a:solidFill>
                  <a:srgbClr val="FFFFFF"/>
                </a:solidFill>
              </a:rPr>
              <a:t> dan kadang </a:t>
            </a:r>
            <a:r>
              <a:rPr lang="en-US" sz="2400" b="1">
                <a:solidFill>
                  <a:srgbClr val="FFFFFF"/>
                </a:solidFill>
              </a:rPr>
              <a:t>turun</a:t>
            </a:r>
            <a:r>
              <a:rPr lang="en-US" sz="2400">
                <a:solidFill>
                  <a:srgbClr val="FFFFFF"/>
                </a:solidFill>
              </a:rPr>
              <a:t>. Permintaan tertinggi pernah mencapai  5000 pasang/hari, dan permintaan terkecil 1000 pasang/hari. Persediaan sepatu di gudang juga bervariasi. Paling </a:t>
            </a:r>
            <a:r>
              <a:rPr lang="en-US" sz="2400" b="1">
                <a:solidFill>
                  <a:srgbClr val="FFFFFF"/>
                </a:solidFill>
              </a:rPr>
              <a:t>banyak</a:t>
            </a:r>
            <a:r>
              <a:rPr lang="en-US" sz="2400">
                <a:solidFill>
                  <a:srgbClr val="FFFFFF"/>
                </a:solidFill>
              </a:rPr>
              <a:t> mencapai 600 pasang/hari, dan </a:t>
            </a:r>
            <a:r>
              <a:rPr lang="en-US" sz="2400" b="1">
                <a:solidFill>
                  <a:srgbClr val="FFFFFF"/>
                </a:solidFill>
              </a:rPr>
              <a:t>sedikitnya</a:t>
            </a:r>
            <a:r>
              <a:rPr lang="en-US" sz="2400">
                <a:solidFill>
                  <a:srgbClr val="FFFFFF"/>
                </a:solidFill>
              </a:rPr>
              <a:t> mencapai 100 pasang/hari.</a:t>
            </a:r>
          </a:p>
          <a:p>
            <a:endParaRPr lang="en-US" sz="2400">
              <a:solidFill>
                <a:srgbClr val="FFFFFF"/>
              </a:solidFill>
            </a:endParaRPr>
          </a:p>
          <a:p>
            <a:pPr>
              <a:buNone/>
            </a:pPr>
            <a:r>
              <a:rPr lang="en-US" sz="2400">
                <a:solidFill>
                  <a:srgbClr val="FFFFFF"/>
                </a:solidFill>
              </a:rPr>
              <a:t>	Gambarkan fungsi keanggotaan yang cocok untuk permintaan dan persediaan sepatu.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8233AD0-2C75-41E0-857D-84B9590E293A}" type="slidenum">
              <a:rPr lang="en-US">
                <a:solidFill>
                  <a:srgbClr val="FFFFFF">
                    <a:alpha val="80000"/>
                  </a:srgbClr>
                </a:solidFill>
              </a:rPr>
              <a:pPr>
                <a:spcAft>
                  <a:spcPts val="600"/>
                </a:spcAft>
              </a:pPr>
              <a:t>21</a:t>
            </a:fld>
            <a:endParaRPr lang="en-US">
              <a:solidFill>
                <a:srgbClr val="FFFFFF">
                  <a:alpha val="80000"/>
                </a:srgbClr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Tm="52752"/>
    </mc:Choice>
    <mc:Fallback xmlns="">
      <p:transition spd="slow" advTm="52752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/>
          </a:bodyPr>
          <a:lstStyle/>
          <a:p>
            <a:r>
              <a:rPr lang="en-US" sz="2400" dirty="0" err="1"/>
              <a:t>Variabel</a:t>
            </a:r>
            <a:r>
              <a:rPr lang="en-US" sz="2400" dirty="0"/>
              <a:t> </a:t>
            </a:r>
            <a:r>
              <a:rPr lang="en-US" sz="2400" i="1" dirty="0"/>
              <a:t>fuzzy</a:t>
            </a:r>
            <a:r>
              <a:rPr lang="en-US" sz="2400" dirty="0"/>
              <a:t>: </a:t>
            </a:r>
            <a:r>
              <a:rPr lang="en-US" sz="2400" dirty="0" err="1"/>
              <a:t>permintaan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persediaan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 err="1"/>
              <a:t>Permintaan</a:t>
            </a:r>
            <a:r>
              <a:rPr lang="en-US" sz="2400" dirty="0"/>
              <a:t> </a:t>
            </a:r>
            <a:r>
              <a:rPr lang="en-US" sz="2400" dirty="0">
                <a:sym typeface="Wingdings" pitchFamily="2" charset="2"/>
              </a:rPr>
              <a:t> </a:t>
            </a:r>
            <a:r>
              <a:rPr lang="en-US" sz="2400" dirty="0" err="1">
                <a:sym typeface="Wingdings" pitchFamily="2" charset="2"/>
              </a:rPr>
              <a:t>ada</a:t>
            </a:r>
            <a:r>
              <a:rPr lang="en-US" sz="2400" dirty="0">
                <a:sym typeface="Wingdings" pitchFamily="2" charset="2"/>
              </a:rPr>
              <a:t> 2 </a:t>
            </a:r>
            <a:r>
              <a:rPr lang="en-US" sz="2400" dirty="0" err="1">
                <a:sym typeface="Wingdings" pitchFamily="2" charset="2"/>
              </a:rPr>
              <a:t>himpunan</a:t>
            </a:r>
            <a:r>
              <a:rPr lang="en-US" sz="2400" dirty="0">
                <a:sym typeface="Wingdings" pitchFamily="2" charset="2"/>
              </a:rPr>
              <a:t> fuzzy: NAIK </a:t>
            </a:r>
            <a:r>
              <a:rPr lang="en-US" sz="2400" dirty="0" err="1">
                <a:sym typeface="Wingdings" pitchFamily="2" charset="2"/>
              </a:rPr>
              <a:t>dan</a:t>
            </a:r>
            <a:r>
              <a:rPr lang="en-US" sz="2400" dirty="0">
                <a:sym typeface="Wingdings" pitchFamily="2" charset="2"/>
              </a:rPr>
              <a:t> TURUN</a:t>
            </a:r>
          </a:p>
          <a:p>
            <a:pPr>
              <a:buNone/>
            </a:pPr>
            <a:r>
              <a:rPr lang="en-US" sz="2400" dirty="0">
                <a:sym typeface="Symbol"/>
              </a:rPr>
              <a:t> 		</a:t>
            </a:r>
            <a:r>
              <a:rPr lang="en-US" sz="2400">
                <a:sym typeface="Symbol"/>
              </a:rPr>
              <a:t>    </a:t>
            </a:r>
            <a:r>
              <a:rPr lang="en-US" sz="2800" baseline="-25000">
                <a:sym typeface="Symbol"/>
              </a:rPr>
              <a:t>TURUN</a:t>
            </a:r>
            <a:r>
              <a:rPr lang="en-US" sz="2800" baseline="-25000" dirty="0">
                <a:sym typeface="Symbol"/>
              </a:rPr>
              <a:t>				</a:t>
            </a:r>
            <a:r>
              <a:rPr lang="en-US" sz="2800" baseline="-25000">
                <a:sym typeface="Symbol"/>
              </a:rPr>
              <a:t>                       NAIK</a:t>
            </a:r>
            <a:endParaRPr lang="en-US" sz="2800" baseline="-25000" dirty="0">
              <a:sym typeface="Symbol"/>
            </a:endParaRPr>
          </a:p>
          <a:p>
            <a:pPr>
              <a:buNone/>
            </a:pPr>
            <a:r>
              <a:rPr lang="en-US" sz="2400" dirty="0">
                <a:sym typeface="Symbol"/>
              </a:rPr>
              <a:t>            1 </a:t>
            </a:r>
          </a:p>
          <a:p>
            <a:pPr>
              <a:buNone/>
            </a:pPr>
            <a:r>
              <a:rPr lang="en-US" sz="2400" dirty="0">
                <a:sym typeface="Symbol"/>
              </a:rPr>
              <a:t>   (x)</a:t>
            </a:r>
          </a:p>
          <a:p>
            <a:pPr>
              <a:buNone/>
            </a:pPr>
            <a:endParaRPr lang="en-US" sz="2400" dirty="0">
              <a:sym typeface="Symbol"/>
            </a:endParaRPr>
          </a:p>
          <a:p>
            <a:pPr>
              <a:buNone/>
            </a:pPr>
            <a:endParaRPr lang="en-US" sz="2400" dirty="0">
              <a:sym typeface="Symbol"/>
            </a:endParaRPr>
          </a:p>
          <a:p>
            <a:pPr>
              <a:buNone/>
            </a:pPr>
            <a:r>
              <a:rPr lang="en-US" sz="2400" dirty="0">
                <a:sym typeface="Symbol"/>
              </a:rPr>
              <a:t>							</a:t>
            </a:r>
            <a:r>
              <a:rPr lang="en-US" sz="2400">
                <a:sym typeface="Symbol"/>
              </a:rPr>
              <a:t>	</a:t>
            </a:r>
            <a:endParaRPr lang="en-US" sz="2400" dirty="0">
              <a:sym typeface="Symbol"/>
            </a:endParaRPr>
          </a:p>
          <a:p>
            <a:pPr>
              <a:buNone/>
            </a:pPr>
            <a:r>
              <a:rPr lang="en-US" sz="2400">
                <a:sym typeface="Symbol"/>
              </a:rPr>
              <a:t>              0	     1000	       </a:t>
            </a:r>
            <a:r>
              <a:rPr lang="en-US" sz="2400" dirty="0">
                <a:sym typeface="Symbol"/>
              </a:rPr>
              <a:t>		</a:t>
            </a:r>
            <a:r>
              <a:rPr lang="en-US" sz="2400">
                <a:sym typeface="Symbol"/>
              </a:rPr>
              <a:t>	x     5000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33AD0-2C75-41E0-857D-84B9590E293A}" type="slidenum">
              <a:rPr lang="en-US" smtClean="0"/>
              <a:pPr/>
              <a:t>22</a:t>
            </a:fld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1600200" y="4419600"/>
            <a:ext cx="5410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5400000">
            <a:off x="419100" y="3238500"/>
            <a:ext cx="2362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600200" y="2438400"/>
            <a:ext cx="10668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10800000">
            <a:off x="2667000" y="2438400"/>
            <a:ext cx="3429000" cy="198120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10800000" flipV="1">
            <a:off x="2667000" y="2438400"/>
            <a:ext cx="3429000" cy="198120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096000" y="2438400"/>
            <a:ext cx="10668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5400000" flipH="1" flipV="1">
            <a:off x="1677194" y="3428206"/>
            <a:ext cx="1981200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rot="5400000" flipH="1" flipV="1">
            <a:off x="5105400" y="3429000"/>
            <a:ext cx="19812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901531"/>
              </p:ext>
            </p:extLst>
          </p:nvPr>
        </p:nvGraphicFramePr>
        <p:xfrm>
          <a:off x="228600" y="5105400"/>
          <a:ext cx="4343400" cy="12902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Equation" r:id="rId3" imgW="2565360" imgH="761760" progId="Equation.3">
                  <p:embed/>
                </p:oleObj>
              </mc:Choice>
              <mc:Fallback>
                <p:oleObj name="Equation" r:id="rId3" imgW="2565360" imgH="76176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5105400"/>
                        <a:ext cx="4343400" cy="129023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7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1298744"/>
              </p:ext>
            </p:extLst>
          </p:nvPr>
        </p:nvGraphicFramePr>
        <p:xfrm>
          <a:off x="4772025" y="5113337"/>
          <a:ext cx="3990975" cy="1211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Equation" r:id="rId5" imgW="2133360" imgH="647640" progId="Equation.3">
                  <p:embed/>
                </p:oleObj>
              </mc:Choice>
              <mc:Fallback>
                <p:oleObj name="Equation" r:id="rId5" imgW="2133360" imgH="6476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2025" y="5113337"/>
                        <a:ext cx="3990975" cy="1211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9310"/>
    </mc:Choice>
    <mc:Fallback xmlns="">
      <p:transition spd="slow" advTm="26931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/>
          </a:bodyPr>
          <a:lstStyle/>
          <a:p>
            <a:r>
              <a:rPr lang="en-US" sz="2400" dirty="0" err="1"/>
              <a:t>Persediaan</a:t>
            </a:r>
            <a:r>
              <a:rPr lang="en-US" sz="2400" dirty="0"/>
              <a:t> </a:t>
            </a:r>
            <a:r>
              <a:rPr lang="en-US" sz="2400" dirty="0">
                <a:sym typeface="Wingdings" pitchFamily="2" charset="2"/>
              </a:rPr>
              <a:t> </a:t>
            </a:r>
            <a:r>
              <a:rPr lang="en-US" sz="2400" dirty="0" err="1">
                <a:sym typeface="Wingdings" pitchFamily="2" charset="2"/>
              </a:rPr>
              <a:t>ada</a:t>
            </a:r>
            <a:r>
              <a:rPr lang="en-US" sz="2400" dirty="0">
                <a:sym typeface="Wingdings" pitchFamily="2" charset="2"/>
              </a:rPr>
              <a:t> 2 </a:t>
            </a:r>
            <a:r>
              <a:rPr lang="en-US" sz="2400" dirty="0" err="1">
                <a:sym typeface="Wingdings" pitchFamily="2" charset="2"/>
              </a:rPr>
              <a:t>himpunan</a:t>
            </a:r>
            <a:r>
              <a:rPr lang="en-US" sz="2400" dirty="0">
                <a:sym typeface="Wingdings" pitchFamily="2" charset="2"/>
              </a:rPr>
              <a:t> fuzzy: BANYAK </a:t>
            </a:r>
            <a:r>
              <a:rPr lang="en-US" sz="2400" dirty="0" err="1">
                <a:sym typeface="Wingdings" pitchFamily="2" charset="2"/>
              </a:rPr>
              <a:t>dan</a:t>
            </a:r>
            <a:r>
              <a:rPr lang="en-US" sz="2400" dirty="0">
                <a:sym typeface="Wingdings" pitchFamily="2" charset="2"/>
              </a:rPr>
              <a:t> SEDIKIT</a:t>
            </a:r>
          </a:p>
          <a:p>
            <a:endParaRPr lang="en-US" sz="2400" dirty="0">
              <a:sym typeface="Wingdings" pitchFamily="2" charset="2"/>
            </a:endParaRPr>
          </a:p>
          <a:p>
            <a:endParaRPr lang="en-US" sz="2400" dirty="0">
              <a:sym typeface="Wingdings" pitchFamily="2" charset="2"/>
            </a:endParaRPr>
          </a:p>
          <a:p>
            <a:pPr>
              <a:buNone/>
            </a:pPr>
            <a:r>
              <a:rPr lang="en-US" sz="2400" dirty="0">
                <a:sym typeface="Symbol"/>
              </a:rPr>
              <a:t> 		     </a:t>
            </a:r>
            <a:r>
              <a:rPr lang="en-US" sz="2800" baseline="-25000" dirty="0">
                <a:sym typeface="Symbol"/>
              </a:rPr>
              <a:t>SEDIKIT				  BANYAK</a:t>
            </a:r>
          </a:p>
          <a:p>
            <a:pPr>
              <a:buNone/>
            </a:pPr>
            <a:r>
              <a:rPr lang="en-US" sz="2400" dirty="0">
                <a:sym typeface="Symbol"/>
              </a:rPr>
              <a:t>            1 </a:t>
            </a:r>
          </a:p>
          <a:p>
            <a:pPr>
              <a:buNone/>
            </a:pPr>
            <a:r>
              <a:rPr lang="en-US" sz="2400" dirty="0">
                <a:sym typeface="Symbol"/>
              </a:rPr>
              <a:t>   (x)</a:t>
            </a:r>
          </a:p>
          <a:p>
            <a:pPr>
              <a:buNone/>
            </a:pPr>
            <a:endParaRPr lang="en-US" sz="2400" dirty="0">
              <a:sym typeface="Symbol"/>
            </a:endParaRPr>
          </a:p>
          <a:p>
            <a:pPr>
              <a:buNone/>
            </a:pPr>
            <a:endParaRPr lang="en-US" sz="2400" dirty="0">
              <a:sym typeface="Symbol"/>
            </a:endParaRPr>
          </a:p>
          <a:p>
            <a:pPr>
              <a:buNone/>
            </a:pPr>
            <a:r>
              <a:rPr lang="en-US" sz="2400" dirty="0">
                <a:sym typeface="Symbol"/>
              </a:rPr>
              <a:t>								y</a:t>
            </a:r>
          </a:p>
          <a:p>
            <a:pPr>
              <a:buNone/>
            </a:pPr>
            <a:r>
              <a:rPr lang="en-US" sz="2400" dirty="0">
                <a:sym typeface="Symbol"/>
              </a:rPr>
              <a:t>           	0	100				600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33AD0-2C75-41E0-857D-84B9590E293A}" type="slidenum">
              <a:rPr lang="en-US" smtClean="0"/>
              <a:pPr/>
              <a:t>23</a:t>
            </a:fld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1600200" y="4419600"/>
            <a:ext cx="5410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5400000">
            <a:off x="419100" y="3238500"/>
            <a:ext cx="2362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600200" y="2438400"/>
            <a:ext cx="10668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10800000">
            <a:off x="2667000" y="2438400"/>
            <a:ext cx="3429000" cy="198120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10800000" flipV="1">
            <a:off x="2667000" y="2438400"/>
            <a:ext cx="3429000" cy="198120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096000" y="2438400"/>
            <a:ext cx="10668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5400000" flipH="1" flipV="1">
            <a:off x="1677194" y="3428206"/>
            <a:ext cx="1981200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rot="5400000" flipH="1" flipV="1">
            <a:off x="5105400" y="3429000"/>
            <a:ext cx="19812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Object 26"/>
          <p:cNvGraphicFramePr>
            <a:graphicFrameLocks noChangeAspect="1"/>
          </p:cNvGraphicFramePr>
          <p:nvPr/>
        </p:nvGraphicFramePr>
        <p:xfrm>
          <a:off x="293688" y="5076825"/>
          <a:ext cx="4022725" cy="1284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Equation" r:id="rId3" imgW="2108160" imgH="672840" progId="Equation.3">
                  <p:embed/>
                </p:oleObj>
              </mc:Choice>
              <mc:Fallback>
                <p:oleObj name="Equation" r:id="rId3" imgW="2108160" imgH="6728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688" y="5076825"/>
                        <a:ext cx="4022725" cy="1284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3" name="Object 3"/>
          <p:cNvGraphicFramePr>
            <a:graphicFrameLocks noChangeAspect="1"/>
          </p:cNvGraphicFramePr>
          <p:nvPr/>
        </p:nvGraphicFramePr>
        <p:xfrm>
          <a:off x="4800600" y="5029200"/>
          <a:ext cx="3998913" cy="1284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Equation" r:id="rId5" imgW="2095200" imgH="672840" progId="Equation.3">
                  <p:embed/>
                </p:oleObj>
              </mc:Choice>
              <mc:Fallback>
                <p:oleObj name="Equation" r:id="rId5" imgW="2095200" imgH="6728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5029200"/>
                        <a:ext cx="3998913" cy="1284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8905"/>
    </mc:Choice>
    <mc:Fallback xmlns="">
      <p:transition spd="slow" advTm="108905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/>
          </a:bodyPr>
          <a:lstStyle/>
          <a:p>
            <a:r>
              <a:rPr lang="en-US" sz="2800" dirty="0" err="1"/>
              <a:t>Jika</a:t>
            </a:r>
            <a:r>
              <a:rPr lang="en-US" sz="2800" dirty="0"/>
              <a:t> </a:t>
            </a:r>
            <a:r>
              <a:rPr lang="en-US" sz="2800" dirty="0" err="1"/>
              <a:t>permintaan</a:t>
            </a:r>
            <a:r>
              <a:rPr lang="en-US" sz="2800" dirty="0"/>
              <a:t> = 4000 </a:t>
            </a:r>
            <a:r>
              <a:rPr lang="en-US" sz="2800" dirty="0" err="1"/>
              <a:t>pasang</a:t>
            </a:r>
            <a:r>
              <a:rPr lang="en-US" sz="2800" dirty="0"/>
              <a:t> </a:t>
            </a:r>
            <a:r>
              <a:rPr lang="en-US" sz="2800" dirty="0" err="1"/>
              <a:t>sepatu</a:t>
            </a:r>
            <a:r>
              <a:rPr lang="en-US" sz="2800" dirty="0"/>
              <a:t>, </a:t>
            </a:r>
            <a:r>
              <a:rPr lang="en-US" sz="2800" dirty="0" err="1"/>
              <a:t>maka</a:t>
            </a:r>
            <a:endParaRPr lang="en-US" sz="2800" dirty="0"/>
          </a:p>
          <a:p>
            <a:endParaRPr lang="en-US" sz="2800" dirty="0"/>
          </a:p>
          <a:p>
            <a:pPr>
              <a:buNone/>
            </a:pPr>
            <a:r>
              <a:rPr lang="en-US" sz="2800" dirty="0"/>
              <a:t>	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33AD0-2C75-41E0-857D-84B9590E293A}" type="slidenum">
              <a:rPr lang="en-US" smtClean="0"/>
              <a:pPr/>
              <a:t>24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981200" y="1447800"/>
          <a:ext cx="4280807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Equation" r:id="rId3" imgW="1815840" imgH="355320" progId="Equation.3">
                  <p:embed/>
                </p:oleObj>
              </mc:Choice>
              <mc:Fallback>
                <p:oleObj name="Equation" r:id="rId3" imgW="1815840" imgH="35532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447800"/>
                        <a:ext cx="4280807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7" name="Object 3"/>
          <p:cNvGraphicFramePr>
            <a:graphicFrameLocks noChangeAspect="1"/>
          </p:cNvGraphicFramePr>
          <p:nvPr/>
        </p:nvGraphicFramePr>
        <p:xfrm>
          <a:off x="2028825" y="2819400"/>
          <a:ext cx="4491038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Equation" r:id="rId5" imgW="1904760" imgH="355320" progId="Equation.3">
                  <p:embed/>
                </p:oleObj>
              </mc:Choice>
              <mc:Fallback>
                <p:oleObj name="Equation" r:id="rId5" imgW="1904760" imgH="35532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8825" y="2819400"/>
                        <a:ext cx="4491038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3052"/>
    </mc:Choice>
    <mc:Fallback xmlns="">
      <p:transition spd="slow" advTm="63052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072" y="470925"/>
            <a:ext cx="3285756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271" y="1012004"/>
            <a:ext cx="2562119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Operasi pada Himpunan Tegas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44665" y="6356350"/>
            <a:ext cx="47068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8233AD0-2C75-41E0-857D-84B9590E293A}" type="slidenum">
              <a:rPr lang="en-US" sz="1000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25</a:t>
            </a:fld>
            <a:endParaRPr lang="en-US" sz="1000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12DE7E97-9459-4D19-82FF-57F01E13EA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9298564"/>
              </p:ext>
            </p:extLst>
          </p:nvPr>
        </p:nvGraphicFramePr>
        <p:xfrm>
          <a:off x="3895725" y="470924"/>
          <a:ext cx="4885203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51711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3207"/>
    </mc:Choice>
    <mc:Fallback xmlns="">
      <p:transition spd="slow" advTm="143207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Himpunan</a:t>
            </a:r>
            <a:r>
              <a:rPr lang="en-US" dirty="0"/>
              <a:t> Fuzzy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/>
              <a:t>Misalkan</a:t>
            </a:r>
            <a:r>
              <a:rPr lang="en-US" sz="2400" dirty="0"/>
              <a:t> </a:t>
            </a:r>
            <a:r>
              <a:rPr lang="en-US" sz="2400" dirty="0" err="1"/>
              <a:t>himpunan</a:t>
            </a:r>
            <a:r>
              <a:rPr lang="en-US" sz="2400" dirty="0"/>
              <a:t> </a:t>
            </a:r>
            <a:r>
              <a:rPr lang="en-US" sz="2400" i="1" dirty="0"/>
              <a:t>fuzzy</a:t>
            </a:r>
            <a:r>
              <a:rPr lang="en-US" sz="2400" dirty="0"/>
              <a:t> A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himpunan</a:t>
            </a:r>
            <a:r>
              <a:rPr lang="en-US" sz="2400" dirty="0"/>
              <a:t> fuzzy B </a:t>
            </a:r>
            <a:r>
              <a:rPr lang="en-US" sz="2400" dirty="0" err="1"/>
              <a:t>masing-masing</a:t>
            </a:r>
            <a:r>
              <a:rPr lang="en-US" sz="2400" dirty="0"/>
              <a:t> </a:t>
            </a:r>
            <a:r>
              <a:rPr lang="en-US" sz="2400" dirty="0" err="1"/>
              <a:t>memiliki</a:t>
            </a:r>
            <a:r>
              <a:rPr lang="en-US" sz="2400" dirty="0"/>
              <a:t> </a:t>
            </a:r>
            <a:r>
              <a:rPr lang="en-US" sz="2400" dirty="0" err="1"/>
              <a:t>fungsi</a:t>
            </a:r>
            <a:r>
              <a:rPr lang="en-US" sz="2400" dirty="0"/>
              <a:t> </a:t>
            </a:r>
            <a:r>
              <a:rPr lang="en-US" sz="2400" dirty="0" err="1"/>
              <a:t>keanggotaan</a:t>
            </a:r>
            <a:r>
              <a:rPr lang="en-US" sz="2400" dirty="0"/>
              <a:t> yang </a:t>
            </a:r>
            <a:r>
              <a:rPr lang="en-US" sz="2400" dirty="0" err="1"/>
              <a:t>grafiknya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sebagai</a:t>
            </a:r>
            <a:r>
              <a:rPr lang="en-US" sz="2400" dirty="0"/>
              <a:t> </a:t>
            </a:r>
            <a:r>
              <a:rPr lang="en-US" sz="2400" dirty="0" err="1"/>
              <a:t>berikut</a:t>
            </a:r>
            <a:r>
              <a:rPr lang="en-US" sz="2400" dirty="0"/>
              <a:t>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33AD0-2C75-41E0-857D-84B9590E293A}" type="slidenum">
              <a:rPr lang="en-US" smtClean="0"/>
              <a:pPr/>
              <a:t>26</a:t>
            </a:fld>
            <a:endParaRPr lang="en-US"/>
          </a:p>
        </p:txBody>
      </p:sp>
      <p:graphicFrame>
        <p:nvGraphicFramePr>
          <p:cNvPr id="55298" name="Object 2"/>
          <p:cNvGraphicFramePr>
            <a:graphicFrameLocks noChangeAspect="1"/>
          </p:cNvGraphicFramePr>
          <p:nvPr/>
        </p:nvGraphicFramePr>
        <p:xfrm>
          <a:off x="603250" y="2981325"/>
          <a:ext cx="7480300" cy="354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Document" r:id="rId3" imgW="4604013" imgH="2178024" progId="Word.Document.12">
                  <p:embed/>
                </p:oleObj>
              </mc:Choice>
              <mc:Fallback>
                <p:oleObj name="Document" r:id="rId3" imgW="4604013" imgH="2178024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250" y="2981325"/>
                        <a:ext cx="7480300" cy="3548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01626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9013"/>
    </mc:Choice>
    <mc:Fallback xmlns="">
      <p:transition spd="slow" advTm="49013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/>
          <a:lstStyle/>
          <a:p>
            <a:pPr marL="514350" lvl="0" indent="-514350">
              <a:buFont typeface="+mj-lt"/>
              <a:buAutoNum type="arabicPeriod"/>
            </a:pPr>
            <a:r>
              <a:rPr lang="en-US" b="1" dirty="0" err="1"/>
              <a:t>Gabungan</a:t>
            </a:r>
            <a:endParaRPr lang="en-US" b="1" dirty="0"/>
          </a:p>
          <a:p>
            <a:r>
              <a:rPr lang="en-US" dirty="0"/>
              <a:t> </a:t>
            </a:r>
            <a:r>
              <a:rPr lang="en-US" sz="2800" i="1" dirty="0"/>
              <a:t>A</a:t>
            </a:r>
            <a:r>
              <a:rPr lang="en-US" sz="2800" dirty="0"/>
              <a:t> </a:t>
            </a:r>
            <a:r>
              <a:rPr lang="en-US" sz="2800" dirty="0">
                <a:sym typeface="Symbol"/>
              </a:rPr>
              <a:t></a:t>
            </a:r>
            <a:r>
              <a:rPr lang="en-US" sz="2800" dirty="0"/>
              <a:t> </a:t>
            </a:r>
            <a:r>
              <a:rPr lang="en-US" sz="2800" i="1" dirty="0"/>
              <a:t>B</a:t>
            </a:r>
            <a:r>
              <a:rPr lang="en-US" sz="2800" dirty="0"/>
              <a:t> </a:t>
            </a:r>
            <a:r>
              <a:rPr lang="en-US" sz="2800" dirty="0">
                <a:sym typeface="Symbol"/>
              </a:rPr>
              <a:t></a:t>
            </a:r>
            <a:r>
              <a:rPr lang="en-US" sz="2800" dirty="0"/>
              <a:t> </a:t>
            </a:r>
            <a:r>
              <a:rPr lang="en-US" sz="2800" i="1" dirty="0">
                <a:sym typeface="Symbol"/>
              </a:rPr>
              <a:t></a:t>
            </a:r>
            <a:r>
              <a:rPr lang="en-US" sz="2800" i="1" baseline="-25000" dirty="0"/>
              <a:t>A</a:t>
            </a:r>
            <a:r>
              <a:rPr lang="en-US" sz="2800" baseline="-25000" dirty="0"/>
              <a:t> </a:t>
            </a:r>
            <a:r>
              <a:rPr lang="en-US" sz="2800" baseline="-25000" dirty="0">
                <a:sym typeface="Symbol"/>
              </a:rPr>
              <a:t></a:t>
            </a:r>
            <a:r>
              <a:rPr lang="en-US" sz="2800" baseline="-25000" dirty="0"/>
              <a:t> </a:t>
            </a:r>
            <a:r>
              <a:rPr lang="en-US" sz="2800" i="1" baseline="-25000" dirty="0"/>
              <a:t>B</a:t>
            </a:r>
            <a:r>
              <a:rPr lang="en-US" sz="2800" dirty="0"/>
              <a:t> = </a:t>
            </a:r>
            <a:r>
              <a:rPr lang="en-US" sz="2800" i="1" dirty="0">
                <a:sym typeface="Symbol"/>
              </a:rPr>
              <a:t></a:t>
            </a:r>
            <a:r>
              <a:rPr lang="en-US" sz="2800" i="1" baseline="-25000" dirty="0"/>
              <a:t>A</a:t>
            </a:r>
            <a:r>
              <a:rPr lang="en-US" sz="2800" dirty="0"/>
              <a:t>(</a:t>
            </a:r>
            <a:r>
              <a:rPr lang="en-US" sz="2800" i="1" dirty="0"/>
              <a:t>x</a:t>
            </a:r>
            <a:r>
              <a:rPr lang="en-US" sz="2800" dirty="0"/>
              <a:t>) </a:t>
            </a:r>
            <a:r>
              <a:rPr lang="en-US" sz="2800" dirty="0">
                <a:sym typeface="Symbol"/>
              </a:rPr>
              <a:t></a:t>
            </a:r>
            <a:r>
              <a:rPr lang="en-US" sz="2800" dirty="0"/>
              <a:t> </a:t>
            </a:r>
            <a:r>
              <a:rPr lang="en-US" sz="2800" i="1" dirty="0">
                <a:sym typeface="Symbol"/>
              </a:rPr>
              <a:t></a:t>
            </a:r>
            <a:r>
              <a:rPr lang="en-US" sz="2800" i="1" baseline="-25000" dirty="0"/>
              <a:t>B</a:t>
            </a:r>
            <a:r>
              <a:rPr lang="en-US" sz="2800" dirty="0"/>
              <a:t>(</a:t>
            </a:r>
            <a:r>
              <a:rPr lang="en-US" sz="2800" i="1" dirty="0"/>
              <a:t>x</a:t>
            </a:r>
            <a:r>
              <a:rPr lang="en-US" sz="2800" dirty="0"/>
              <a:t>) = max(</a:t>
            </a:r>
            <a:r>
              <a:rPr lang="en-US" sz="2800" i="1" dirty="0">
                <a:sym typeface="Symbol"/>
              </a:rPr>
              <a:t></a:t>
            </a:r>
            <a:r>
              <a:rPr lang="en-US" sz="2800" i="1" baseline="-25000" dirty="0"/>
              <a:t>A</a:t>
            </a:r>
            <a:r>
              <a:rPr lang="en-US" sz="2800" dirty="0"/>
              <a:t>(</a:t>
            </a:r>
            <a:r>
              <a:rPr lang="en-US" sz="2800" i="1" dirty="0"/>
              <a:t>x</a:t>
            </a:r>
            <a:r>
              <a:rPr lang="en-US" sz="2800" dirty="0"/>
              <a:t>), </a:t>
            </a:r>
            <a:r>
              <a:rPr lang="en-US" sz="2800" i="1" dirty="0">
                <a:sym typeface="Symbol"/>
              </a:rPr>
              <a:t></a:t>
            </a:r>
            <a:r>
              <a:rPr lang="en-US" sz="2800" i="1" baseline="-25000" dirty="0"/>
              <a:t>B</a:t>
            </a:r>
            <a:r>
              <a:rPr lang="en-US" sz="2800" dirty="0"/>
              <a:t>(</a:t>
            </a:r>
            <a:r>
              <a:rPr lang="en-US" sz="2800" i="1" dirty="0"/>
              <a:t>x</a:t>
            </a:r>
            <a:r>
              <a:rPr lang="en-US" sz="2800" dirty="0"/>
              <a:t>))</a:t>
            </a:r>
          </a:p>
          <a:p>
            <a:pPr>
              <a:buNone/>
            </a:pPr>
            <a:r>
              <a:rPr lang="en-US" sz="2800" dirty="0"/>
              <a:t> </a:t>
            </a:r>
          </a:p>
          <a:p>
            <a:r>
              <a:rPr lang="en-US" sz="2800" i="1" dirty="0"/>
              <a:t>A</a:t>
            </a:r>
            <a:r>
              <a:rPr lang="en-US" sz="2800" dirty="0"/>
              <a:t> </a:t>
            </a:r>
            <a:r>
              <a:rPr lang="en-US" sz="2800" dirty="0">
                <a:sym typeface="Symbol"/>
              </a:rPr>
              <a:t></a:t>
            </a:r>
            <a:r>
              <a:rPr lang="en-US" sz="2800" dirty="0"/>
              <a:t> </a:t>
            </a:r>
            <a:r>
              <a:rPr lang="en-US" sz="2800" i="1" dirty="0"/>
              <a:t>B</a:t>
            </a:r>
            <a:r>
              <a:rPr lang="en-US" sz="2800" dirty="0"/>
              <a:t> </a:t>
            </a:r>
            <a:r>
              <a:rPr lang="en-US" sz="2800" dirty="0" err="1"/>
              <a:t>diartikan</a:t>
            </a:r>
            <a:r>
              <a:rPr lang="en-US" sz="2800" dirty="0"/>
              <a:t> </a:t>
            </a:r>
            <a:r>
              <a:rPr lang="en-US" sz="2800" dirty="0" err="1"/>
              <a:t>sebagai</a:t>
            </a:r>
            <a:r>
              <a:rPr lang="en-US" sz="2800" dirty="0"/>
              <a:t> “</a:t>
            </a:r>
            <a:r>
              <a:rPr lang="en-US" sz="2800" i="1" dirty="0"/>
              <a:t>x</a:t>
            </a:r>
            <a:r>
              <a:rPr lang="en-US" sz="2800" dirty="0"/>
              <a:t> </a:t>
            </a:r>
            <a:r>
              <a:rPr lang="en-US" sz="2800" dirty="0" err="1"/>
              <a:t>dekat</a:t>
            </a:r>
            <a:r>
              <a:rPr lang="en-US" sz="2800" dirty="0"/>
              <a:t> </a:t>
            </a:r>
            <a:r>
              <a:rPr lang="en-US" sz="2800" i="1" dirty="0"/>
              <a:t>A</a:t>
            </a:r>
            <a:r>
              <a:rPr lang="en-US" sz="2800" dirty="0"/>
              <a:t> </a:t>
            </a:r>
            <a:r>
              <a:rPr lang="en-US" sz="2800" dirty="0" err="1"/>
              <a:t>atau</a:t>
            </a:r>
            <a:r>
              <a:rPr lang="en-US" sz="2800" dirty="0"/>
              <a:t> </a:t>
            </a:r>
            <a:r>
              <a:rPr lang="en-US" sz="2800" i="1" dirty="0"/>
              <a:t>x</a:t>
            </a:r>
            <a:r>
              <a:rPr lang="en-US" sz="2800" dirty="0"/>
              <a:t> </a:t>
            </a:r>
            <a:r>
              <a:rPr lang="en-US" sz="2800" dirty="0" err="1"/>
              <a:t>dekat</a:t>
            </a:r>
            <a:r>
              <a:rPr lang="en-US" sz="2800" dirty="0"/>
              <a:t> </a:t>
            </a:r>
            <a:r>
              <a:rPr lang="en-US" sz="2800" i="1" dirty="0"/>
              <a:t>B</a:t>
            </a:r>
            <a:r>
              <a:rPr lang="en-US" sz="2800" dirty="0"/>
              <a:t>”.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33AD0-2C75-41E0-857D-84B9590E293A}" type="slidenum">
              <a:rPr lang="en-US" smtClean="0"/>
              <a:pPr/>
              <a:t>27</a:t>
            </a:fld>
            <a:endParaRPr lang="en-US"/>
          </a:p>
        </p:txBody>
      </p:sp>
      <p:graphicFrame>
        <p:nvGraphicFramePr>
          <p:cNvPr id="56322" name="Object 2"/>
          <p:cNvGraphicFramePr>
            <a:graphicFrameLocks noChangeAspect="1"/>
          </p:cNvGraphicFramePr>
          <p:nvPr/>
        </p:nvGraphicFramePr>
        <p:xfrm>
          <a:off x="765175" y="3043238"/>
          <a:ext cx="6999288" cy="316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Document" r:id="rId3" imgW="4604013" imgH="2083249" progId="Word.Document.12">
                  <p:embed/>
                </p:oleObj>
              </mc:Choice>
              <mc:Fallback>
                <p:oleObj name="Document" r:id="rId3" imgW="4604013" imgH="2083249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5175" y="3043238"/>
                        <a:ext cx="6999288" cy="316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76901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609"/>
    </mc:Choice>
    <mc:Fallback xmlns="">
      <p:transition spd="slow" advTm="56609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 startAt="2"/>
            </a:pPr>
            <a:r>
              <a:rPr lang="en-US" b="1" dirty="0" err="1"/>
              <a:t>Irisan</a:t>
            </a:r>
            <a:endParaRPr lang="en-US" b="1" dirty="0"/>
          </a:p>
          <a:p>
            <a:r>
              <a:rPr lang="en-US" sz="2800" dirty="0"/>
              <a:t> </a:t>
            </a:r>
            <a:r>
              <a:rPr lang="en-US" sz="2800" i="1" dirty="0"/>
              <a:t>A</a:t>
            </a:r>
            <a:r>
              <a:rPr lang="en-US" sz="2800" dirty="0"/>
              <a:t> </a:t>
            </a:r>
            <a:r>
              <a:rPr lang="en-US" sz="2800" dirty="0">
                <a:sym typeface="Symbol"/>
              </a:rPr>
              <a:t></a:t>
            </a:r>
            <a:r>
              <a:rPr lang="en-US" sz="2800" dirty="0"/>
              <a:t> </a:t>
            </a:r>
            <a:r>
              <a:rPr lang="en-US" sz="2800" i="1" dirty="0"/>
              <a:t>B</a:t>
            </a:r>
            <a:r>
              <a:rPr lang="en-US" sz="2800" dirty="0"/>
              <a:t> </a:t>
            </a:r>
            <a:r>
              <a:rPr lang="en-US" sz="2800" dirty="0">
                <a:sym typeface="Symbol"/>
              </a:rPr>
              <a:t></a:t>
            </a:r>
            <a:r>
              <a:rPr lang="en-US" sz="2800" dirty="0"/>
              <a:t> </a:t>
            </a:r>
            <a:r>
              <a:rPr lang="en-US" sz="2800" i="1" dirty="0">
                <a:sym typeface="Symbol"/>
              </a:rPr>
              <a:t></a:t>
            </a:r>
            <a:r>
              <a:rPr lang="en-US" sz="2800" i="1" baseline="-25000" dirty="0"/>
              <a:t>A</a:t>
            </a:r>
            <a:r>
              <a:rPr lang="en-US" sz="2800" baseline="-25000" dirty="0">
                <a:sym typeface="Symbol"/>
              </a:rPr>
              <a:t></a:t>
            </a:r>
            <a:r>
              <a:rPr lang="en-US" sz="2800" baseline="-25000" dirty="0"/>
              <a:t> </a:t>
            </a:r>
            <a:r>
              <a:rPr lang="en-US" sz="2800" i="1" baseline="-25000" dirty="0"/>
              <a:t>B</a:t>
            </a:r>
            <a:r>
              <a:rPr lang="en-US" sz="2800" dirty="0"/>
              <a:t> = </a:t>
            </a:r>
            <a:r>
              <a:rPr lang="en-US" sz="2800" i="1" dirty="0">
                <a:sym typeface="Symbol"/>
              </a:rPr>
              <a:t></a:t>
            </a:r>
            <a:r>
              <a:rPr lang="en-US" sz="2800" i="1" baseline="-25000" dirty="0"/>
              <a:t>A</a:t>
            </a:r>
            <a:r>
              <a:rPr lang="en-US" sz="2800" dirty="0"/>
              <a:t>(</a:t>
            </a:r>
            <a:r>
              <a:rPr lang="en-US" sz="2800" i="1" dirty="0"/>
              <a:t>x</a:t>
            </a:r>
            <a:r>
              <a:rPr lang="en-US" sz="2800" dirty="0"/>
              <a:t>) </a:t>
            </a:r>
            <a:r>
              <a:rPr lang="en-US" sz="2800" dirty="0">
                <a:sym typeface="Symbol"/>
              </a:rPr>
              <a:t></a:t>
            </a:r>
            <a:r>
              <a:rPr lang="en-US" sz="2800" dirty="0"/>
              <a:t> </a:t>
            </a:r>
            <a:r>
              <a:rPr lang="en-US" sz="2800" i="1" dirty="0">
                <a:sym typeface="Symbol"/>
              </a:rPr>
              <a:t></a:t>
            </a:r>
            <a:r>
              <a:rPr lang="en-US" sz="2800" i="1" baseline="-25000" dirty="0"/>
              <a:t>B</a:t>
            </a:r>
            <a:r>
              <a:rPr lang="en-US" sz="2800" dirty="0"/>
              <a:t>(</a:t>
            </a:r>
            <a:r>
              <a:rPr lang="en-US" sz="2800" i="1" dirty="0"/>
              <a:t>x</a:t>
            </a:r>
            <a:r>
              <a:rPr lang="en-US" sz="2800" dirty="0"/>
              <a:t>) = min(</a:t>
            </a:r>
            <a:r>
              <a:rPr lang="en-US" sz="2800" i="1" dirty="0">
                <a:sym typeface="Symbol"/>
              </a:rPr>
              <a:t></a:t>
            </a:r>
            <a:r>
              <a:rPr lang="en-US" sz="2800" i="1" baseline="-25000" dirty="0"/>
              <a:t>A</a:t>
            </a:r>
            <a:r>
              <a:rPr lang="en-US" sz="2800" dirty="0"/>
              <a:t>(</a:t>
            </a:r>
            <a:r>
              <a:rPr lang="en-US" sz="2800" i="1" dirty="0"/>
              <a:t>x</a:t>
            </a:r>
            <a:r>
              <a:rPr lang="en-US" sz="2800" dirty="0"/>
              <a:t>), </a:t>
            </a:r>
            <a:r>
              <a:rPr lang="en-US" sz="2800" i="1" dirty="0">
                <a:sym typeface="Symbol"/>
              </a:rPr>
              <a:t></a:t>
            </a:r>
            <a:r>
              <a:rPr lang="en-US" sz="2800" i="1" baseline="-25000" dirty="0"/>
              <a:t>B</a:t>
            </a:r>
            <a:r>
              <a:rPr lang="en-US" sz="2800" dirty="0"/>
              <a:t>(</a:t>
            </a:r>
            <a:r>
              <a:rPr lang="en-US" sz="2800" i="1" dirty="0"/>
              <a:t>x</a:t>
            </a:r>
            <a:r>
              <a:rPr lang="en-US" sz="2800" dirty="0"/>
              <a:t>))</a:t>
            </a:r>
          </a:p>
          <a:p>
            <a:pPr>
              <a:buNone/>
            </a:pPr>
            <a:r>
              <a:rPr lang="en-US" sz="2800" dirty="0"/>
              <a:t> </a:t>
            </a:r>
          </a:p>
          <a:p>
            <a:r>
              <a:rPr lang="en-US" sz="2800" i="1" dirty="0"/>
              <a:t>A</a:t>
            </a:r>
            <a:r>
              <a:rPr lang="en-US" sz="2800" dirty="0"/>
              <a:t> </a:t>
            </a:r>
            <a:r>
              <a:rPr lang="en-US" sz="2800" dirty="0">
                <a:sym typeface="Symbol"/>
              </a:rPr>
              <a:t></a:t>
            </a:r>
            <a:r>
              <a:rPr lang="en-US" sz="2800" dirty="0"/>
              <a:t> </a:t>
            </a:r>
            <a:r>
              <a:rPr lang="en-US" sz="2800" i="1" dirty="0"/>
              <a:t>B</a:t>
            </a:r>
            <a:r>
              <a:rPr lang="en-US" sz="2800" dirty="0"/>
              <a:t> </a:t>
            </a:r>
            <a:r>
              <a:rPr lang="en-US" sz="2800" dirty="0" err="1"/>
              <a:t>diartikan</a:t>
            </a:r>
            <a:r>
              <a:rPr lang="en-US" sz="2800" dirty="0"/>
              <a:t> </a:t>
            </a:r>
            <a:r>
              <a:rPr lang="en-US" sz="2800" dirty="0" err="1"/>
              <a:t>sebagai</a:t>
            </a:r>
            <a:r>
              <a:rPr lang="en-US" sz="2800" dirty="0"/>
              <a:t> “</a:t>
            </a:r>
            <a:r>
              <a:rPr lang="en-US" sz="2800" i="1" dirty="0"/>
              <a:t>x</a:t>
            </a:r>
            <a:r>
              <a:rPr lang="en-US" sz="2800" dirty="0"/>
              <a:t> </a:t>
            </a:r>
            <a:r>
              <a:rPr lang="en-US" sz="2800" dirty="0" err="1"/>
              <a:t>dekat</a:t>
            </a:r>
            <a:r>
              <a:rPr lang="en-US" sz="2800" dirty="0"/>
              <a:t> </a:t>
            </a:r>
            <a:r>
              <a:rPr lang="en-US" sz="2800" i="1" dirty="0"/>
              <a:t>A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i="1" dirty="0"/>
              <a:t>x</a:t>
            </a:r>
            <a:r>
              <a:rPr lang="en-US" sz="2800" dirty="0"/>
              <a:t> </a:t>
            </a:r>
            <a:r>
              <a:rPr lang="en-US" sz="2800" dirty="0" err="1"/>
              <a:t>dekat</a:t>
            </a:r>
            <a:r>
              <a:rPr lang="en-US" sz="2800" dirty="0"/>
              <a:t> </a:t>
            </a:r>
            <a:r>
              <a:rPr lang="en-US" sz="2800" i="1" dirty="0"/>
              <a:t>B</a:t>
            </a:r>
            <a:r>
              <a:rPr lang="en-US" sz="2800" dirty="0"/>
              <a:t>”.</a:t>
            </a:r>
          </a:p>
          <a:p>
            <a:pPr>
              <a:buNone/>
            </a:pPr>
            <a:r>
              <a:rPr lang="en-US" dirty="0"/>
              <a:t>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33AD0-2C75-41E0-857D-84B9590E293A}" type="slidenum">
              <a:rPr lang="en-US" smtClean="0"/>
              <a:pPr/>
              <a:t>28</a:t>
            </a:fld>
            <a:endParaRPr lang="en-US"/>
          </a:p>
        </p:txBody>
      </p:sp>
      <p:graphicFrame>
        <p:nvGraphicFramePr>
          <p:cNvPr id="57347" name="Object 3"/>
          <p:cNvGraphicFramePr>
            <a:graphicFrameLocks noChangeAspect="1"/>
          </p:cNvGraphicFramePr>
          <p:nvPr/>
        </p:nvGraphicFramePr>
        <p:xfrm>
          <a:off x="839788" y="2817813"/>
          <a:ext cx="7285037" cy="332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Document" r:id="rId3" imgW="4583174" imgH="2096724" progId="Word.Document.12">
                  <p:embed/>
                </p:oleObj>
              </mc:Choice>
              <mc:Fallback>
                <p:oleObj name="Document" r:id="rId3" imgW="4583174" imgH="2096724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9788" y="2817813"/>
                        <a:ext cx="7285037" cy="332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18339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406"/>
    </mc:Choice>
    <mc:Fallback xmlns="">
      <p:transition spd="slow" advTm="29406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/>
          <a:lstStyle/>
          <a:p>
            <a:pPr marL="514350" lvl="0" indent="-514350">
              <a:buFont typeface="+mj-lt"/>
              <a:buAutoNum type="arabicPeriod" startAt="3"/>
            </a:pPr>
            <a:r>
              <a:rPr lang="en-US" b="1" dirty="0" err="1"/>
              <a:t>Komplemen</a:t>
            </a:r>
            <a:endParaRPr lang="en-US" b="1" dirty="0"/>
          </a:p>
          <a:p>
            <a:pPr lvl="1">
              <a:buNone/>
            </a:pPr>
            <a:r>
              <a:rPr lang="en-US" dirty="0"/>
              <a:t>             </a:t>
            </a:r>
            <a:r>
              <a:rPr lang="en-US"/>
              <a:t>   </a:t>
            </a:r>
            <a:r>
              <a:rPr lang="en-US">
                <a:sym typeface="Symbol"/>
              </a:rPr>
              <a:t></a:t>
            </a:r>
            <a:r>
              <a:rPr lang="en-US"/>
              <a:t>             	1 </a:t>
            </a:r>
            <a:r>
              <a:rPr lang="en-US" dirty="0"/>
              <a:t>– </a:t>
            </a:r>
            <a:r>
              <a:rPr lang="en-US" i="1" dirty="0">
                <a:sym typeface="Symbol"/>
              </a:rPr>
              <a:t></a:t>
            </a:r>
            <a:r>
              <a:rPr lang="en-US" i="1" baseline="-25000" dirty="0"/>
              <a:t>A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</a:t>
            </a:r>
          </a:p>
          <a:p>
            <a:pPr>
              <a:buNone/>
            </a:pPr>
            <a:r>
              <a:rPr lang="en-US" dirty="0"/>
              <a:t> </a:t>
            </a:r>
          </a:p>
          <a:p>
            <a:r>
              <a:rPr lang="en-US" dirty="0"/>
              <a:t>       </a:t>
            </a:r>
            <a:r>
              <a:rPr lang="en-US" dirty="0" err="1"/>
              <a:t>diartikan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“</a:t>
            </a:r>
            <a:r>
              <a:rPr lang="en-US" i="1" dirty="0"/>
              <a:t>x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dekat</a:t>
            </a:r>
            <a:r>
              <a:rPr lang="en-US" dirty="0"/>
              <a:t> </a:t>
            </a:r>
            <a:r>
              <a:rPr lang="en-US" i="1" dirty="0"/>
              <a:t>A</a:t>
            </a:r>
            <a:r>
              <a:rPr lang="en-US" dirty="0"/>
              <a:t>”</a:t>
            </a:r>
            <a:r>
              <a:rPr lang="en-US" i="1" dirty="0"/>
              <a:t>.</a:t>
            </a:r>
            <a:endParaRPr lang="en-US" dirty="0"/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33AD0-2C75-41E0-857D-84B9590E293A}" type="slidenum">
              <a:rPr lang="en-US" smtClean="0"/>
              <a:pPr/>
              <a:t>29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7233577"/>
              </p:ext>
            </p:extLst>
          </p:nvPr>
        </p:nvGraphicFramePr>
        <p:xfrm>
          <a:off x="1242756" y="910937"/>
          <a:ext cx="444500" cy="4849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" name="Equation" r:id="rId3" imgW="139680" imgH="177480" progId="Equation.3">
                  <p:embed/>
                </p:oleObj>
              </mc:Choice>
              <mc:Fallback>
                <p:oleObj name="Equation" r:id="rId3" imgW="13968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2756" y="910937"/>
                        <a:ext cx="444500" cy="48490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9973778"/>
              </p:ext>
            </p:extLst>
          </p:nvPr>
        </p:nvGraphicFramePr>
        <p:xfrm>
          <a:off x="2133600" y="786246"/>
          <a:ext cx="9144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" name="Equation" r:id="rId5" imgW="304560" imgH="203040" progId="Equation.3">
                  <p:embed/>
                </p:oleObj>
              </mc:Choice>
              <mc:Fallback>
                <p:oleObj name="Equation" r:id="rId5" imgW="30456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786246"/>
                        <a:ext cx="91440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3" name="Object 5"/>
          <p:cNvGraphicFramePr>
            <a:graphicFrameLocks noChangeAspect="1"/>
          </p:cNvGraphicFramePr>
          <p:nvPr/>
        </p:nvGraphicFramePr>
        <p:xfrm>
          <a:off x="914400" y="2362200"/>
          <a:ext cx="444500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0" name="Equation" r:id="rId7" imgW="139680" imgH="177480" progId="Equation.3">
                  <p:embed/>
                </p:oleObj>
              </mc:Choice>
              <mc:Fallback>
                <p:oleObj name="Equation" r:id="rId7" imgW="13968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362200"/>
                        <a:ext cx="444500" cy="484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4" name="Object 6"/>
          <p:cNvGraphicFramePr>
            <a:graphicFrameLocks noChangeAspect="1"/>
          </p:cNvGraphicFramePr>
          <p:nvPr/>
        </p:nvGraphicFramePr>
        <p:xfrm>
          <a:off x="841374" y="3200400"/>
          <a:ext cx="7211451" cy="320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1" name="Document" r:id="rId9" imgW="4604013" imgH="2046852" progId="Word.Document.12">
                  <p:embed/>
                </p:oleObj>
              </mc:Choice>
              <mc:Fallback>
                <p:oleObj name="Document" r:id="rId9" imgW="4604013" imgH="2046852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1374" y="3200400"/>
                        <a:ext cx="7211451" cy="320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28196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993"/>
    </mc:Choice>
    <mc:Fallback xmlns="">
      <p:transition spd="slow" advTm="42993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7869F-CE07-4244-9BCF-6A2545073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CFDF33F-4D7D-43D5-A56E-5C0FAAF457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092130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A6056D-9B2F-44F4-8BB9-306534CFD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33AD0-2C75-41E0-857D-84B9590E293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9702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1" name="Rectangle 3">
            <a:extLst>
              <a:ext uri="{FF2B5EF4-FFF2-40B4-BE49-F238E27FC236}">
                <a16:creationId xmlns:a16="http://schemas.microsoft.com/office/drawing/2014/main" id="{E5F00D82-A310-4404-AA74-E5EFA8AD9AC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9388" y="1484313"/>
            <a:ext cx="8785225" cy="5257800"/>
          </a:xfrm>
          <a:noFill/>
        </p:spPr>
        <p:txBody>
          <a:bodyPr>
            <a:normAutofit lnSpcReduction="10000"/>
          </a:bodyPr>
          <a:lstStyle/>
          <a:p>
            <a:pPr marL="609600" indent="-609600" eaLnBrk="1" fontAlgn="auto" hangingPunct="1">
              <a:lnSpc>
                <a:spcPct val="80000"/>
              </a:lnSpc>
              <a:spcAft>
                <a:spcPts val="0"/>
              </a:spcAft>
              <a:tabLst>
                <a:tab pos="1343025" algn="l"/>
              </a:tabLst>
              <a:defRPr/>
            </a:pPr>
            <a:r>
              <a:rPr lang="pt-BR" sz="1800" dirty="0">
                <a:latin typeface="+mj-lt"/>
              </a:rPr>
              <a:t>Operasi logika adalah operasi yang </a:t>
            </a:r>
            <a:r>
              <a:rPr lang="pt-BR" sz="1800" dirty="0">
                <a:solidFill>
                  <a:srgbClr val="C00000"/>
                </a:solidFill>
                <a:latin typeface="+mj-lt"/>
              </a:rPr>
              <a:t>mengkombinasikan</a:t>
            </a:r>
            <a:r>
              <a:rPr lang="pt-BR" sz="1800" dirty="0">
                <a:latin typeface="+mj-lt"/>
              </a:rPr>
              <a:t> dan memodifikasi </a:t>
            </a:r>
            <a:r>
              <a:rPr lang="pt-BR" sz="1800" dirty="0">
                <a:solidFill>
                  <a:srgbClr val="C00000"/>
                </a:solidFill>
                <a:latin typeface="+mj-lt"/>
              </a:rPr>
              <a:t>2 atau lebih</a:t>
            </a:r>
            <a:r>
              <a:rPr lang="pt-BR" sz="1800" dirty="0">
                <a:latin typeface="+mj-lt"/>
              </a:rPr>
              <a:t> himpunan fuzzy. Nilai keanggotaan baru hasil operasi dua himpunan disebut </a:t>
            </a:r>
            <a:r>
              <a:rPr lang="pt-BR" sz="1800" i="1" dirty="0">
                <a:latin typeface="+mj-lt"/>
              </a:rPr>
              <a:t>firing strength</a:t>
            </a:r>
            <a:r>
              <a:rPr lang="pt-BR" sz="1800" dirty="0">
                <a:latin typeface="+mj-lt"/>
              </a:rPr>
              <a:t> atau </a:t>
            </a:r>
            <a:r>
              <a:rPr lang="en-US" sz="1800" dirty="0">
                <a:latin typeface="+mj-lt"/>
                <a:sym typeface="Symbol" pitchFamily="18" charset="2"/>
              </a:rPr>
              <a:t></a:t>
            </a:r>
            <a:r>
              <a:rPr lang="pt-BR" sz="1800" dirty="0">
                <a:latin typeface="+mj-lt"/>
              </a:rPr>
              <a:t> predikat, ada 3 operasi dasar yang diciptakan oleh Zadeh :</a:t>
            </a:r>
          </a:p>
          <a:p>
            <a:pPr marL="609600" indent="-609600" eaLnBrk="1" fontAlgn="auto" hangingPunct="1">
              <a:lnSpc>
                <a:spcPct val="80000"/>
              </a:lnSpc>
              <a:spcAft>
                <a:spcPts val="0"/>
              </a:spcAft>
              <a:tabLst>
                <a:tab pos="1343025" algn="l"/>
              </a:tabLst>
              <a:defRPr/>
            </a:pPr>
            <a:endParaRPr lang="pt-BR" sz="1800" dirty="0">
              <a:latin typeface="+mj-lt"/>
            </a:endParaRPr>
          </a:p>
          <a:p>
            <a:pPr marL="1371600" lvl="2" indent="-457200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Tx/>
              <a:buAutoNum type="arabicPeriod"/>
              <a:tabLst>
                <a:tab pos="1343025" algn="l"/>
              </a:tabLst>
              <a:defRPr/>
            </a:pPr>
            <a:r>
              <a:rPr lang="pt-BR" sz="2800" dirty="0">
                <a:solidFill>
                  <a:srgbClr val="C00000"/>
                </a:solidFill>
                <a:latin typeface="+mj-lt"/>
              </a:rPr>
              <a:t>Operator AND</a:t>
            </a:r>
            <a:r>
              <a:rPr lang="pt-BR" sz="1800" dirty="0">
                <a:latin typeface="+mj-lt"/>
              </a:rPr>
              <a:t>, berhubungan dengan </a:t>
            </a:r>
            <a:r>
              <a:rPr lang="pt-BR" sz="1800" dirty="0">
                <a:solidFill>
                  <a:srgbClr val="C00000"/>
                </a:solidFill>
                <a:latin typeface="+mj-lt"/>
              </a:rPr>
              <a:t>operasi </a:t>
            </a:r>
            <a:r>
              <a:rPr lang="pt-BR" sz="1800" i="1" dirty="0">
                <a:solidFill>
                  <a:srgbClr val="C00000"/>
                </a:solidFill>
                <a:latin typeface="+mj-lt"/>
              </a:rPr>
              <a:t>intersection </a:t>
            </a:r>
            <a:r>
              <a:rPr lang="pt-BR" sz="1800" dirty="0">
                <a:solidFill>
                  <a:srgbClr val="C00000"/>
                </a:solidFill>
                <a:latin typeface="+mj-lt"/>
              </a:rPr>
              <a:t> </a:t>
            </a:r>
            <a:r>
              <a:rPr lang="pt-BR" sz="1800" dirty="0">
                <a:latin typeface="+mj-lt"/>
              </a:rPr>
              <a:t>pada himpunan,  </a:t>
            </a:r>
            <a:r>
              <a:rPr lang="en-US" sz="1800" dirty="0">
                <a:latin typeface="+mj-lt"/>
                <a:sym typeface="Symbol" pitchFamily="18" charset="2"/>
              </a:rPr>
              <a:t></a:t>
            </a:r>
            <a:r>
              <a:rPr lang="pt-BR" sz="1800" dirty="0">
                <a:latin typeface="+mj-lt"/>
              </a:rPr>
              <a:t> predikat diperoleh dengan mengambil nilai minimum antar kedua himpunan.</a:t>
            </a:r>
            <a:endParaRPr lang="en-US" sz="1800" dirty="0">
              <a:latin typeface="+mj-lt"/>
            </a:endParaRPr>
          </a:p>
          <a:p>
            <a:pPr marL="609600" indent="-609600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tabLst>
                <a:tab pos="1343025" algn="l"/>
              </a:tabLst>
              <a:defRPr/>
            </a:pPr>
            <a:r>
              <a:rPr lang="en-US" sz="1800" dirty="0">
                <a:latin typeface="+mj-lt"/>
                <a:sym typeface="Symbol" pitchFamily="18" charset="2"/>
              </a:rPr>
              <a:t>			</a:t>
            </a:r>
            <a:r>
              <a:rPr lang="pt-BR" sz="1800" dirty="0">
                <a:latin typeface="+mj-lt"/>
              </a:rPr>
              <a:t>A</a:t>
            </a:r>
            <a:r>
              <a:rPr lang="en-US" sz="1800" dirty="0">
                <a:latin typeface="+mj-lt"/>
                <a:sym typeface="Symbol" pitchFamily="18" charset="2"/>
              </a:rPr>
              <a:t></a:t>
            </a:r>
            <a:r>
              <a:rPr lang="pt-BR" sz="1800" dirty="0">
                <a:latin typeface="+mj-lt"/>
              </a:rPr>
              <a:t>B = min(</a:t>
            </a:r>
            <a:r>
              <a:rPr lang="en-US" sz="1800" dirty="0">
                <a:latin typeface="+mj-lt"/>
                <a:sym typeface="Symbol" pitchFamily="18" charset="2"/>
              </a:rPr>
              <a:t></a:t>
            </a:r>
            <a:r>
              <a:rPr lang="pt-BR" sz="1800" dirty="0">
                <a:latin typeface="+mj-lt"/>
              </a:rPr>
              <a:t>A[x], </a:t>
            </a:r>
            <a:r>
              <a:rPr lang="en-US" sz="1800" dirty="0">
                <a:latin typeface="+mj-lt"/>
                <a:sym typeface="Symbol" pitchFamily="18" charset="2"/>
              </a:rPr>
              <a:t></a:t>
            </a:r>
            <a:r>
              <a:rPr lang="pt-BR" sz="1800" dirty="0">
                <a:latin typeface="+mj-lt"/>
              </a:rPr>
              <a:t>B[y])</a:t>
            </a:r>
          </a:p>
          <a:p>
            <a:pPr marL="609600" indent="-609600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tabLst>
                <a:tab pos="1343025" algn="l"/>
              </a:tabLst>
              <a:defRPr/>
            </a:pPr>
            <a:endParaRPr lang="pt-BR" sz="1800" dirty="0">
              <a:latin typeface="+mj-lt"/>
            </a:endParaRPr>
          </a:p>
          <a:p>
            <a:pPr marL="609600" indent="-609600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tabLst>
                <a:tab pos="1343025" algn="l"/>
              </a:tabLst>
              <a:defRPr/>
            </a:pPr>
            <a:r>
              <a:rPr lang="pt-BR" sz="1800" dirty="0">
                <a:latin typeface="+mj-lt"/>
              </a:rPr>
              <a:t>	</a:t>
            </a:r>
            <a:r>
              <a:rPr lang="sv-SE" sz="1800" dirty="0">
                <a:latin typeface="+mj-lt"/>
              </a:rPr>
              <a:t>Misal nilai keanggotaan umur 27 pada himpunan muda adalah  </a:t>
            </a:r>
            <a:r>
              <a:rPr lang="en-US" sz="1800" dirty="0">
                <a:latin typeface="+mj-lt"/>
                <a:sym typeface="Symbol" pitchFamily="18" charset="2"/>
              </a:rPr>
              <a:t></a:t>
            </a:r>
            <a:r>
              <a:rPr lang="sv-SE" sz="1800" dirty="0">
                <a:latin typeface="+mj-lt"/>
              </a:rPr>
              <a:t>MUDA[27] = 	0,6 </a:t>
            </a:r>
            <a:endParaRPr lang="id-ID" sz="1800" dirty="0">
              <a:latin typeface="+mj-lt"/>
            </a:endParaRPr>
          </a:p>
          <a:p>
            <a:pPr marL="609600" indent="-609600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tabLst>
                <a:tab pos="1343025" algn="l"/>
              </a:tabLst>
              <a:defRPr/>
            </a:pPr>
            <a:r>
              <a:rPr lang="id-ID" sz="1800" dirty="0">
                <a:latin typeface="+mj-lt"/>
              </a:rPr>
              <a:t>	</a:t>
            </a:r>
            <a:r>
              <a:rPr lang="sv-SE" sz="1800" dirty="0">
                <a:latin typeface="+mj-lt"/>
              </a:rPr>
              <a:t>dan nilai keanggotaan 2 juta pada himpunan penghasilan TINGGI adalah 	</a:t>
            </a:r>
            <a:r>
              <a:rPr lang="en-US" sz="1800" dirty="0">
                <a:latin typeface="+mj-lt"/>
                <a:sym typeface="Symbol" pitchFamily="18" charset="2"/>
              </a:rPr>
              <a:t></a:t>
            </a:r>
            <a:r>
              <a:rPr lang="sv-SE" sz="1800" dirty="0">
                <a:latin typeface="+mj-lt"/>
              </a:rPr>
              <a:t>GAJITINGGI[2juta] = 0,8   </a:t>
            </a:r>
          </a:p>
          <a:p>
            <a:pPr marL="609600" indent="-609600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tabLst>
                <a:tab pos="1343025" algn="l"/>
              </a:tabLst>
              <a:defRPr/>
            </a:pPr>
            <a:r>
              <a:rPr lang="sv-SE" sz="1800" dirty="0">
                <a:latin typeface="+mj-lt"/>
              </a:rPr>
              <a:t>	</a:t>
            </a:r>
            <a:endParaRPr lang="id-ID" sz="1800" dirty="0">
              <a:latin typeface="+mj-lt"/>
            </a:endParaRPr>
          </a:p>
          <a:p>
            <a:pPr marL="609600" indent="-609600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tabLst>
                <a:tab pos="1343025" algn="l"/>
              </a:tabLst>
              <a:defRPr/>
            </a:pPr>
            <a:r>
              <a:rPr lang="id-ID" sz="1800" dirty="0">
                <a:latin typeface="+mj-lt"/>
              </a:rPr>
              <a:t>	</a:t>
            </a:r>
            <a:r>
              <a:rPr lang="sv-SE" sz="1800" dirty="0">
                <a:latin typeface="+mj-lt"/>
              </a:rPr>
              <a:t>maka -predikat untuk usia MUDA 	dan berpenghasilan TINGGI adalah nilai 	keanggotaan minimu</a:t>
            </a:r>
            <a:r>
              <a:rPr lang="id-ID" sz="1800" dirty="0">
                <a:latin typeface="+mj-lt"/>
              </a:rPr>
              <a:t>m</a:t>
            </a:r>
            <a:r>
              <a:rPr lang="sv-SE" sz="1800" dirty="0">
                <a:latin typeface="+mj-lt"/>
              </a:rPr>
              <a:t> :</a:t>
            </a:r>
          </a:p>
          <a:p>
            <a:pPr marL="609600" indent="-609600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tabLst>
                <a:tab pos="1343025" algn="l"/>
              </a:tabLst>
              <a:defRPr/>
            </a:pPr>
            <a:r>
              <a:rPr lang="sv-SE" sz="1800" dirty="0">
                <a:latin typeface="+mj-lt"/>
              </a:rPr>
              <a:t>		</a:t>
            </a:r>
          </a:p>
          <a:p>
            <a:pPr marL="609600" indent="-609600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tabLst>
                <a:tab pos="1343025" algn="l"/>
              </a:tabLst>
              <a:defRPr/>
            </a:pPr>
            <a:r>
              <a:rPr lang="sv-SE" sz="1800" dirty="0">
                <a:latin typeface="+mj-lt"/>
              </a:rPr>
              <a:t>		 </a:t>
            </a:r>
            <a:r>
              <a:rPr lang="en-US" sz="1800" dirty="0">
                <a:latin typeface="+mj-lt"/>
                <a:sym typeface="Symbol" pitchFamily="18" charset="2"/>
              </a:rPr>
              <a:t></a:t>
            </a:r>
            <a:r>
              <a:rPr lang="sv-SE" sz="1800" dirty="0">
                <a:latin typeface="+mj-lt"/>
              </a:rPr>
              <a:t>MUDA</a:t>
            </a:r>
            <a:r>
              <a:rPr lang="sv-SE" sz="1800" dirty="0">
                <a:latin typeface="+mj-lt"/>
                <a:sym typeface="Symbol" pitchFamily="18" charset="2"/>
              </a:rPr>
              <a:t></a:t>
            </a:r>
            <a:r>
              <a:rPr lang="sv-SE" sz="1800" dirty="0">
                <a:latin typeface="+mj-lt"/>
              </a:rPr>
              <a:t>GAJITINGGI = min(</a:t>
            </a:r>
            <a:r>
              <a:rPr lang="en-US" sz="1800" dirty="0">
                <a:latin typeface="+mj-lt"/>
                <a:sym typeface="Symbol" pitchFamily="18" charset="2"/>
              </a:rPr>
              <a:t></a:t>
            </a:r>
            <a:r>
              <a:rPr lang="sv-SE" sz="1800" dirty="0">
                <a:latin typeface="+mj-lt"/>
              </a:rPr>
              <a:t> MUDA[27], </a:t>
            </a:r>
            <a:r>
              <a:rPr lang="en-US" sz="1800" dirty="0">
                <a:latin typeface="+mj-lt"/>
                <a:sym typeface="Symbol" pitchFamily="18" charset="2"/>
              </a:rPr>
              <a:t></a:t>
            </a:r>
            <a:r>
              <a:rPr lang="sv-SE" sz="1800" dirty="0">
                <a:latin typeface="+mj-lt"/>
              </a:rPr>
              <a:t> GAJITINGGI[2juta])</a:t>
            </a:r>
          </a:p>
          <a:p>
            <a:pPr marL="609600" indent="-609600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tabLst>
                <a:tab pos="1343025" algn="l"/>
              </a:tabLst>
              <a:defRPr/>
            </a:pPr>
            <a:r>
              <a:rPr lang="sv-SE" sz="1800" dirty="0">
                <a:latin typeface="+mj-lt"/>
              </a:rPr>
              <a:t>			         = min (0,6 ;  0,8)</a:t>
            </a:r>
          </a:p>
          <a:p>
            <a:pPr marL="609600" indent="-609600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tabLst>
                <a:tab pos="1343025" algn="l"/>
              </a:tabLst>
              <a:defRPr/>
            </a:pPr>
            <a:r>
              <a:rPr lang="sv-SE" sz="1800" dirty="0">
                <a:latin typeface="+mj-lt"/>
              </a:rPr>
              <a:t>			         = 0,6</a:t>
            </a:r>
          </a:p>
        </p:txBody>
      </p:sp>
      <p:sp>
        <p:nvSpPr>
          <p:cNvPr id="288770" name="Rectangle 2">
            <a:extLst>
              <a:ext uri="{FF2B5EF4-FFF2-40B4-BE49-F238E27FC236}">
                <a16:creationId xmlns:a16="http://schemas.microsoft.com/office/drawing/2014/main" id="{B77395D8-E32F-446F-991A-16C71D326A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sz="2800" b="1" dirty="0"/>
              <a:t>Operasi Logika</a:t>
            </a:r>
            <a:br>
              <a:rPr lang="id-ID" sz="2800" b="1" dirty="0"/>
            </a:br>
            <a:r>
              <a:rPr lang="en-US" sz="2800" b="1" dirty="0"/>
              <a:t> (</a:t>
            </a:r>
            <a:r>
              <a:rPr lang="en-US" sz="2800" b="1" dirty="0" err="1"/>
              <a:t>Operasi</a:t>
            </a:r>
            <a:r>
              <a:rPr lang="en-US" sz="2800" b="1" dirty="0"/>
              <a:t> </a:t>
            </a:r>
            <a:r>
              <a:rPr lang="en-US" sz="2800" b="1" dirty="0" err="1"/>
              <a:t>Himpunan</a:t>
            </a:r>
            <a:r>
              <a:rPr lang="en-US" sz="2800" b="1" dirty="0"/>
              <a:t> Fuzzy)</a:t>
            </a:r>
          </a:p>
        </p:txBody>
      </p:sp>
    </p:spTree>
  </p:cSld>
  <p:clrMapOvr>
    <a:masterClrMapping/>
  </p:clrMapOvr>
  <p:transition spd="med" advTm="142212"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5" name="Rectangle 3">
            <a:extLst>
              <a:ext uri="{FF2B5EF4-FFF2-40B4-BE49-F238E27FC236}">
                <a16:creationId xmlns:a16="http://schemas.microsoft.com/office/drawing/2014/main" id="{DD880534-7923-4384-8A32-98D49E1D4B0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1438" y="663575"/>
            <a:ext cx="8964612" cy="5789613"/>
          </a:xfrm>
          <a:noFill/>
        </p:spPr>
        <p:txBody>
          <a:bodyPr/>
          <a:lstStyle/>
          <a:p>
            <a:pPr marL="609600" indent="-609600" eaLnBrk="1" fontAlgn="auto" hangingPunct="1">
              <a:spcAft>
                <a:spcPts val="0"/>
              </a:spcAft>
              <a:buFontTx/>
              <a:buAutoNum type="arabicPeriod" startAt="2"/>
              <a:defRPr/>
            </a:pPr>
            <a:r>
              <a:rPr lang="sv-SE" sz="2800" dirty="0">
                <a:solidFill>
                  <a:srgbClr val="C00000"/>
                </a:solidFill>
                <a:latin typeface="+mj-lt"/>
              </a:rPr>
              <a:t>Operator OR</a:t>
            </a:r>
            <a:r>
              <a:rPr lang="sv-SE" dirty="0">
                <a:latin typeface="+mj-lt"/>
              </a:rPr>
              <a:t>, berhubungan dengan </a:t>
            </a:r>
            <a:r>
              <a:rPr lang="sv-SE" dirty="0">
                <a:solidFill>
                  <a:srgbClr val="C00000"/>
                </a:solidFill>
                <a:latin typeface="+mj-lt"/>
              </a:rPr>
              <a:t>operasi </a:t>
            </a:r>
            <a:r>
              <a:rPr lang="sv-SE" i="1" dirty="0">
                <a:solidFill>
                  <a:srgbClr val="C00000"/>
                </a:solidFill>
                <a:latin typeface="+mj-lt"/>
              </a:rPr>
              <a:t>union </a:t>
            </a:r>
            <a:r>
              <a:rPr lang="sv-SE" dirty="0">
                <a:latin typeface="+mj-lt"/>
              </a:rPr>
              <a:t>pada himpunan,  </a:t>
            </a:r>
            <a:r>
              <a:rPr lang="en-US" dirty="0">
                <a:latin typeface="+mj-lt"/>
                <a:sym typeface="Symbol" pitchFamily="18" charset="2"/>
              </a:rPr>
              <a:t></a:t>
            </a:r>
            <a:r>
              <a:rPr lang="sv-SE" dirty="0">
                <a:latin typeface="+mj-lt"/>
              </a:rPr>
              <a:t> predikat diperoleh dengan mengambil nilai maximum antar kedua himpunan.</a:t>
            </a:r>
            <a:endParaRPr lang="en-US" dirty="0">
              <a:latin typeface="+mj-lt"/>
            </a:endParaRPr>
          </a:p>
          <a:p>
            <a:pPr marL="609600" indent="-60960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dirty="0">
                <a:latin typeface="+mj-lt"/>
                <a:sym typeface="Symbol" pitchFamily="18" charset="2"/>
              </a:rPr>
              <a:t>	</a:t>
            </a:r>
            <a:r>
              <a:rPr lang="sv-SE" dirty="0">
                <a:latin typeface="+mj-lt"/>
              </a:rPr>
              <a:t>A</a:t>
            </a:r>
            <a:r>
              <a:rPr lang="en-US" dirty="0">
                <a:latin typeface="+mj-lt"/>
                <a:sym typeface="Symbol" pitchFamily="18" charset="2"/>
              </a:rPr>
              <a:t></a:t>
            </a:r>
            <a:r>
              <a:rPr lang="sv-SE" dirty="0">
                <a:latin typeface="+mj-lt"/>
              </a:rPr>
              <a:t>B = max(</a:t>
            </a:r>
            <a:r>
              <a:rPr lang="en-US" dirty="0">
                <a:latin typeface="+mj-lt"/>
                <a:sym typeface="Symbol" pitchFamily="18" charset="2"/>
              </a:rPr>
              <a:t></a:t>
            </a:r>
            <a:r>
              <a:rPr lang="sv-SE" dirty="0">
                <a:latin typeface="+mj-lt"/>
              </a:rPr>
              <a:t>A[x], </a:t>
            </a:r>
            <a:r>
              <a:rPr lang="en-US" dirty="0">
                <a:latin typeface="+mj-lt"/>
                <a:sym typeface="Symbol" pitchFamily="18" charset="2"/>
              </a:rPr>
              <a:t></a:t>
            </a:r>
            <a:r>
              <a:rPr lang="sv-SE" dirty="0">
                <a:latin typeface="+mj-lt"/>
              </a:rPr>
              <a:t>B[y])</a:t>
            </a:r>
          </a:p>
          <a:p>
            <a:pPr marL="609600" indent="-609600" eaLnBrk="1" fontAlgn="auto" hangingPunct="1">
              <a:spcAft>
                <a:spcPts val="0"/>
              </a:spcAft>
              <a:buFontTx/>
              <a:buNone/>
              <a:defRPr/>
            </a:pPr>
            <a:endParaRPr lang="sv-SE" dirty="0">
              <a:latin typeface="+mj-lt"/>
            </a:endParaRPr>
          </a:p>
          <a:p>
            <a:pPr marL="609600" indent="-60960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sv-SE" dirty="0">
                <a:latin typeface="+mj-lt"/>
              </a:rPr>
              <a:t>	Misal nilai keanggotaan umur 27 pada himpunan muda adalah </a:t>
            </a:r>
            <a:r>
              <a:rPr lang="en-US" dirty="0">
                <a:latin typeface="+mj-lt"/>
                <a:sym typeface="Symbol" pitchFamily="18" charset="2"/>
              </a:rPr>
              <a:t></a:t>
            </a:r>
            <a:r>
              <a:rPr lang="sv-SE" dirty="0">
                <a:latin typeface="+mj-lt"/>
              </a:rPr>
              <a:t>MUDA[27] = 0,6 dan nilai keanggotaan 2 juta pada himpunan penghasilan TINGGI adalah </a:t>
            </a:r>
            <a:r>
              <a:rPr lang="en-US" dirty="0">
                <a:latin typeface="+mj-lt"/>
                <a:sym typeface="Symbol" pitchFamily="18" charset="2"/>
              </a:rPr>
              <a:t></a:t>
            </a:r>
            <a:r>
              <a:rPr lang="sv-SE" dirty="0">
                <a:latin typeface="+mj-lt"/>
              </a:rPr>
              <a:t>GAJITINGGI[2juta] = 0,8   </a:t>
            </a:r>
          </a:p>
          <a:p>
            <a:pPr marL="609600" indent="-609600" eaLnBrk="1" fontAlgn="auto" hangingPunct="1">
              <a:spcAft>
                <a:spcPts val="0"/>
              </a:spcAft>
              <a:buFontTx/>
              <a:buNone/>
              <a:defRPr/>
            </a:pPr>
            <a:endParaRPr lang="sv-SE" dirty="0">
              <a:latin typeface="+mj-lt"/>
            </a:endParaRPr>
          </a:p>
          <a:p>
            <a:pPr marL="609600" indent="-60960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sv-SE" dirty="0">
                <a:latin typeface="+mj-lt"/>
              </a:rPr>
              <a:t>	maka -predikat untuk usia MUDA atau berpenghasilan TINGGI adalah nilai keanggotaan maksimum :</a:t>
            </a:r>
          </a:p>
          <a:p>
            <a:pPr marL="609600" indent="-60960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dirty="0">
                <a:latin typeface="+mj-lt"/>
                <a:sym typeface="Symbol" pitchFamily="18" charset="2"/>
              </a:rPr>
              <a:t>	</a:t>
            </a:r>
            <a:r>
              <a:rPr lang="sv-SE" dirty="0">
                <a:latin typeface="+mj-lt"/>
              </a:rPr>
              <a:t>MUDA </a:t>
            </a:r>
            <a:r>
              <a:rPr lang="en-US" dirty="0">
                <a:latin typeface="+mj-lt"/>
                <a:sym typeface="Symbol" pitchFamily="18" charset="2"/>
              </a:rPr>
              <a:t></a:t>
            </a:r>
            <a:r>
              <a:rPr lang="sv-SE" dirty="0">
                <a:latin typeface="+mj-lt"/>
              </a:rPr>
              <a:t> GAJITINGGI = max(MUDA[27], GAJITINGGI[2juta])</a:t>
            </a:r>
          </a:p>
          <a:p>
            <a:pPr marL="609600" indent="-60960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sv-SE" dirty="0">
                <a:latin typeface="+mj-lt"/>
              </a:rPr>
              <a:t>				         = max (0,6 ;  0,8)</a:t>
            </a:r>
          </a:p>
          <a:p>
            <a:pPr marL="609600" indent="-60960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sv-SE" dirty="0">
                <a:latin typeface="+mj-lt"/>
              </a:rPr>
              <a:t>				         = 0,8</a:t>
            </a:r>
            <a:endParaRPr lang="en-US" dirty="0">
              <a:latin typeface="+mj-lt"/>
            </a:endParaRPr>
          </a:p>
        </p:txBody>
      </p:sp>
    </p:spTree>
  </p:cSld>
  <p:clrMapOvr>
    <a:masterClrMapping/>
  </p:clrMapOvr>
  <p:transition spd="med" advTm="44967"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9" name="Rectangle 3">
            <a:extLst>
              <a:ext uri="{FF2B5EF4-FFF2-40B4-BE49-F238E27FC236}">
                <a16:creationId xmlns:a16="http://schemas.microsoft.com/office/drawing/2014/main" id="{2405FA37-7F55-4C4E-A2A4-20B5A1DBDD3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65100" y="836613"/>
            <a:ext cx="8785225" cy="5789612"/>
          </a:xfrm>
          <a:noFill/>
        </p:spPr>
        <p:txBody>
          <a:bodyPr/>
          <a:lstStyle/>
          <a:p>
            <a:pPr marL="609600" indent="-609600" eaLnBrk="1" fontAlgn="auto" hangingPunct="1">
              <a:spcAft>
                <a:spcPts val="0"/>
              </a:spcAft>
              <a:buFontTx/>
              <a:buAutoNum type="arabicPeriod" startAt="3"/>
              <a:defRPr/>
            </a:pPr>
            <a:r>
              <a:rPr lang="sv-SE" sz="2800" dirty="0">
                <a:solidFill>
                  <a:srgbClr val="C00000"/>
                </a:solidFill>
                <a:latin typeface="+mj-lt"/>
              </a:rPr>
              <a:t>Operasi NOT</a:t>
            </a:r>
            <a:r>
              <a:rPr lang="sv-SE" dirty="0">
                <a:latin typeface="+mj-lt"/>
              </a:rPr>
              <a:t>, berhubungan dengan operasi </a:t>
            </a:r>
            <a:r>
              <a:rPr lang="sv-SE" i="1" dirty="0">
                <a:latin typeface="+mj-lt"/>
              </a:rPr>
              <a:t>komplemen  </a:t>
            </a:r>
            <a:r>
              <a:rPr lang="sv-SE" dirty="0">
                <a:latin typeface="+mj-lt"/>
              </a:rPr>
              <a:t>pada himpunan,  </a:t>
            </a:r>
            <a:r>
              <a:rPr lang="en-US" dirty="0">
                <a:latin typeface="+mj-lt"/>
                <a:sym typeface="Symbol" pitchFamily="18" charset="2"/>
              </a:rPr>
              <a:t></a:t>
            </a:r>
            <a:r>
              <a:rPr lang="sv-SE" dirty="0">
                <a:latin typeface="+mj-lt"/>
              </a:rPr>
              <a:t> predikat diperoleh dengan mengurangkan nilai keanggotaan elemen pada himpunan dari 1.</a:t>
            </a:r>
            <a:endParaRPr lang="en-US" dirty="0">
              <a:latin typeface="+mj-lt"/>
            </a:endParaRPr>
          </a:p>
          <a:p>
            <a:pPr marL="609600" indent="-60960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sv-SE" dirty="0">
                <a:latin typeface="+mj-lt"/>
              </a:rPr>
              <a:t>	Misal nilai keanggotaan umur 27 pada himpunan muda adalah </a:t>
            </a:r>
            <a:r>
              <a:rPr lang="en-US" sz="2400" dirty="0">
                <a:latin typeface="+mj-lt"/>
                <a:sym typeface="Symbol" pitchFamily="18" charset="2"/>
              </a:rPr>
              <a:t></a:t>
            </a:r>
            <a:r>
              <a:rPr lang="sv-SE" dirty="0">
                <a:latin typeface="+mj-lt"/>
              </a:rPr>
              <a:t>MUDA[27]= 0,6   maka -predikat untuk usia TIDAK MUDA adalah :</a:t>
            </a:r>
          </a:p>
          <a:p>
            <a:pPr marL="609600" indent="-60960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sv-SE" dirty="0">
                <a:latin typeface="+mj-lt"/>
              </a:rPr>
              <a:t> 	</a:t>
            </a:r>
            <a:r>
              <a:rPr lang="en-US" sz="2400" dirty="0">
                <a:latin typeface="+mj-lt"/>
                <a:sym typeface="Symbol" pitchFamily="18" charset="2"/>
              </a:rPr>
              <a:t></a:t>
            </a:r>
            <a:r>
              <a:rPr lang="sv-SE" dirty="0">
                <a:latin typeface="+mj-lt"/>
              </a:rPr>
              <a:t>MUDA’[27] 	= 1 - MUDA[27</a:t>
            </a:r>
          </a:p>
          <a:p>
            <a:pPr marL="609600" indent="-60960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sv-SE" dirty="0">
                <a:latin typeface="+mj-lt"/>
              </a:rPr>
              <a:t>			        	= 1 - 0,6 </a:t>
            </a:r>
          </a:p>
          <a:p>
            <a:pPr marL="609600" indent="-60960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sv-SE" dirty="0">
                <a:latin typeface="+mj-lt"/>
              </a:rPr>
              <a:t>		        		= 0,4</a:t>
            </a:r>
            <a:endParaRPr lang="en-US" dirty="0">
              <a:latin typeface="+mj-lt"/>
            </a:endParaRPr>
          </a:p>
        </p:txBody>
      </p:sp>
    </p:spTree>
  </p:cSld>
  <p:clrMapOvr>
    <a:masterClrMapping/>
  </p:clrMapOvr>
  <p:transition spd="med" advTm="29715"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LATIHAN LOGIKA FUZZY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47800"/>
            <a:ext cx="7886700" cy="472916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/>
              <a:t>Suatu perusahaan memberikan pinjaman kepada karyawannya. Adapun kriteria pemberian  pinjaman adalah usia dan masa kerja. </a:t>
            </a:r>
          </a:p>
          <a:p>
            <a:pPr marL="685800" lvl="1" indent="-342900">
              <a:lnSpc>
                <a:spcPct val="100000"/>
              </a:lnSpc>
              <a:buFont typeface="+mj-lt"/>
              <a:buAutoNum type="arabicPeriod"/>
            </a:pPr>
            <a:r>
              <a:rPr lang="en-US"/>
              <a:t>Tentukan variabel Fuzzy </a:t>
            </a:r>
          </a:p>
          <a:p>
            <a:pPr marL="685800" lvl="1" indent="-342900">
              <a:lnSpc>
                <a:spcPct val="100000"/>
              </a:lnSpc>
              <a:buFont typeface="+mj-lt"/>
              <a:buAutoNum type="arabicPeriod"/>
            </a:pPr>
            <a:r>
              <a:rPr lang="en-US"/>
              <a:t>Tentukan himpunan fuzzy untuk masing-masing variabel</a:t>
            </a:r>
          </a:p>
          <a:p>
            <a:pPr marL="685800" lvl="1" indent="-342900">
              <a:lnSpc>
                <a:spcPct val="100000"/>
              </a:lnSpc>
              <a:buFont typeface="+mj-lt"/>
              <a:buAutoNum type="arabicPeriod"/>
            </a:pPr>
            <a:r>
              <a:rPr lang="en-US"/>
              <a:t>Tentukan nilai rentang semesta pembicaraan untuk masing-masing variabel</a:t>
            </a:r>
          </a:p>
          <a:p>
            <a:pPr marL="685800" lvl="1" indent="-342900">
              <a:lnSpc>
                <a:spcPct val="100000"/>
              </a:lnSpc>
              <a:buFont typeface="+mj-lt"/>
              <a:buAutoNum type="arabicPeriod"/>
            </a:pPr>
            <a:r>
              <a:rPr lang="en-US"/>
              <a:t>Tentukan domain untuk masing-masing himpunan fuzzy</a:t>
            </a:r>
          </a:p>
          <a:p>
            <a:pPr marL="685800" lvl="1" indent="-342900">
              <a:lnSpc>
                <a:spcPct val="100000"/>
              </a:lnSpc>
              <a:buFont typeface="+mj-lt"/>
              <a:buAutoNum type="arabicPeriod"/>
            </a:pPr>
            <a:r>
              <a:rPr lang="en-US"/>
              <a:t>Jika ada seorang karyawan berusia 47 dan telah bekerja selama 12 tahun, apakah dia akan mendapat pinjaman? Jika perusahaan menetapkan aturan berikut untuk menentukan pegawai bisa mendapat pinjaman atau tidak</a:t>
            </a:r>
          </a:p>
          <a:p>
            <a:pPr marL="342900" lvl="1" indent="0">
              <a:lnSpc>
                <a:spcPct val="100000"/>
              </a:lnSpc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33AD0-2C75-41E0-857D-84B9590E293A}" type="slidenum">
              <a:rPr lang="en-US" smtClean="0"/>
              <a:pPr/>
              <a:t>33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7534257"/>
              </p:ext>
            </p:extLst>
          </p:nvPr>
        </p:nvGraphicFramePr>
        <p:xfrm>
          <a:off x="1885950" y="4706303"/>
          <a:ext cx="4572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352378215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0484047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41200826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JUNIOR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SENIOR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0788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bg1"/>
                          </a:solidFill>
                        </a:rPr>
                        <a:t>MUDA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TIDAK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TUNDA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8034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bg1"/>
                          </a:solidFill>
                        </a:rPr>
                        <a:t>PARUBAYA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TUNDA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YA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189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bg1"/>
                          </a:solidFill>
                        </a:rPr>
                        <a:t>TUA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TUNDA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YA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89064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4675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7556"/>
    </mc:Choice>
    <mc:Fallback xmlns="">
      <p:transition spd="slow" advTm="227556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072" y="470925"/>
            <a:ext cx="3285756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C4EF6B-B29F-4681-8E9D-E282495EBB9F}"/>
              </a:ext>
            </a:extLst>
          </p:cNvPr>
          <p:cNvSpPr txBox="1"/>
          <p:nvPr/>
        </p:nvSpPr>
        <p:spPr>
          <a:xfrm>
            <a:off x="647271" y="1012004"/>
            <a:ext cx="2562119" cy="47954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>
                <a:solidFill>
                  <a:srgbClr val="FFFFFF"/>
                </a:solidFill>
                <a:latin typeface="Berlin Sans FB Demi" panose="020E0802020502020306" pitchFamily="34" charset="0"/>
                <a:ea typeface="+mj-ea"/>
                <a:cs typeface="+mj-cs"/>
              </a:rPr>
              <a:t>Introduction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44665" y="6356350"/>
            <a:ext cx="47068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8233AD0-2C75-41E0-857D-84B9590E293A}" type="slidenum">
              <a:rPr lang="en-US" sz="1000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 sz="1000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08C6C6E7-7928-45E7-A530-5A5202A3BA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1914555"/>
              </p:ext>
            </p:extLst>
          </p:nvPr>
        </p:nvGraphicFramePr>
        <p:xfrm>
          <a:off x="3895725" y="470924"/>
          <a:ext cx="4885203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9113"/>
    </mc:Choice>
    <mc:Fallback xmlns="">
      <p:transition spd="slow" advTm="249113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70">
            <a:extLst>
              <a:ext uri="{FF2B5EF4-FFF2-40B4-BE49-F238E27FC236}">
                <a16:creationId xmlns:a16="http://schemas.microsoft.com/office/drawing/2014/main" id="{57845966-6EFC-468A-9CC7-BAB4B9585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4000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029" name="Picture 72">
            <a:extLst>
              <a:ext uri="{FF2B5EF4-FFF2-40B4-BE49-F238E27FC236}">
                <a16:creationId xmlns:a16="http://schemas.microsoft.com/office/drawing/2014/main" id="{75554383-98AF-4A47-BB65-705FAAA4B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8233AD0-2C75-41E0-857D-84B9590E293A}" type="slidenum">
              <a:rPr lang="en-US" sz="1050"/>
              <a:pPr>
                <a:spcAft>
                  <a:spcPts val="600"/>
                </a:spcAft>
              </a:pPr>
              <a:t>5</a:t>
            </a:fld>
            <a:endParaRPr lang="en-US" sz="1050"/>
          </a:p>
        </p:txBody>
      </p:sp>
      <p:sp>
        <p:nvSpPr>
          <p:cNvPr id="1030" name="Freeform: Shape 74">
            <a:extLst>
              <a:ext uri="{FF2B5EF4-FFF2-40B4-BE49-F238E27FC236}">
                <a16:creationId xmlns:a16="http://schemas.microsoft.com/office/drawing/2014/main" id="{ADAD1991-FFD1-4E94-ABAB-7560D3300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5410" y="-3970"/>
            <a:ext cx="7748362" cy="6874811"/>
          </a:xfrm>
          <a:custGeom>
            <a:avLst/>
            <a:gdLst>
              <a:gd name="connsiteX0" fmla="*/ 2232159 w 7837716"/>
              <a:gd name="connsiteY0" fmla="*/ 0 h 6858000"/>
              <a:gd name="connsiteX1" fmla="*/ 5605557 w 7837716"/>
              <a:gd name="connsiteY1" fmla="*/ 0 h 6858000"/>
              <a:gd name="connsiteX2" fmla="*/ 5617845 w 7837716"/>
              <a:gd name="connsiteY2" fmla="*/ 5384 h 6858000"/>
              <a:gd name="connsiteX3" fmla="*/ 7837716 w 7837716"/>
              <a:gd name="connsiteY3" fmla="*/ 3429000 h 6858000"/>
              <a:gd name="connsiteX4" fmla="*/ 5617845 w 7837716"/>
              <a:gd name="connsiteY4" fmla="*/ 6852616 h 6858000"/>
              <a:gd name="connsiteX5" fmla="*/ 5605557 w 7837716"/>
              <a:gd name="connsiteY5" fmla="*/ 6858000 h 6858000"/>
              <a:gd name="connsiteX6" fmla="*/ 2232159 w 7837716"/>
              <a:gd name="connsiteY6" fmla="*/ 6858000 h 6858000"/>
              <a:gd name="connsiteX7" fmla="*/ 2219871 w 7837716"/>
              <a:gd name="connsiteY7" fmla="*/ 6852616 h 6858000"/>
              <a:gd name="connsiteX8" fmla="*/ 0 w 7837716"/>
              <a:gd name="connsiteY8" fmla="*/ 3429000 h 6858000"/>
              <a:gd name="connsiteX9" fmla="*/ 2219871 w 7837716"/>
              <a:gd name="connsiteY9" fmla="*/ 53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37716" h="6858000">
                <a:moveTo>
                  <a:pt x="2232159" y="0"/>
                </a:moveTo>
                <a:lnTo>
                  <a:pt x="5605557" y="0"/>
                </a:lnTo>
                <a:lnTo>
                  <a:pt x="5617845" y="5384"/>
                </a:lnTo>
                <a:cubicBezTo>
                  <a:pt x="6931322" y="618789"/>
                  <a:pt x="7837716" y="1921305"/>
                  <a:pt x="7837716" y="3429000"/>
                </a:cubicBezTo>
                <a:cubicBezTo>
                  <a:pt x="7837716" y="4936696"/>
                  <a:pt x="6931322" y="6239212"/>
                  <a:pt x="5617845" y="6852616"/>
                </a:cubicBezTo>
                <a:lnTo>
                  <a:pt x="5605557" y="6858000"/>
                </a:lnTo>
                <a:lnTo>
                  <a:pt x="2232159" y="6858000"/>
                </a:lnTo>
                <a:lnTo>
                  <a:pt x="2219871" y="6852616"/>
                </a:lnTo>
                <a:cubicBezTo>
                  <a:pt x="906394" y="6239212"/>
                  <a:pt x="0" y="4936696"/>
                  <a:pt x="0" y="3429000"/>
                </a:cubicBezTo>
                <a:cubicBezTo>
                  <a:pt x="0" y="1921305"/>
                  <a:pt x="906394" y="618789"/>
                  <a:pt x="2219871" y="5384"/>
                </a:cubicBez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2000"/>
                  </a:schemeClr>
                </a:gs>
                <a:gs pos="100000">
                  <a:schemeClr val="bg2">
                    <a:lumMod val="87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1818858" y="1728015"/>
            <a:ext cx="5421465" cy="3401969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2675"/>
    </mc:Choice>
    <mc:Fallback xmlns="">
      <p:transition spd="slow" advTm="112675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reeform: Shape 32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072" y="470925"/>
            <a:ext cx="3285756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44665" y="6356350"/>
            <a:ext cx="47068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8233AD0-2C75-41E0-857D-84B9590E293A}" type="slidenum">
              <a:rPr lang="en-US" sz="1000" smtClean="0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 sz="1000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E00165B0-66AF-43E4-BB23-53A5E6FD5E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9152845"/>
              </p:ext>
            </p:extLst>
          </p:nvPr>
        </p:nvGraphicFramePr>
        <p:xfrm>
          <a:off x="3895725" y="470924"/>
          <a:ext cx="4885203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F5A375C-2C4E-41B7-AF4E-4A089479F139}"/>
              </a:ext>
            </a:extLst>
          </p:cNvPr>
          <p:cNvSpPr txBox="1"/>
          <p:nvPr/>
        </p:nvSpPr>
        <p:spPr>
          <a:xfrm>
            <a:off x="763890" y="2895600"/>
            <a:ext cx="24841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>
                <a:solidFill>
                  <a:schemeClr val="bg1">
                    <a:lumMod val="95000"/>
                  </a:schemeClr>
                </a:solidFill>
                <a:latin typeface="Berlin Sans FB Demi" panose="020E0802020502020306" pitchFamily="34" charset="0"/>
              </a:rPr>
              <a:t>Ilustrasi 1</a:t>
            </a:r>
            <a:endParaRPr lang="en-ID" sz="3600">
              <a:solidFill>
                <a:schemeClr val="bg1">
                  <a:lumMod val="95000"/>
                </a:schemeClr>
              </a:solidFill>
              <a:latin typeface="Berlin Sans FB Demi" panose="020E0802020502020306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1503"/>
    </mc:Choice>
    <mc:Fallback xmlns="">
      <p:transition spd="slow" advTm="61503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072" y="470925"/>
            <a:ext cx="3285756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9B6189-1F92-48A1-8F32-CB931750F20E}"/>
              </a:ext>
            </a:extLst>
          </p:cNvPr>
          <p:cNvSpPr txBox="1"/>
          <p:nvPr/>
        </p:nvSpPr>
        <p:spPr>
          <a:xfrm>
            <a:off x="647271" y="1012004"/>
            <a:ext cx="2562119" cy="47954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Ilustrasi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44665" y="6356350"/>
            <a:ext cx="47068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8233AD0-2C75-41E0-857D-84B9590E293A}" type="slidenum">
              <a:rPr lang="en-US" sz="1000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 sz="1000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26" name="Content Placeholder 2">
            <a:extLst>
              <a:ext uri="{FF2B5EF4-FFF2-40B4-BE49-F238E27FC236}">
                <a16:creationId xmlns:a16="http://schemas.microsoft.com/office/drawing/2014/main" id="{12848262-917F-480F-8F5B-8F7DCDA926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24733"/>
              </p:ext>
            </p:extLst>
          </p:nvPr>
        </p:nvGraphicFramePr>
        <p:xfrm>
          <a:off x="3895725" y="470924"/>
          <a:ext cx="4885203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7912"/>
    </mc:Choice>
    <mc:Fallback xmlns="">
      <p:transition spd="slow" advTm="77912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1"/>
            <a:ext cx="3302781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486469" y="0"/>
            <a:ext cx="1827609" cy="6858001"/>
            <a:chOff x="1320800" y="0"/>
            <a:chExt cx="2436813" cy="6858001"/>
          </a:xfrm>
        </p:grpSpPr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3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4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6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265" y="685800"/>
            <a:ext cx="2085203" cy="5105400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Himpunan Tegas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99176" y="6309360"/>
            <a:ext cx="81617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8233AD0-2C75-41E0-857D-84B9590E293A}" type="slidenum">
              <a:rPr lang="en-US" sz="1000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 sz="1000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AB6C7B1D-3FB4-44DC-8C92-901E10DF8C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5373267"/>
              </p:ext>
            </p:extLst>
          </p:nvPr>
        </p:nvGraphicFramePr>
        <p:xfrm>
          <a:off x="3757612" y="685800"/>
          <a:ext cx="4869656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9388"/>
    </mc:Choice>
    <mc:Fallback xmlns="">
      <p:transition spd="slow" advTm="89388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tDnDiag">
          <a:fgClr>
            <a:schemeClr val="accent1">
              <a:lumMod val="40000"/>
              <a:lumOff val="6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>
            <a:normAutofit lnSpcReduction="10000"/>
          </a:bodyPr>
          <a:lstStyle/>
          <a:p>
            <a:r>
              <a:rPr lang="en-US" sz="2400" b="1" dirty="0" err="1"/>
              <a:t>Fungsi</a:t>
            </a:r>
            <a:r>
              <a:rPr lang="en-US" sz="2400" b="1" dirty="0"/>
              <a:t> </a:t>
            </a:r>
            <a:r>
              <a:rPr lang="en-US" sz="2400" b="1" dirty="0" err="1"/>
              <a:t>karakteristik</a:t>
            </a:r>
            <a:r>
              <a:rPr lang="en-US" sz="2400" b="1" dirty="0"/>
              <a:t>, </a:t>
            </a:r>
            <a:r>
              <a:rPr lang="en-US" sz="2400" dirty="0" err="1"/>
              <a:t>dilambangkan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i="1" dirty="0">
                <a:sym typeface="Symbol"/>
              </a:rPr>
              <a:t></a:t>
            </a:r>
            <a:r>
              <a:rPr lang="en-US" sz="2400" dirty="0"/>
              <a:t>, </a:t>
            </a:r>
            <a:r>
              <a:rPr lang="en-US" sz="2400" dirty="0" err="1"/>
              <a:t>mendefinisikan</a:t>
            </a:r>
            <a:r>
              <a:rPr lang="en-US" sz="2400" dirty="0"/>
              <a:t> </a:t>
            </a:r>
            <a:r>
              <a:rPr lang="en-US" sz="2400" dirty="0" err="1"/>
              <a:t>apakah</a:t>
            </a:r>
            <a:r>
              <a:rPr lang="en-US" sz="2400" dirty="0"/>
              <a:t> </a:t>
            </a:r>
            <a:r>
              <a:rPr lang="en-US" sz="2400" dirty="0" err="1"/>
              <a:t>suatu</a:t>
            </a:r>
            <a:r>
              <a:rPr lang="en-US" sz="2400" dirty="0"/>
              <a:t> </a:t>
            </a:r>
            <a:r>
              <a:rPr lang="en-US" sz="2400" dirty="0" err="1"/>
              <a:t>unsur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semesta</a:t>
            </a:r>
            <a:r>
              <a:rPr lang="en-US" sz="2400" dirty="0"/>
              <a:t> </a:t>
            </a:r>
            <a:r>
              <a:rPr lang="en-US" sz="2400" dirty="0" err="1"/>
              <a:t>pembicaraan</a:t>
            </a:r>
            <a:r>
              <a:rPr lang="en-US" sz="2400" dirty="0"/>
              <a:t> </a:t>
            </a:r>
            <a:r>
              <a:rPr lang="en-US" sz="2400" dirty="0" err="1"/>
              <a:t>merupakan</a:t>
            </a:r>
            <a:r>
              <a:rPr lang="en-US" sz="2400" dirty="0"/>
              <a:t> </a:t>
            </a:r>
            <a:r>
              <a:rPr lang="en-US" sz="2400" dirty="0" err="1"/>
              <a:t>anggota</a:t>
            </a:r>
            <a:r>
              <a:rPr lang="en-US" sz="2400" dirty="0"/>
              <a:t> </a:t>
            </a:r>
            <a:r>
              <a:rPr lang="en-US" sz="2400" dirty="0" err="1"/>
              <a:t>suatu</a:t>
            </a:r>
            <a:r>
              <a:rPr lang="en-US" sz="2400" dirty="0"/>
              <a:t> </a:t>
            </a:r>
            <a:r>
              <a:rPr lang="en-US" sz="2400" dirty="0" err="1"/>
              <a:t>himpunan</a:t>
            </a:r>
            <a:r>
              <a:rPr lang="en-US" sz="2400" dirty="0"/>
              <a:t>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bukan</a:t>
            </a:r>
            <a:r>
              <a:rPr lang="en-US" sz="2400" dirty="0"/>
              <a:t>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b="1"/>
              <a:t>Contoh</a:t>
            </a:r>
            <a:endParaRPr lang="en-US" sz="2400" i="1" dirty="0"/>
          </a:p>
          <a:p>
            <a:pPr>
              <a:buNone/>
            </a:pPr>
            <a:r>
              <a:rPr lang="en-US" sz="2400" dirty="0"/>
              <a:t>	</a:t>
            </a:r>
            <a:r>
              <a:rPr lang="en-US" sz="2400" dirty="0" err="1"/>
              <a:t>Misalkan</a:t>
            </a:r>
            <a:r>
              <a:rPr lang="en-US" sz="2400" dirty="0"/>
              <a:t> </a:t>
            </a:r>
            <a:r>
              <a:rPr lang="en-US" sz="2400" i="1" dirty="0"/>
              <a:t>X</a:t>
            </a:r>
            <a:r>
              <a:rPr lang="en-US" sz="2400" dirty="0"/>
              <a:t> = {1, 2, 3, 4, 5, 6}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i="1" dirty="0"/>
              <a:t>A</a:t>
            </a:r>
            <a:r>
              <a:rPr lang="en-US" sz="2400" dirty="0"/>
              <a:t> </a:t>
            </a:r>
            <a:r>
              <a:rPr lang="en-US" sz="2400" dirty="0">
                <a:sym typeface="Symbol"/>
              </a:rPr>
              <a:t></a:t>
            </a:r>
            <a:r>
              <a:rPr lang="en-US" sz="2400" dirty="0"/>
              <a:t> </a:t>
            </a:r>
            <a:r>
              <a:rPr lang="en-US" sz="2400" i="1" dirty="0"/>
              <a:t>X</a:t>
            </a:r>
            <a:r>
              <a:rPr lang="en-US" sz="2400" dirty="0"/>
              <a:t>, yang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hal</a:t>
            </a:r>
            <a:r>
              <a:rPr lang="en-US" sz="2400" dirty="0"/>
              <a:t>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i="1" dirty="0"/>
              <a:t>A</a:t>
            </a:r>
            <a:r>
              <a:rPr lang="en-US" sz="2400" dirty="0"/>
              <a:t> = {1, 2, 5}. Kita </a:t>
            </a:r>
            <a:r>
              <a:rPr lang="en-US" sz="2400" dirty="0" err="1"/>
              <a:t>menyatakan</a:t>
            </a:r>
            <a:r>
              <a:rPr lang="en-US" sz="2400" dirty="0"/>
              <a:t> </a:t>
            </a:r>
            <a:r>
              <a:rPr lang="en-US" sz="2400" i="1" dirty="0"/>
              <a:t>A</a:t>
            </a:r>
            <a:r>
              <a:rPr lang="en-US" sz="2400" dirty="0"/>
              <a:t> </a:t>
            </a:r>
            <a:r>
              <a:rPr lang="en-US" sz="2400" dirty="0" err="1"/>
              <a:t>sebagai</a:t>
            </a:r>
            <a:r>
              <a:rPr lang="en-US" sz="2400" dirty="0"/>
              <a:t> </a:t>
            </a:r>
            <a:endParaRPr lang="en-US" sz="2400" i="1" dirty="0"/>
          </a:p>
          <a:p>
            <a:pPr>
              <a:buNone/>
            </a:pPr>
            <a:r>
              <a:rPr lang="en-US" sz="2400" dirty="0"/>
              <a:t> </a:t>
            </a:r>
            <a:endParaRPr lang="en-US" sz="2400" i="1" dirty="0"/>
          </a:p>
          <a:p>
            <a:pPr>
              <a:buNone/>
            </a:pPr>
            <a:r>
              <a:rPr lang="en-US" sz="2400" dirty="0"/>
              <a:t>		</a:t>
            </a:r>
            <a:r>
              <a:rPr lang="en-US" sz="2400" i="1" dirty="0"/>
              <a:t>A</a:t>
            </a:r>
            <a:r>
              <a:rPr lang="en-US" sz="2400" dirty="0"/>
              <a:t> = {(1,1), (2,1), (3,0), (4,0), (5,1), (6,0) }</a:t>
            </a:r>
            <a:endParaRPr lang="en-US" sz="2400" i="1" dirty="0"/>
          </a:p>
          <a:p>
            <a:pPr>
              <a:buNone/>
            </a:pPr>
            <a:r>
              <a:rPr lang="en-US" sz="2400" dirty="0"/>
              <a:t>		</a:t>
            </a:r>
            <a:endParaRPr lang="en-US" sz="2400" i="1" dirty="0"/>
          </a:p>
          <a:p>
            <a:pPr>
              <a:buNone/>
            </a:pPr>
            <a:r>
              <a:rPr lang="en-US" sz="2400" dirty="0"/>
              <a:t>	</a:t>
            </a:r>
            <a:r>
              <a:rPr lang="en-US" sz="2400" dirty="0" err="1"/>
              <a:t>Keterangan</a:t>
            </a:r>
            <a:r>
              <a:rPr lang="en-US" sz="2400" dirty="0"/>
              <a:t>: (2,1) </a:t>
            </a:r>
            <a:r>
              <a:rPr lang="en-US" sz="2400" dirty="0" err="1"/>
              <a:t>berarti</a:t>
            </a:r>
            <a:r>
              <a:rPr lang="en-US" sz="2400" dirty="0"/>
              <a:t> </a:t>
            </a:r>
            <a:r>
              <a:rPr lang="en-US" sz="2400" i="1" dirty="0">
                <a:sym typeface="Symbol"/>
              </a:rPr>
              <a:t></a:t>
            </a:r>
            <a:r>
              <a:rPr lang="en-US" sz="2400" i="1" baseline="-25000" dirty="0"/>
              <a:t>A</a:t>
            </a:r>
            <a:r>
              <a:rPr lang="en-US" sz="2400" dirty="0"/>
              <a:t>(2) = 1;  (4,0) </a:t>
            </a:r>
            <a:r>
              <a:rPr lang="en-US" sz="2400" dirty="0" err="1"/>
              <a:t>berarti</a:t>
            </a:r>
            <a:r>
              <a:rPr lang="en-US" sz="2400" dirty="0"/>
              <a:t> </a:t>
            </a:r>
            <a:r>
              <a:rPr lang="en-US" sz="2400" i="1" dirty="0">
                <a:sym typeface="Symbol"/>
              </a:rPr>
              <a:t></a:t>
            </a:r>
            <a:r>
              <a:rPr lang="en-US" sz="2400" i="1" baseline="-25000" dirty="0"/>
              <a:t>A</a:t>
            </a:r>
            <a:r>
              <a:rPr lang="en-US" sz="2400" dirty="0"/>
              <a:t>(4) = 0,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33AD0-2C75-41E0-857D-84B9590E293A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097" name="Object 1"/>
          <p:cNvGraphicFramePr>
            <a:graphicFrameLocks noChangeAspect="1"/>
          </p:cNvGraphicFramePr>
          <p:nvPr/>
        </p:nvGraphicFramePr>
        <p:xfrm>
          <a:off x="2209800" y="1981200"/>
          <a:ext cx="3048000" cy="11151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3" imgW="1167893" imgH="431613" progId="Equation.3">
                  <p:embed/>
                </p:oleObj>
              </mc:Choice>
              <mc:Fallback>
                <p:oleObj name="Equation" r:id="rId3" imgW="1167893" imgH="431613" progId="Equation.3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981200"/>
                        <a:ext cx="3048000" cy="111512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525"/>
    </mc:Choice>
    <mc:Fallback xmlns="">
      <p:transition spd="slow" advTm="180525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1375</TotalTime>
  <Words>2360</Words>
  <Application>Microsoft Office PowerPoint</Application>
  <PresentationFormat>On-screen Show (4:3)</PresentationFormat>
  <Paragraphs>270</Paragraphs>
  <Slides>33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Arial</vt:lpstr>
      <vt:lpstr>Berlin Sans FB Demi</vt:lpstr>
      <vt:lpstr>Calibri</vt:lpstr>
      <vt:lpstr>Calibri Light</vt:lpstr>
      <vt:lpstr>Symbol</vt:lpstr>
      <vt:lpstr>Office Theme</vt:lpstr>
      <vt:lpstr>Equation</vt:lpstr>
      <vt:lpstr>Document</vt:lpstr>
      <vt:lpstr>Logika Fuzzy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Himpunan Tegas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Perbandingan Crisp Set dan Fuzzy Set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Operasi pada Himpunan Tegas</vt:lpstr>
      <vt:lpstr>Operasi pada Himpunan Fuzzy</vt:lpstr>
      <vt:lpstr>PowerPoint Presentation</vt:lpstr>
      <vt:lpstr>PowerPoint Presentation</vt:lpstr>
      <vt:lpstr>PowerPoint Presentation</vt:lpstr>
      <vt:lpstr>Operasi Logika  (Operasi Himpunan Fuzzy)</vt:lpstr>
      <vt:lpstr>PowerPoint Presentation</vt:lpstr>
      <vt:lpstr>PowerPoint Presentation</vt:lpstr>
      <vt:lpstr>LATIHAN LOGIKA FUZZY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Logika Fuzzy</dc:title>
  <dc:creator>Kaprodi_If_Unikom</dc:creator>
  <cp:lastModifiedBy>ASUS</cp:lastModifiedBy>
  <cp:revision>26</cp:revision>
  <dcterms:created xsi:type="dcterms:W3CDTF">2019-06-20T06:33:03Z</dcterms:created>
  <dcterms:modified xsi:type="dcterms:W3CDTF">2022-01-11T03:49:02Z</dcterms:modified>
</cp:coreProperties>
</file>