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5083A-5D91-40E5-A0EE-A843E9ADB8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64511D79-9D95-4384-BBC5-0CE2E8E90B37}">
      <dgm:prSet phldrT="[Text]" custT="1"/>
      <dgm:spPr/>
      <dgm:t>
        <a:bodyPr/>
        <a:lstStyle/>
        <a:p>
          <a:pPr algn="l"/>
          <a:r>
            <a:rPr lang="en-US" sz="3200" b="1" dirty="0"/>
            <a:t>CPMK – 2 :</a:t>
          </a:r>
          <a:endParaRPr lang="en-ID" sz="3200" b="1" dirty="0"/>
        </a:p>
      </dgm:t>
    </dgm:pt>
    <dgm:pt modelId="{8A69156D-C647-4A19-B06E-213B714F0FAA}" type="parTrans" cxnId="{C9E80F24-FB79-4409-918D-6B6837CB803C}">
      <dgm:prSet/>
      <dgm:spPr/>
      <dgm:t>
        <a:bodyPr/>
        <a:lstStyle/>
        <a:p>
          <a:endParaRPr lang="en-ID" sz="1200"/>
        </a:p>
      </dgm:t>
    </dgm:pt>
    <dgm:pt modelId="{0B2A29A1-200E-41A1-BAC2-7095D0C52643}" type="sibTrans" cxnId="{C9E80F24-FB79-4409-918D-6B6837CB803C}">
      <dgm:prSet/>
      <dgm:spPr/>
      <dgm:t>
        <a:bodyPr/>
        <a:lstStyle/>
        <a:p>
          <a:endParaRPr lang="en-ID" sz="1200"/>
        </a:p>
      </dgm:t>
    </dgm:pt>
    <dgm:pt modelId="{D7FDF53C-7749-4C79-A525-D5FDB5B54896}">
      <dgm:prSet phldrT="[Text]" custT="1"/>
      <dgm:spPr/>
      <dgm:t>
        <a:bodyPr/>
        <a:lstStyle/>
        <a:p>
          <a:r>
            <a:rPr lang="en-US" sz="2800" dirty="0"/>
            <a:t>Mampu </a:t>
          </a:r>
          <a:r>
            <a:rPr lang="en-US" sz="2800" dirty="0" err="1"/>
            <a:t>menyelesaikan</a:t>
          </a:r>
          <a:r>
            <a:rPr lang="en-US" sz="2800" dirty="0"/>
            <a:t> </a:t>
          </a:r>
          <a:r>
            <a:rPr lang="en-US" sz="2800" dirty="0" err="1"/>
            <a:t>masalah</a:t>
          </a:r>
          <a:r>
            <a:rPr lang="en-US" sz="2800" dirty="0"/>
            <a:t> </a:t>
          </a:r>
          <a:r>
            <a:rPr lang="en-US" sz="2800" dirty="0" err="1"/>
            <a:t>pengambilan</a:t>
          </a:r>
          <a:r>
            <a:rPr lang="en-US" sz="2800" dirty="0"/>
            <a:t> </a:t>
          </a:r>
          <a:r>
            <a:rPr lang="en-US" sz="2800" dirty="0" err="1"/>
            <a:t>kesimpulan</a:t>
          </a:r>
          <a:r>
            <a:rPr lang="en-US" sz="2800" dirty="0"/>
            <a:t> </a:t>
          </a:r>
          <a:r>
            <a:rPr lang="en-US" sz="2800" dirty="0" err="1"/>
            <a:t>dari</a:t>
          </a:r>
          <a:r>
            <a:rPr lang="en-US" sz="2800" dirty="0"/>
            <a:t> </a:t>
          </a:r>
          <a:r>
            <a:rPr lang="en-US" sz="2800" dirty="0" err="1"/>
            <a:t>serangkaian</a:t>
          </a:r>
          <a:r>
            <a:rPr lang="en-US" sz="2800" dirty="0"/>
            <a:t> </a:t>
          </a:r>
          <a:r>
            <a:rPr lang="en-US" sz="2800" dirty="0" err="1"/>
            <a:t>premis</a:t>
          </a:r>
          <a:endParaRPr lang="en-ID" sz="2800" dirty="0"/>
        </a:p>
      </dgm:t>
    </dgm:pt>
    <dgm:pt modelId="{D1A6EA2D-390E-49B1-B675-667E52715193}" type="parTrans" cxnId="{3CDA6434-6098-4C34-AC81-A633BB756BCA}">
      <dgm:prSet/>
      <dgm:spPr/>
      <dgm:t>
        <a:bodyPr/>
        <a:lstStyle/>
        <a:p>
          <a:endParaRPr lang="en-ID" sz="1200"/>
        </a:p>
      </dgm:t>
    </dgm:pt>
    <dgm:pt modelId="{EB9A8E0F-1CEC-45DC-86A5-6DF453189109}" type="sibTrans" cxnId="{3CDA6434-6098-4C34-AC81-A633BB756BCA}">
      <dgm:prSet/>
      <dgm:spPr/>
      <dgm:t>
        <a:bodyPr/>
        <a:lstStyle/>
        <a:p>
          <a:endParaRPr lang="en-ID" sz="1200"/>
        </a:p>
      </dgm:t>
    </dgm:pt>
    <dgm:pt modelId="{90745202-FBE3-4AF4-90C3-E3D9C41F5122}">
      <dgm:prSet phldrT="[Text]" custT="1"/>
      <dgm:spPr/>
      <dgm:t>
        <a:bodyPr/>
        <a:lstStyle/>
        <a:p>
          <a:r>
            <a:rPr lang="en-US" sz="2400" b="1" i="1" dirty="0"/>
            <a:t>Sub-CPMK3 :</a:t>
          </a:r>
          <a:endParaRPr lang="en-ID" sz="2400" i="1" dirty="0"/>
        </a:p>
        <a:p>
          <a:r>
            <a:rPr lang="en-US" sz="2400" i="1" dirty="0" err="1"/>
            <a:t>Mahasiswa</a:t>
          </a:r>
          <a:r>
            <a:rPr lang="en-US" sz="2400" i="1" dirty="0"/>
            <a:t> </a:t>
          </a:r>
          <a:r>
            <a:rPr lang="en-US" sz="2400" i="1" dirty="0" err="1"/>
            <a:t>mampu</a:t>
          </a:r>
          <a:r>
            <a:rPr lang="en-US" sz="2400" i="1" dirty="0"/>
            <a:t> </a:t>
          </a:r>
          <a:r>
            <a:rPr lang="en-US" sz="2400" i="1" dirty="0" err="1"/>
            <a:t>menyusun</a:t>
          </a:r>
          <a:r>
            <a:rPr lang="en-US" sz="2400" i="1" dirty="0"/>
            <a:t> </a:t>
          </a:r>
          <a:r>
            <a:rPr lang="en-US" sz="2400" i="1" dirty="0" err="1"/>
            <a:t>pembuktian</a:t>
          </a:r>
          <a:r>
            <a:rPr lang="en-US" sz="2400" i="1" dirty="0"/>
            <a:t> </a:t>
          </a:r>
          <a:r>
            <a:rPr lang="en-US" sz="2400" i="1" dirty="0" err="1"/>
            <a:t>secara</a:t>
          </a:r>
          <a:r>
            <a:rPr lang="en-US" sz="2400" i="1" dirty="0"/>
            <a:t> </a:t>
          </a:r>
          <a:r>
            <a:rPr lang="en-US" sz="2400" i="1" dirty="0" err="1"/>
            <a:t>langsung</a:t>
          </a:r>
          <a:r>
            <a:rPr lang="en-US" sz="2400" i="1" dirty="0"/>
            <a:t>, </a:t>
          </a:r>
          <a:r>
            <a:rPr lang="en-US" sz="2400" i="1" dirty="0" err="1"/>
            <a:t>tidak</a:t>
          </a:r>
          <a:r>
            <a:rPr lang="en-US" sz="2400" i="1" dirty="0"/>
            <a:t> </a:t>
          </a:r>
          <a:r>
            <a:rPr lang="en-US" sz="2400" i="1" dirty="0" err="1"/>
            <a:t>langsung</a:t>
          </a:r>
          <a:r>
            <a:rPr lang="en-US" sz="2400" i="1" dirty="0"/>
            <a:t>, </a:t>
          </a:r>
          <a:r>
            <a:rPr lang="en-US" sz="2400" i="1" dirty="0" err="1"/>
            <a:t>maupun</a:t>
          </a:r>
          <a:r>
            <a:rPr lang="en-US" sz="2400" i="1" dirty="0"/>
            <a:t> </a:t>
          </a:r>
          <a:r>
            <a:rPr lang="en-US" sz="2400" i="1" dirty="0" err="1"/>
            <a:t>dengan</a:t>
          </a:r>
          <a:r>
            <a:rPr lang="en-US" sz="2400" i="1" dirty="0"/>
            <a:t> </a:t>
          </a:r>
          <a:r>
            <a:rPr lang="en-US" sz="2400" i="1" dirty="0" err="1"/>
            <a:t>induksi</a:t>
          </a:r>
          <a:r>
            <a:rPr lang="en-US" sz="2400" i="1" dirty="0"/>
            <a:t> </a:t>
          </a:r>
          <a:r>
            <a:rPr lang="en-US" sz="2400" i="1" dirty="0" err="1"/>
            <a:t>matematika</a:t>
          </a:r>
          <a:endParaRPr lang="en-ID" sz="2400" i="1" dirty="0"/>
        </a:p>
      </dgm:t>
    </dgm:pt>
    <dgm:pt modelId="{B2139249-2982-43B5-88F4-8F551AF5FD98}" type="parTrans" cxnId="{95845B87-43A8-40F1-AD72-B83B752D79EC}">
      <dgm:prSet/>
      <dgm:spPr/>
      <dgm:t>
        <a:bodyPr/>
        <a:lstStyle/>
        <a:p>
          <a:endParaRPr lang="en-ID" sz="1200"/>
        </a:p>
      </dgm:t>
    </dgm:pt>
    <dgm:pt modelId="{B7EBD73A-E74E-4B28-A050-4771F892C78D}" type="sibTrans" cxnId="{95845B87-43A8-40F1-AD72-B83B752D79EC}">
      <dgm:prSet/>
      <dgm:spPr/>
      <dgm:t>
        <a:bodyPr/>
        <a:lstStyle/>
        <a:p>
          <a:endParaRPr lang="en-ID" sz="1200"/>
        </a:p>
      </dgm:t>
    </dgm:pt>
    <dgm:pt modelId="{07E7FF64-4042-456B-882E-020AD70CF675}" type="pres">
      <dgm:prSet presAssocID="{DCB5083A-5D91-40E5-A0EE-A843E9ADB8A0}" presName="vert0" presStyleCnt="0">
        <dgm:presLayoutVars>
          <dgm:dir/>
          <dgm:animOne val="branch"/>
          <dgm:animLvl val="lvl"/>
        </dgm:presLayoutVars>
      </dgm:prSet>
      <dgm:spPr/>
    </dgm:pt>
    <dgm:pt modelId="{CB8B6DE7-3C02-42A7-AFDC-E2ABDE7973B5}" type="pres">
      <dgm:prSet presAssocID="{64511D79-9D95-4384-BBC5-0CE2E8E90B37}" presName="thickLine" presStyleLbl="alignNode1" presStyleIdx="0" presStyleCnt="1"/>
      <dgm:spPr/>
    </dgm:pt>
    <dgm:pt modelId="{749ACD10-2336-465A-BDE4-E37E771CBB15}" type="pres">
      <dgm:prSet presAssocID="{64511D79-9D95-4384-BBC5-0CE2E8E90B37}" presName="horz1" presStyleCnt="0"/>
      <dgm:spPr/>
    </dgm:pt>
    <dgm:pt modelId="{1D7DE228-BE7F-471F-A523-B3FD79A6B04F}" type="pres">
      <dgm:prSet presAssocID="{64511D79-9D95-4384-BBC5-0CE2E8E90B37}" presName="tx1" presStyleLbl="revTx" presStyleIdx="0" presStyleCnt="3"/>
      <dgm:spPr/>
    </dgm:pt>
    <dgm:pt modelId="{3A1F36B1-ECCF-4A85-BFB9-7A2FFF1C8696}" type="pres">
      <dgm:prSet presAssocID="{64511D79-9D95-4384-BBC5-0CE2E8E90B37}" presName="vert1" presStyleCnt="0"/>
      <dgm:spPr/>
    </dgm:pt>
    <dgm:pt modelId="{DADF4C06-997E-48DE-90C1-844928CF4A07}" type="pres">
      <dgm:prSet presAssocID="{D7FDF53C-7749-4C79-A525-D5FDB5B54896}" presName="vertSpace2a" presStyleCnt="0"/>
      <dgm:spPr/>
    </dgm:pt>
    <dgm:pt modelId="{31CBE8F6-342C-460D-86F3-8E52E7BCA6E8}" type="pres">
      <dgm:prSet presAssocID="{D7FDF53C-7749-4C79-A525-D5FDB5B54896}" presName="horz2" presStyleCnt="0"/>
      <dgm:spPr/>
    </dgm:pt>
    <dgm:pt modelId="{ADE7B99C-8749-4C2C-AD74-7D6D55795267}" type="pres">
      <dgm:prSet presAssocID="{D7FDF53C-7749-4C79-A525-D5FDB5B54896}" presName="horzSpace2" presStyleCnt="0"/>
      <dgm:spPr/>
    </dgm:pt>
    <dgm:pt modelId="{C82F13D7-DFCC-4F06-80C5-7BBAB39A5112}" type="pres">
      <dgm:prSet presAssocID="{D7FDF53C-7749-4C79-A525-D5FDB5B54896}" presName="tx2" presStyleLbl="revTx" presStyleIdx="1" presStyleCnt="3"/>
      <dgm:spPr/>
    </dgm:pt>
    <dgm:pt modelId="{24EC4CA3-48E2-44A7-82FA-DF888E50831E}" type="pres">
      <dgm:prSet presAssocID="{D7FDF53C-7749-4C79-A525-D5FDB5B54896}" presName="vert2" presStyleCnt="0"/>
      <dgm:spPr/>
    </dgm:pt>
    <dgm:pt modelId="{802C78D3-EF4F-4C76-890E-872E013C577C}" type="pres">
      <dgm:prSet presAssocID="{D7FDF53C-7749-4C79-A525-D5FDB5B54896}" presName="thinLine2b" presStyleLbl="callout" presStyleIdx="0" presStyleCnt="2"/>
      <dgm:spPr/>
    </dgm:pt>
    <dgm:pt modelId="{D9C18D74-0114-4FBB-AC35-487533A30AE9}" type="pres">
      <dgm:prSet presAssocID="{D7FDF53C-7749-4C79-A525-D5FDB5B54896}" presName="vertSpace2b" presStyleCnt="0"/>
      <dgm:spPr/>
    </dgm:pt>
    <dgm:pt modelId="{9603AFF2-A2EE-43A2-B61E-83955DF3AC11}" type="pres">
      <dgm:prSet presAssocID="{90745202-FBE3-4AF4-90C3-E3D9C41F5122}" presName="horz2" presStyleCnt="0"/>
      <dgm:spPr/>
    </dgm:pt>
    <dgm:pt modelId="{42AA5ABE-12A0-4B1A-A04F-9B1862F931C2}" type="pres">
      <dgm:prSet presAssocID="{90745202-FBE3-4AF4-90C3-E3D9C41F5122}" presName="horzSpace2" presStyleCnt="0"/>
      <dgm:spPr/>
    </dgm:pt>
    <dgm:pt modelId="{63327422-54B2-4405-AD82-72E63D7DC749}" type="pres">
      <dgm:prSet presAssocID="{90745202-FBE3-4AF4-90C3-E3D9C41F5122}" presName="tx2" presStyleLbl="revTx" presStyleIdx="2" presStyleCnt="3"/>
      <dgm:spPr/>
    </dgm:pt>
    <dgm:pt modelId="{57877DD2-658B-4036-84B8-75648F7EF594}" type="pres">
      <dgm:prSet presAssocID="{90745202-FBE3-4AF4-90C3-E3D9C41F5122}" presName="vert2" presStyleCnt="0"/>
      <dgm:spPr/>
    </dgm:pt>
    <dgm:pt modelId="{340E39D7-F404-495F-B929-18BFFDD1CC6C}" type="pres">
      <dgm:prSet presAssocID="{90745202-FBE3-4AF4-90C3-E3D9C41F5122}" presName="thinLine2b" presStyleLbl="callout" presStyleIdx="1" presStyleCnt="2"/>
      <dgm:spPr/>
    </dgm:pt>
    <dgm:pt modelId="{2D738B3F-098C-4B7A-AA35-2269A9850B5C}" type="pres">
      <dgm:prSet presAssocID="{90745202-FBE3-4AF4-90C3-E3D9C41F5122}" presName="vertSpace2b" presStyleCnt="0"/>
      <dgm:spPr/>
    </dgm:pt>
  </dgm:ptLst>
  <dgm:cxnLst>
    <dgm:cxn modelId="{C9E80F24-FB79-4409-918D-6B6837CB803C}" srcId="{DCB5083A-5D91-40E5-A0EE-A843E9ADB8A0}" destId="{64511D79-9D95-4384-BBC5-0CE2E8E90B37}" srcOrd="0" destOrd="0" parTransId="{8A69156D-C647-4A19-B06E-213B714F0FAA}" sibTransId="{0B2A29A1-200E-41A1-BAC2-7095D0C52643}"/>
    <dgm:cxn modelId="{3CDA6434-6098-4C34-AC81-A633BB756BCA}" srcId="{64511D79-9D95-4384-BBC5-0CE2E8E90B37}" destId="{D7FDF53C-7749-4C79-A525-D5FDB5B54896}" srcOrd="0" destOrd="0" parTransId="{D1A6EA2D-390E-49B1-B675-667E52715193}" sibTransId="{EB9A8E0F-1CEC-45DC-86A5-6DF453189109}"/>
    <dgm:cxn modelId="{2D3D1F39-614A-44D2-B8A9-EA067D9F6BD1}" type="presOf" srcId="{64511D79-9D95-4384-BBC5-0CE2E8E90B37}" destId="{1D7DE228-BE7F-471F-A523-B3FD79A6B04F}" srcOrd="0" destOrd="0" presId="urn:microsoft.com/office/officeart/2008/layout/LinedList"/>
    <dgm:cxn modelId="{2728996A-2943-486D-83A9-0686E16AE0B8}" type="presOf" srcId="{DCB5083A-5D91-40E5-A0EE-A843E9ADB8A0}" destId="{07E7FF64-4042-456B-882E-020AD70CF675}" srcOrd="0" destOrd="0" presId="urn:microsoft.com/office/officeart/2008/layout/LinedList"/>
    <dgm:cxn modelId="{32EE826C-54A4-4457-A191-60D0F410613D}" type="presOf" srcId="{90745202-FBE3-4AF4-90C3-E3D9C41F5122}" destId="{63327422-54B2-4405-AD82-72E63D7DC749}" srcOrd="0" destOrd="0" presId="urn:microsoft.com/office/officeart/2008/layout/LinedList"/>
    <dgm:cxn modelId="{8E9CD456-FD32-4066-BB9F-A35AA853E39D}" type="presOf" srcId="{D7FDF53C-7749-4C79-A525-D5FDB5B54896}" destId="{C82F13D7-DFCC-4F06-80C5-7BBAB39A5112}" srcOrd="0" destOrd="0" presId="urn:microsoft.com/office/officeart/2008/layout/LinedList"/>
    <dgm:cxn modelId="{95845B87-43A8-40F1-AD72-B83B752D79EC}" srcId="{64511D79-9D95-4384-BBC5-0CE2E8E90B37}" destId="{90745202-FBE3-4AF4-90C3-E3D9C41F5122}" srcOrd="1" destOrd="0" parTransId="{B2139249-2982-43B5-88F4-8F551AF5FD98}" sibTransId="{B7EBD73A-E74E-4B28-A050-4771F892C78D}"/>
    <dgm:cxn modelId="{6ABB5485-95E2-4BBE-BB96-806B7CEEAD1F}" type="presParOf" srcId="{07E7FF64-4042-456B-882E-020AD70CF675}" destId="{CB8B6DE7-3C02-42A7-AFDC-E2ABDE7973B5}" srcOrd="0" destOrd="0" presId="urn:microsoft.com/office/officeart/2008/layout/LinedList"/>
    <dgm:cxn modelId="{791DC216-6F0B-4197-B882-F5726A600D3D}" type="presParOf" srcId="{07E7FF64-4042-456B-882E-020AD70CF675}" destId="{749ACD10-2336-465A-BDE4-E37E771CBB15}" srcOrd="1" destOrd="0" presId="urn:microsoft.com/office/officeart/2008/layout/LinedList"/>
    <dgm:cxn modelId="{A80C6F6F-D56D-41A9-9A53-91ACB6FBA8E2}" type="presParOf" srcId="{749ACD10-2336-465A-BDE4-E37E771CBB15}" destId="{1D7DE228-BE7F-471F-A523-B3FD79A6B04F}" srcOrd="0" destOrd="0" presId="urn:microsoft.com/office/officeart/2008/layout/LinedList"/>
    <dgm:cxn modelId="{6BC0AD2F-BABF-4B58-963E-773D7652FE57}" type="presParOf" srcId="{749ACD10-2336-465A-BDE4-E37E771CBB15}" destId="{3A1F36B1-ECCF-4A85-BFB9-7A2FFF1C8696}" srcOrd="1" destOrd="0" presId="urn:microsoft.com/office/officeart/2008/layout/LinedList"/>
    <dgm:cxn modelId="{899297F3-E739-4923-A4C2-40B69711001E}" type="presParOf" srcId="{3A1F36B1-ECCF-4A85-BFB9-7A2FFF1C8696}" destId="{DADF4C06-997E-48DE-90C1-844928CF4A07}" srcOrd="0" destOrd="0" presId="urn:microsoft.com/office/officeart/2008/layout/LinedList"/>
    <dgm:cxn modelId="{26281840-7446-4AE8-8F95-295B6EF92718}" type="presParOf" srcId="{3A1F36B1-ECCF-4A85-BFB9-7A2FFF1C8696}" destId="{31CBE8F6-342C-460D-86F3-8E52E7BCA6E8}" srcOrd="1" destOrd="0" presId="urn:microsoft.com/office/officeart/2008/layout/LinedList"/>
    <dgm:cxn modelId="{A3641C96-867A-4C1B-B96E-FCAD3FA8AB8F}" type="presParOf" srcId="{31CBE8F6-342C-460D-86F3-8E52E7BCA6E8}" destId="{ADE7B99C-8749-4C2C-AD74-7D6D55795267}" srcOrd="0" destOrd="0" presId="urn:microsoft.com/office/officeart/2008/layout/LinedList"/>
    <dgm:cxn modelId="{198F1DE7-7373-4CE2-8E57-866EC107B60E}" type="presParOf" srcId="{31CBE8F6-342C-460D-86F3-8E52E7BCA6E8}" destId="{C82F13D7-DFCC-4F06-80C5-7BBAB39A5112}" srcOrd="1" destOrd="0" presId="urn:microsoft.com/office/officeart/2008/layout/LinedList"/>
    <dgm:cxn modelId="{7446E328-4EA5-4903-986D-D380D4B40FF1}" type="presParOf" srcId="{31CBE8F6-342C-460D-86F3-8E52E7BCA6E8}" destId="{24EC4CA3-48E2-44A7-82FA-DF888E50831E}" srcOrd="2" destOrd="0" presId="urn:microsoft.com/office/officeart/2008/layout/LinedList"/>
    <dgm:cxn modelId="{D8E44468-60D3-405D-B784-28E837A43125}" type="presParOf" srcId="{3A1F36B1-ECCF-4A85-BFB9-7A2FFF1C8696}" destId="{802C78D3-EF4F-4C76-890E-872E013C577C}" srcOrd="2" destOrd="0" presId="urn:microsoft.com/office/officeart/2008/layout/LinedList"/>
    <dgm:cxn modelId="{9152D1DC-7E8B-442C-AB37-2F05016606BA}" type="presParOf" srcId="{3A1F36B1-ECCF-4A85-BFB9-7A2FFF1C8696}" destId="{D9C18D74-0114-4FBB-AC35-487533A30AE9}" srcOrd="3" destOrd="0" presId="urn:microsoft.com/office/officeart/2008/layout/LinedList"/>
    <dgm:cxn modelId="{8AAABC00-FDD0-4ED9-8F55-D83026FD3D5B}" type="presParOf" srcId="{3A1F36B1-ECCF-4A85-BFB9-7A2FFF1C8696}" destId="{9603AFF2-A2EE-43A2-B61E-83955DF3AC11}" srcOrd="4" destOrd="0" presId="urn:microsoft.com/office/officeart/2008/layout/LinedList"/>
    <dgm:cxn modelId="{5F1DF312-C015-4616-AB35-EBC1C6DEA6E1}" type="presParOf" srcId="{9603AFF2-A2EE-43A2-B61E-83955DF3AC11}" destId="{42AA5ABE-12A0-4B1A-A04F-9B1862F931C2}" srcOrd="0" destOrd="0" presId="urn:microsoft.com/office/officeart/2008/layout/LinedList"/>
    <dgm:cxn modelId="{86FFF51E-0214-480F-835E-43721FC01823}" type="presParOf" srcId="{9603AFF2-A2EE-43A2-B61E-83955DF3AC11}" destId="{63327422-54B2-4405-AD82-72E63D7DC749}" srcOrd="1" destOrd="0" presId="urn:microsoft.com/office/officeart/2008/layout/LinedList"/>
    <dgm:cxn modelId="{DDAAFECA-8D8C-47B4-A79E-9E26CF9D8D7F}" type="presParOf" srcId="{9603AFF2-A2EE-43A2-B61E-83955DF3AC11}" destId="{57877DD2-658B-4036-84B8-75648F7EF594}" srcOrd="2" destOrd="0" presId="urn:microsoft.com/office/officeart/2008/layout/LinedList"/>
    <dgm:cxn modelId="{5041253B-2DBB-48CC-83A6-966F11043FB7}" type="presParOf" srcId="{3A1F36B1-ECCF-4A85-BFB9-7A2FFF1C8696}" destId="{340E39D7-F404-495F-B929-18BFFDD1CC6C}" srcOrd="5" destOrd="0" presId="urn:microsoft.com/office/officeart/2008/layout/LinedList"/>
    <dgm:cxn modelId="{01377CC8-B32A-4D8B-8E1B-787B61C01E8B}" type="presParOf" srcId="{3A1F36B1-ECCF-4A85-BFB9-7A2FFF1C8696}" destId="{2D738B3F-098C-4B7A-AA35-2269A9850B5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B6DE7-3C02-42A7-AFDC-E2ABDE7973B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DE228-BE7F-471F-A523-B3FD79A6B04F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CPMK – 2 :</a:t>
          </a:r>
          <a:endParaRPr lang="en-ID" sz="3200" b="1" kern="1200" dirty="0"/>
        </a:p>
      </dsp:txBody>
      <dsp:txXfrm>
        <a:off x="0" y="0"/>
        <a:ext cx="2103120" cy="4351338"/>
      </dsp:txXfrm>
    </dsp:sp>
    <dsp:sp modelId="{C82F13D7-DFCC-4F06-80C5-7BBAB39A5112}">
      <dsp:nvSpPr>
        <dsp:cNvPr id="0" name=""/>
        <dsp:cNvSpPr/>
      </dsp:nvSpPr>
      <dsp:spPr>
        <a:xfrm>
          <a:off x="2260854" y="101134"/>
          <a:ext cx="8254746" cy="2022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Mampu </a:t>
          </a:r>
          <a:r>
            <a:rPr lang="en-US" sz="2800" kern="1200" dirty="0" err="1"/>
            <a:t>menyelesaikan</a:t>
          </a:r>
          <a:r>
            <a:rPr lang="en-US" sz="2800" kern="1200" dirty="0"/>
            <a:t> </a:t>
          </a:r>
          <a:r>
            <a:rPr lang="en-US" sz="2800" kern="1200" dirty="0" err="1"/>
            <a:t>masalah</a:t>
          </a:r>
          <a:r>
            <a:rPr lang="en-US" sz="2800" kern="1200" dirty="0"/>
            <a:t> </a:t>
          </a:r>
          <a:r>
            <a:rPr lang="en-US" sz="2800" kern="1200" dirty="0" err="1"/>
            <a:t>pengambilan</a:t>
          </a:r>
          <a:r>
            <a:rPr lang="en-US" sz="2800" kern="1200" dirty="0"/>
            <a:t> </a:t>
          </a:r>
          <a:r>
            <a:rPr lang="en-US" sz="2800" kern="1200" dirty="0" err="1"/>
            <a:t>kesimpulan</a:t>
          </a:r>
          <a:r>
            <a:rPr lang="en-US" sz="2800" kern="1200" dirty="0"/>
            <a:t> </a:t>
          </a:r>
          <a:r>
            <a:rPr lang="en-US" sz="2800" kern="1200" dirty="0" err="1"/>
            <a:t>dari</a:t>
          </a:r>
          <a:r>
            <a:rPr lang="en-US" sz="2800" kern="1200" dirty="0"/>
            <a:t> </a:t>
          </a:r>
          <a:r>
            <a:rPr lang="en-US" sz="2800" kern="1200" dirty="0" err="1"/>
            <a:t>serangkaian</a:t>
          </a:r>
          <a:r>
            <a:rPr lang="en-US" sz="2800" kern="1200" dirty="0"/>
            <a:t> </a:t>
          </a:r>
          <a:r>
            <a:rPr lang="en-US" sz="2800" kern="1200" dirty="0" err="1"/>
            <a:t>premis</a:t>
          </a:r>
          <a:endParaRPr lang="en-ID" sz="2800" kern="1200" dirty="0"/>
        </a:p>
      </dsp:txBody>
      <dsp:txXfrm>
        <a:off x="2260854" y="101134"/>
        <a:ext cx="8254746" cy="2022692"/>
      </dsp:txXfrm>
    </dsp:sp>
    <dsp:sp modelId="{802C78D3-EF4F-4C76-890E-872E013C577C}">
      <dsp:nvSpPr>
        <dsp:cNvPr id="0" name=""/>
        <dsp:cNvSpPr/>
      </dsp:nvSpPr>
      <dsp:spPr>
        <a:xfrm>
          <a:off x="2103120" y="21238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27422-54B2-4405-AD82-72E63D7DC749}">
      <dsp:nvSpPr>
        <dsp:cNvPr id="0" name=""/>
        <dsp:cNvSpPr/>
      </dsp:nvSpPr>
      <dsp:spPr>
        <a:xfrm>
          <a:off x="2260854" y="2224961"/>
          <a:ext cx="8254746" cy="2022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Sub-CPMK3 :</a:t>
          </a:r>
          <a:endParaRPr lang="en-ID" sz="2400" i="1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 err="1"/>
            <a:t>Mahasiswa</a:t>
          </a:r>
          <a:r>
            <a:rPr lang="en-US" sz="2400" i="1" kern="1200" dirty="0"/>
            <a:t> </a:t>
          </a:r>
          <a:r>
            <a:rPr lang="en-US" sz="2400" i="1" kern="1200" dirty="0" err="1"/>
            <a:t>mampu</a:t>
          </a:r>
          <a:r>
            <a:rPr lang="en-US" sz="2400" i="1" kern="1200" dirty="0"/>
            <a:t> </a:t>
          </a:r>
          <a:r>
            <a:rPr lang="en-US" sz="2400" i="1" kern="1200" dirty="0" err="1"/>
            <a:t>menyusun</a:t>
          </a:r>
          <a:r>
            <a:rPr lang="en-US" sz="2400" i="1" kern="1200" dirty="0"/>
            <a:t> </a:t>
          </a:r>
          <a:r>
            <a:rPr lang="en-US" sz="2400" i="1" kern="1200" dirty="0" err="1"/>
            <a:t>pembuktian</a:t>
          </a:r>
          <a:r>
            <a:rPr lang="en-US" sz="2400" i="1" kern="1200" dirty="0"/>
            <a:t> </a:t>
          </a:r>
          <a:r>
            <a:rPr lang="en-US" sz="2400" i="1" kern="1200" dirty="0" err="1"/>
            <a:t>secara</a:t>
          </a:r>
          <a:r>
            <a:rPr lang="en-US" sz="2400" i="1" kern="1200" dirty="0"/>
            <a:t> </a:t>
          </a:r>
          <a:r>
            <a:rPr lang="en-US" sz="2400" i="1" kern="1200" dirty="0" err="1"/>
            <a:t>langsung</a:t>
          </a:r>
          <a:r>
            <a:rPr lang="en-US" sz="2400" i="1" kern="1200" dirty="0"/>
            <a:t>, </a:t>
          </a:r>
          <a:r>
            <a:rPr lang="en-US" sz="2400" i="1" kern="1200" dirty="0" err="1"/>
            <a:t>tidak</a:t>
          </a:r>
          <a:r>
            <a:rPr lang="en-US" sz="2400" i="1" kern="1200" dirty="0"/>
            <a:t> </a:t>
          </a:r>
          <a:r>
            <a:rPr lang="en-US" sz="2400" i="1" kern="1200" dirty="0" err="1"/>
            <a:t>langsung</a:t>
          </a:r>
          <a:r>
            <a:rPr lang="en-US" sz="2400" i="1" kern="1200" dirty="0"/>
            <a:t>, </a:t>
          </a:r>
          <a:r>
            <a:rPr lang="en-US" sz="2400" i="1" kern="1200" dirty="0" err="1"/>
            <a:t>maupun</a:t>
          </a:r>
          <a:r>
            <a:rPr lang="en-US" sz="2400" i="1" kern="1200" dirty="0"/>
            <a:t> </a:t>
          </a:r>
          <a:r>
            <a:rPr lang="en-US" sz="2400" i="1" kern="1200" dirty="0" err="1"/>
            <a:t>dengan</a:t>
          </a:r>
          <a:r>
            <a:rPr lang="en-US" sz="2400" i="1" kern="1200" dirty="0"/>
            <a:t> </a:t>
          </a:r>
          <a:r>
            <a:rPr lang="en-US" sz="2400" i="1" kern="1200" dirty="0" err="1"/>
            <a:t>induksi</a:t>
          </a:r>
          <a:r>
            <a:rPr lang="en-US" sz="2400" i="1" kern="1200" dirty="0"/>
            <a:t> </a:t>
          </a:r>
          <a:r>
            <a:rPr lang="en-US" sz="2400" i="1" kern="1200" dirty="0" err="1"/>
            <a:t>matematika</a:t>
          </a:r>
          <a:endParaRPr lang="en-ID" sz="2400" i="1" kern="1200" dirty="0"/>
        </a:p>
      </dsp:txBody>
      <dsp:txXfrm>
        <a:off x="2260854" y="2224961"/>
        <a:ext cx="8254746" cy="2022692"/>
      </dsp:txXfrm>
    </dsp:sp>
    <dsp:sp modelId="{340E39D7-F404-495F-B929-18BFFDD1CC6C}">
      <dsp:nvSpPr>
        <dsp:cNvPr id="0" name=""/>
        <dsp:cNvSpPr/>
      </dsp:nvSpPr>
      <dsp:spPr>
        <a:xfrm>
          <a:off x="2103120" y="42476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80C3-BCD6-44AC-B72C-47D71CE3C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4323D-26C4-4208-A79C-A96DEA81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18AD2-4F63-4F02-B519-ABC3A367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8FB7-D269-4605-AFDF-D5F13939BCCF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B492-0666-4324-8714-54A9B3B6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0BE6-858E-47BD-B0AE-000DFF35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149-7156-4ABA-BA1C-082902B1B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973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A8A6-8AF3-455C-8531-CF9A8E6A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0BF29-E88F-4A0D-8AC3-3B4134328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475F7-8D6F-484C-A25A-DA0915C6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8FB7-D269-4605-AFDF-D5F13939BCCF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8A93-9700-44B5-BB52-5640B8A1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4373-AA75-45FA-9D18-E5D44C8A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149-7156-4ABA-BA1C-082902B1B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441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706CE-5955-49CF-9286-3B674FC7A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A1105-8CD5-4F75-A95A-BB8A75233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943AE-8A92-44F8-A4D1-E5473048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8FB7-D269-4605-AFDF-D5F13939BCCF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8C77-77A7-4D3A-865F-05A33901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D8-B31F-45DE-AE82-383E2C10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149-7156-4ABA-BA1C-082902B1B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92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82FC-7B84-4F58-99D2-45E3FD80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9B3A-CA06-47EB-9FC5-3AA9E61D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3789-CB3F-476A-984E-21B5F088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8FB7-D269-4605-AFDF-D5F13939BCCF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0EBA-75EB-40CB-AFFD-CB465098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B2A23-13A5-40C9-8E9A-306C9904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149-7156-4ABA-BA1C-082902B1B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1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D945-8D53-4212-A574-E23F5F17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AB92-5690-4120-AE8C-05E5EE7FC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ED9B-A79D-45F3-93CD-6C18670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8FB7-D269-4605-AFDF-D5F13939BCCF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4D7F-1793-4B14-9F1A-1522EA83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29A58-A714-4AE2-98CA-1D1D501B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149-7156-4ABA-BA1C-082902B1B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857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6AA5-D384-489F-8618-5A99E7E7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F5B6-7FE7-45D0-8623-7186A2F27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C7205-E53C-4EBF-8A0F-5E09B4BBA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BF63B-D388-4E41-9663-6C8D48D8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8FB7-D269-4605-AFDF-D5F13939BCCF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4A456-4733-4C6C-A184-0AA5AE82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81F98-3B8C-405D-BA0A-9C43ADC1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149-7156-4ABA-BA1C-082902B1B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82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8161-C515-430A-8822-F26738BA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0EFD8-A571-4FC2-ABA4-CFB7B87D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3169B-89D5-4831-A82F-B06F5FBE9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D7C77-5682-4E21-B690-0A364FAD7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F560-F17C-451C-B3A6-3759D4454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7EC0D-5F24-411B-9A6B-B96CA76E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8FB7-D269-4605-AFDF-D5F13939BCCF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40A02-B9B4-400E-8E4E-F217478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E3E27-68E4-4034-82EF-97BDE45B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149-7156-4ABA-BA1C-082902B1B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591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E268-8B77-4364-A32E-5B63D259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77515-7789-495C-B95F-01030CE8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8FB7-D269-4605-AFDF-D5F13939BCCF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F526D-6C21-47C4-9DA6-47E9C979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F27C-CCF7-4546-8965-6EB8B9C3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149-7156-4ABA-BA1C-082902B1B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153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7260D-D4CB-4D4A-B23F-9D3D4F05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8FB7-D269-4605-AFDF-D5F13939BCCF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1A736-4C78-49EB-8ACB-7BABBAAA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251D4-079F-4612-BE81-A542BD6E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149-7156-4ABA-BA1C-082902B1B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09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22F0-E097-439F-924A-DA303D5D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2626-A05C-48DB-84CA-F463DF53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C65EC-DE39-4C43-95A8-D2B3E2528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B802A-6AA5-4D99-9570-A502C6A2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8FB7-D269-4605-AFDF-D5F13939BCCF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954B2-025B-4B21-B96C-F657D10D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D8116-196C-498C-A234-36A8834D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149-7156-4ABA-BA1C-082902B1B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933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85D1-6CA1-4CCB-808F-2DF59118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F47E0-BF6C-4ACB-8016-2A3EAEFC9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7BF3-2B1B-46E4-B42D-67C1A72E2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9C038-68A4-4B29-9D83-53667426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8FB7-D269-4605-AFDF-D5F13939BCCF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DCEFE-B1CF-4BBC-BCA8-0A64D833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DF61D-314D-4B23-9932-0BD6FE27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E149-7156-4ABA-BA1C-082902B1B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048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A6047-EA9F-480A-889F-714C45D8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CE93-08BF-4385-9753-375B415F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7DD2-E6E1-4B04-BEAA-17147C98E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28FB7-D269-4605-AFDF-D5F13939BCCF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712F-874A-4D76-8C93-6A8237805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80660-5992-41B5-BD98-D065729F4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CE149-7156-4ABA-BA1C-082902B1B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290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D82FE-2E5F-499F-AD5E-C8E84FD5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METODE PEMBUKTIAN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F2DA3-0AB5-4CA6-A06D-14030DEA5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LOGIKA MATEMATIKA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TEKNIK INFORMATIKA - UNIKOM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4780201E-8FBA-4553-BA83-7E80019B7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2AF5624-7838-4A40-B787-088123E01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17" y="1712688"/>
            <a:ext cx="1361807" cy="136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9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27"/>
    </mc:Choice>
    <mc:Fallback xmlns="">
      <p:transition spd="slow" advTm="169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43BA1-1ED7-4598-B133-19408E0E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Pembuktian tak langsung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4BF918-FEE7-420F-AB53-FB3A6647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Metode Kontradiksi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DBDF76-B703-4E01-8E1C-9915EF91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0" t="20989" r="8282" b="-1549"/>
          <a:stretch/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95"/>
    </mc:Choice>
    <mc:Fallback xmlns="">
      <p:transition spd="slow" advTm="4969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0B45A-FF0E-40C3-B899-2891CDC6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Pembuktian tak langsung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74AC66-F2B4-4332-B9A7-1FE7AAB5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BERDASARKAN KASUS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27858FD-97F5-4687-AE09-B2506FCF5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/>
          <a:stretch/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84"/>
    </mc:Choice>
    <mc:Fallback xmlns="">
      <p:transition spd="slow" advTm="4778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C6DCA-63D1-42D7-A3B1-AE4E4558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7" b="13330"/>
          <a:stretch/>
        </p:blipFill>
        <p:spPr>
          <a:xfrm>
            <a:off x="2149727" y="1273628"/>
            <a:ext cx="7686907" cy="43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395"/>
    </mc:Choice>
    <mc:Fallback xmlns="">
      <p:transition spd="slow" advTm="9239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DCB7FD-723E-4C80-B297-2639B812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1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55"/>
    </mc:Choice>
    <mc:Fallback xmlns="">
      <p:transition spd="slow" advTm="10145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957AF-8F79-4703-A19A-33C39C40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Pembuktian tak langsung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FD9E49-5F0B-4094-803A-BE432231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EQUIVALENSI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C5506F-99AE-4822-B57D-59EBD8C06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3"/>
          <a:stretch/>
        </p:blipFill>
        <p:spPr>
          <a:xfrm>
            <a:off x="5153822" y="1611086"/>
            <a:ext cx="6553545" cy="42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5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322"/>
    </mc:Choice>
    <mc:Fallback xmlns="">
      <p:transition spd="slow" advTm="11132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CC2D2-EBEC-4D47-86B9-69407449F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47"/>
          <a:stretch/>
        </p:blipFill>
        <p:spPr>
          <a:xfrm>
            <a:off x="2512585" y="1591734"/>
            <a:ext cx="7428088" cy="292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2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4"/>
    </mc:Choice>
    <mc:Fallback xmlns="">
      <p:transition spd="slow" advTm="7333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726099-A52D-439D-9425-0BD0C3C9A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6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744"/>
    </mc:Choice>
    <mc:Fallback xmlns="">
      <p:transition spd="slow" advTm="11174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D033CE-0F58-41C6-8750-9A19632F2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806874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1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18"/>
    </mc:Choice>
    <mc:Fallback xmlns="">
      <p:transition spd="slow" advTm="5571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85EE-93CF-4493-A602-33B96FB4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F4547-7DFD-488A-BF6F-A889807D6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Buktikan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, </a:t>
                </a:r>
                <a:r>
                  <a:rPr lang="en-US" dirty="0" err="1"/>
                  <a:t>kontraposisi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Jika x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:r>
                  <a:rPr lang="en-US" dirty="0" err="1"/>
                  <a:t>ganjil</a:t>
                </a:r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bilangan</a:t>
                </a:r>
                <a:r>
                  <a:rPr lang="en-ID" dirty="0"/>
                  <a:t> </a:t>
                </a:r>
                <a:r>
                  <a:rPr lang="en-ID" dirty="0" err="1"/>
                  <a:t>ganjil</a:t>
                </a:r>
                <a:endParaRPr lang="en-ID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ID" dirty="0" err="1"/>
                  <a:t>Buktikan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metode</a:t>
                </a:r>
                <a:r>
                  <a:rPr lang="en-ID" dirty="0"/>
                  <a:t> trivial</a:t>
                </a:r>
              </a:p>
              <a:p>
                <a:pPr marL="0" indent="0">
                  <a:buNone/>
                </a:pPr>
                <a:r>
                  <a:rPr lang="en-ID" dirty="0"/>
                  <a:t>		</a:t>
                </a:r>
                <a:r>
                  <a:rPr lang="en-ID" dirty="0" err="1"/>
                  <a:t>jika</a:t>
                </a:r>
                <a:r>
                  <a:rPr lang="en-ID" dirty="0"/>
                  <a:t> 0 &lt; x&lt; 1 </a:t>
                </a:r>
                <a:r>
                  <a:rPr lang="en-ID" dirty="0" err="1"/>
                  <a:t>maka</a:t>
                </a:r>
                <a:r>
                  <a:rPr lang="en-ID" dirty="0"/>
                  <a:t> 0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F4547-7DFD-488A-BF6F-A889807D6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39"/>
    </mc:Choice>
    <mc:Fallback xmlns="">
      <p:transition spd="slow" advTm="1021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0E75-1376-496B-BF2E-22A3C522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CAPAIAN 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ACCE77-2BE4-4383-A3B9-FF7DE989F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0086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92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2B826-F4A9-4CEA-B91C-701B229B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Metode pembuktian langsung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2F691F-4A2B-4EC2-B14B-A70C6E8F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562" y="1316081"/>
            <a:ext cx="751609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membuktikan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teorema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implikasi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q.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Diasumsikan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bahwa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benar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Jika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kita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dapat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menunjukkan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bahwa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benar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maka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kita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telah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membuktikan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bahwa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implikasi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  q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benar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165955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6"/>
    </mc:Choice>
    <mc:Fallback xmlns="">
      <p:transition spd="slow" advTm="11645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0D2CD-1EB6-44A9-BEC9-648CA647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Contoh </a:t>
            </a:r>
            <a:endParaRPr lang="en-ID" sz="3600" b="1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2DE5C-5F9B-4118-A5BF-48254B70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7134419-86C5-43AB-925C-A9EC39C39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8"/>
          <a:stretch/>
        </p:blipFill>
        <p:spPr>
          <a:xfrm>
            <a:off x="5297763" y="1640114"/>
            <a:ext cx="6250769" cy="40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76"/>
    </mc:Choice>
    <mc:Fallback xmlns="">
      <p:transition spd="slow" advTm="9027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44263-6FC4-4B69-BE9E-A4EA35D3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Contoh </a:t>
            </a:r>
            <a:endParaRPr lang="en-ID" sz="280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F9CF39-094A-47B1-A57D-36A412E1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B20DEAA-2FB5-4D27-B423-AA96770F8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" r="5203" b="1"/>
          <a:stretch/>
        </p:blipFill>
        <p:spPr>
          <a:xfrm>
            <a:off x="5297763" y="828039"/>
            <a:ext cx="6250769" cy="504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2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68"/>
    </mc:Choice>
    <mc:Fallback xmlns="">
      <p:transition spd="slow" advTm="948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E0D4B-0E80-4FB9-AA4D-FB5D2582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Pembuktian tak langsung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188D871-E614-425C-B31A-450066F4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METODE KONTRAPOSISI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245EA6-8138-46DA-B8DC-9B73F14CD271}"/>
              </a:ext>
            </a:extLst>
          </p:cNvPr>
          <p:cNvSpPr txBox="1"/>
          <p:nvPr/>
        </p:nvSpPr>
        <p:spPr>
          <a:xfrm>
            <a:off x="5006544" y="1374543"/>
            <a:ext cx="6848572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kebenaran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implikasi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p⇒q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ekuivalen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kebenaran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kontraposisinya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¬ q⇒ ¬ p. Jadi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membuktikan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kebenaran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implikasi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dibuktikan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lewat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kontraposisinya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49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71"/>
    </mc:Choice>
    <mc:Fallback xmlns="">
      <p:transition spd="slow" advTm="535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FB857A-17DE-423A-8D6B-E60C697A6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9" b="22710"/>
          <a:stretch/>
        </p:blipFill>
        <p:spPr>
          <a:xfrm>
            <a:off x="2381956" y="1720488"/>
            <a:ext cx="7428088" cy="3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86"/>
    </mc:Choice>
    <mc:Fallback xmlns="">
      <p:transition spd="slow" advTm="10408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2CB01-0DDA-40BA-B291-3D7FF8BD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Pembuktian tak langsung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54F262-7B94-4FCD-8B71-A8021F2E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METODE VACUOUS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A3A923-832F-450F-82A1-D5D6D61D2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2"/>
          <a:stretch/>
        </p:blipFill>
        <p:spPr>
          <a:xfrm>
            <a:off x="5153822" y="1553028"/>
            <a:ext cx="6553545" cy="43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96"/>
    </mc:Choice>
    <mc:Fallback xmlns="">
      <p:transition spd="slow" advTm="1890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CB4BF-54B2-4676-88E5-06D87017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Pembuktian tak langsung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5F93FB-5E4A-408A-9585-7339C2FD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METODE TRIVIAL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248C50-1FFB-49AF-99BF-E42C56553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5"/>
          <a:stretch/>
        </p:blipFill>
        <p:spPr>
          <a:xfrm>
            <a:off x="5153822" y="1451428"/>
            <a:ext cx="6553545" cy="44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96"/>
    </mc:Choice>
    <mc:Fallback xmlns="">
      <p:transition spd="slow" advTm="7839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166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METODE PEMBUKTIAN</vt:lpstr>
      <vt:lpstr>CAPAIAN </vt:lpstr>
      <vt:lpstr>Metode pembuktian langsung</vt:lpstr>
      <vt:lpstr>Contoh </vt:lpstr>
      <vt:lpstr>Contoh </vt:lpstr>
      <vt:lpstr>Pembuktian tak langsung</vt:lpstr>
      <vt:lpstr>PowerPoint Presentation</vt:lpstr>
      <vt:lpstr>Pembuktian tak langsung</vt:lpstr>
      <vt:lpstr>Pembuktian tak langsung</vt:lpstr>
      <vt:lpstr>Pembuktian tak langsung</vt:lpstr>
      <vt:lpstr>Pembuktian tak langsung</vt:lpstr>
      <vt:lpstr>PowerPoint Presentation</vt:lpstr>
      <vt:lpstr>PowerPoint Presentation</vt:lpstr>
      <vt:lpstr>Pembuktian tak langsung</vt:lpstr>
      <vt:lpstr>PowerPoint Presentation</vt:lpstr>
      <vt:lpstr>PowerPoint Presentation</vt:lpstr>
      <vt:lpstr>PowerPoint Presentation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PEMBUKTIAN</dc:title>
  <dc:creator>Kaprodi_If_Unikom</dc:creator>
  <cp:lastModifiedBy>ASUS</cp:lastModifiedBy>
  <cp:revision>21</cp:revision>
  <dcterms:created xsi:type="dcterms:W3CDTF">2019-05-11T04:09:05Z</dcterms:created>
  <dcterms:modified xsi:type="dcterms:W3CDTF">2021-11-02T07:41:50Z</dcterms:modified>
</cp:coreProperties>
</file>