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313" r:id="rId7"/>
    <p:sldId id="328" r:id="rId8"/>
    <p:sldId id="329" r:id="rId9"/>
    <p:sldId id="330" r:id="rId10"/>
    <p:sldId id="315" r:id="rId11"/>
    <p:sldId id="331" r:id="rId12"/>
    <p:sldId id="332" r:id="rId13"/>
    <p:sldId id="333" r:id="rId14"/>
    <p:sldId id="334" r:id="rId15"/>
    <p:sldId id="33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36" r:id="rId25"/>
    <p:sldId id="337" r:id="rId26"/>
    <p:sldId id="325" r:id="rId27"/>
  </p:sldIdLst>
  <p:sldSz cx="9144000" cy="5143500" type="screen16x9"/>
  <p:notesSz cx="6858000" cy="9144000"/>
  <p:embeddedFontLst>
    <p:embeddedFont>
      <p:font typeface="Montserrat ExtraBold" panose="020B0604020202020204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7CE"/>
    <a:srgbClr val="FFFFFF"/>
    <a:srgbClr val="5DD9B0"/>
    <a:srgbClr val="64B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62D58-1EFD-4E80-8DEB-788D0A48E906}">
  <a:tblStyle styleId="{B7262D58-1EFD-4E80-8DEB-788D0A48E9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7086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ge1c7c6d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1" name="Google Shape;3421;ge1c7c6d8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32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67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12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104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90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182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775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91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928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45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77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960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671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669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746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164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235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37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32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7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49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51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74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8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8" name="Google Shape;3498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61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750" y="-48000"/>
            <a:ext cx="9235500" cy="5239500"/>
            <a:chOff x="-45750" y="-48000"/>
            <a:chExt cx="9235500" cy="5239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899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2412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3926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54398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69534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28650" y="5478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28650" y="6980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28650" y="84825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28650" y="99846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28650" y="114867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28650" y="129887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28650" y="144908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28650" y="159929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28650" y="174949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28650" y="189970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28650" y="204991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28650" y="220012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28650" y="235032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28650" y="250053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28650" y="265074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28650" y="280094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28650" y="295115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28650" y="310136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28650" y="325156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28650" y="340177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-28650" y="355198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-28650" y="370219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-28650" y="385239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28650" y="400260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28650" y="415281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28650" y="430301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28650" y="445322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5750" y="4603417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28650" y="39765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28650" y="24745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28650" y="972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5750" y="50540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5750" y="49038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5750" y="47536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841475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856611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87174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88688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90202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765795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780931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79606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81120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82634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690114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705251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720387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735523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750659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614434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629570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644706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659842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674978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>
              <a:off x="538753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553889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569025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584162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599298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463073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478209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493345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508481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523617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387392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402528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417664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432800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447936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311711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326848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2"/>
            <p:cNvCxnSpPr/>
            <p:nvPr/>
          </p:nvCxnSpPr>
          <p:spPr>
            <a:xfrm>
              <a:off x="341984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2"/>
            <p:cNvCxnSpPr/>
            <p:nvPr/>
          </p:nvCxnSpPr>
          <p:spPr>
            <a:xfrm>
              <a:off x="357120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2"/>
            <p:cNvCxnSpPr/>
            <p:nvPr/>
          </p:nvCxnSpPr>
          <p:spPr>
            <a:xfrm>
              <a:off x="372256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236031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251167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266303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281439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296575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60350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2"/>
            <p:cNvCxnSpPr/>
            <p:nvPr/>
          </p:nvCxnSpPr>
          <p:spPr>
            <a:xfrm>
              <a:off x="175486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2"/>
            <p:cNvCxnSpPr/>
            <p:nvPr/>
          </p:nvCxnSpPr>
          <p:spPr>
            <a:xfrm>
              <a:off x="190622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2"/>
            <p:cNvCxnSpPr/>
            <p:nvPr/>
          </p:nvCxnSpPr>
          <p:spPr>
            <a:xfrm>
              <a:off x="205759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2"/>
            <p:cNvCxnSpPr/>
            <p:nvPr/>
          </p:nvCxnSpPr>
          <p:spPr>
            <a:xfrm>
              <a:off x="220895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8467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9980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11494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130078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145214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" name="Google Shape;104;p2"/>
          <p:cNvGrpSpPr/>
          <p:nvPr/>
        </p:nvGrpSpPr>
        <p:grpSpPr>
          <a:xfrm>
            <a:off x="7475663" y="228600"/>
            <a:ext cx="1439475" cy="1242325"/>
            <a:chOff x="7526125" y="165975"/>
            <a:chExt cx="1439475" cy="1242325"/>
          </a:xfrm>
        </p:grpSpPr>
        <p:sp>
          <p:nvSpPr>
            <p:cNvPr id="105" name="Google Shape;105;p2"/>
            <p:cNvSpPr/>
            <p:nvPr/>
          </p:nvSpPr>
          <p:spPr>
            <a:xfrm>
              <a:off x="796935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52612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85580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41257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6935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52612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5580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41257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96935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52612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85580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41257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96935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52612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85580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41257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"/>
          <p:cNvSpPr/>
          <p:nvPr/>
        </p:nvSpPr>
        <p:spPr>
          <a:xfrm rot="2700000">
            <a:off x="6408322" y="3874881"/>
            <a:ext cx="731431" cy="731431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 rot="10070248">
            <a:off x="4896881" y="4430264"/>
            <a:ext cx="442840" cy="44290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133650" y="1274925"/>
            <a:ext cx="731400" cy="7314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 rot="-1799453">
            <a:off x="6163870" y="762328"/>
            <a:ext cx="433319" cy="43331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134500" y="4262400"/>
            <a:ext cx="731400" cy="7314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2"/>
          <p:cNvGrpSpPr/>
          <p:nvPr/>
        </p:nvGrpSpPr>
        <p:grpSpPr>
          <a:xfrm>
            <a:off x="228850" y="3672575"/>
            <a:ext cx="1439475" cy="1242325"/>
            <a:chOff x="7526125" y="165975"/>
            <a:chExt cx="1439475" cy="1242325"/>
          </a:xfrm>
        </p:grpSpPr>
        <p:sp>
          <p:nvSpPr>
            <p:cNvPr id="127" name="Google Shape;127;p2"/>
            <p:cNvSpPr/>
            <p:nvPr/>
          </p:nvSpPr>
          <p:spPr>
            <a:xfrm>
              <a:off x="796935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52612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85580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41257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96935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52612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85580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41257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96935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52612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85580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41257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96935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52612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85580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41257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"/>
          <p:cNvSpPr/>
          <p:nvPr/>
        </p:nvSpPr>
        <p:spPr>
          <a:xfrm rot="-9414394">
            <a:off x="1502774" y="4082808"/>
            <a:ext cx="686839" cy="686839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 rot="10800000">
            <a:off x="199900" y="-192124"/>
            <a:ext cx="1040100" cy="10401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 rot="-5400000" flipH="1">
            <a:off x="8174939" y="2653963"/>
            <a:ext cx="1837741" cy="485066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1700575" y="628345"/>
            <a:ext cx="510300" cy="510300"/>
          </a:xfrm>
          <a:prstGeom prst="mathDivide">
            <a:avLst>
              <a:gd name="adj1" fmla="val 23520"/>
              <a:gd name="adj2" fmla="val 5880"/>
              <a:gd name="adj3" fmla="val 117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 rot="822666">
            <a:off x="2886164" y="439910"/>
            <a:ext cx="1390702" cy="367072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2"/>
          <p:cNvGrpSpPr/>
          <p:nvPr/>
        </p:nvGrpSpPr>
        <p:grpSpPr>
          <a:xfrm rot="2164519" flipH="1">
            <a:off x="5123418" y="392553"/>
            <a:ext cx="138295" cy="815301"/>
            <a:chOff x="5227350" y="4146300"/>
            <a:chExt cx="183000" cy="1078850"/>
          </a:xfrm>
        </p:grpSpPr>
        <p:sp>
          <p:nvSpPr>
            <p:cNvPr id="149" name="Google Shape;149;p2"/>
            <p:cNvSpPr/>
            <p:nvPr/>
          </p:nvSpPr>
          <p:spPr>
            <a:xfrm>
              <a:off x="5227350" y="4146300"/>
              <a:ext cx="183000" cy="548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227350" y="4777075"/>
              <a:ext cx="183000" cy="18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227350" y="5042150"/>
              <a:ext cx="183000" cy="18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"/>
          <p:cNvGrpSpPr/>
          <p:nvPr/>
        </p:nvGrpSpPr>
        <p:grpSpPr>
          <a:xfrm rot="2262653">
            <a:off x="3518158" y="3967859"/>
            <a:ext cx="126722" cy="670335"/>
            <a:chOff x="2755175" y="3956113"/>
            <a:chExt cx="213300" cy="1128313"/>
          </a:xfrm>
        </p:grpSpPr>
        <p:grpSp>
          <p:nvGrpSpPr>
            <p:cNvPr id="153" name="Google Shape;153;p2"/>
            <p:cNvGrpSpPr/>
            <p:nvPr/>
          </p:nvGrpSpPr>
          <p:grpSpPr>
            <a:xfrm rot="10800000" flipH="1">
              <a:off x="2755175" y="4177225"/>
              <a:ext cx="213300" cy="907200"/>
              <a:chOff x="5212200" y="4052875"/>
              <a:chExt cx="213300" cy="907200"/>
            </a:xfrm>
          </p:grpSpPr>
          <p:sp>
            <p:nvSpPr>
              <p:cNvPr id="154" name="Google Shape;154;p2"/>
              <p:cNvSpPr/>
              <p:nvPr/>
            </p:nvSpPr>
            <p:spPr>
              <a:xfrm>
                <a:off x="5212200" y="4052875"/>
                <a:ext cx="213300" cy="6402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227350" y="4777075"/>
                <a:ext cx="183000" cy="183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" name="Google Shape;156;p2"/>
            <p:cNvSpPr/>
            <p:nvPr/>
          </p:nvSpPr>
          <p:spPr>
            <a:xfrm rot="10800000" flipH="1">
              <a:off x="2793275" y="3956113"/>
              <a:ext cx="137100" cy="13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"/>
          <p:cNvSpPr txBox="1">
            <a:spLocks noGrp="1"/>
          </p:cNvSpPr>
          <p:nvPr>
            <p:ph type="ctrTitle"/>
          </p:nvPr>
        </p:nvSpPr>
        <p:spPr>
          <a:xfrm>
            <a:off x="1188750" y="1771644"/>
            <a:ext cx="67665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subTitle" idx="1"/>
          </p:nvPr>
        </p:nvSpPr>
        <p:spPr>
          <a:xfrm>
            <a:off x="2651700" y="3051756"/>
            <a:ext cx="3840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"/>
          <p:cNvGrpSpPr/>
          <p:nvPr/>
        </p:nvGrpSpPr>
        <p:grpSpPr>
          <a:xfrm>
            <a:off x="-45750" y="-48000"/>
            <a:ext cx="9235500" cy="5239500"/>
            <a:chOff x="-45750" y="-48000"/>
            <a:chExt cx="9235500" cy="5239500"/>
          </a:xfrm>
        </p:grpSpPr>
        <p:cxnSp>
          <p:nvCxnSpPr>
            <p:cNvPr id="161" name="Google Shape;161;p3"/>
            <p:cNvCxnSpPr/>
            <p:nvPr/>
          </p:nvCxnSpPr>
          <p:spPr>
            <a:xfrm>
              <a:off x="899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2412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3"/>
            <p:cNvCxnSpPr/>
            <p:nvPr/>
          </p:nvCxnSpPr>
          <p:spPr>
            <a:xfrm>
              <a:off x="3926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54398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69534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-28650" y="5478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-28650" y="6980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-28650" y="84825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-28650" y="99846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-28650" y="114867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-28650" y="129887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-28650" y="144908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3"/>
            <p:cNvCxnSpPr/>
            <p:nvPr/>
          </p:nvCxnSpPr>
          <p:spPr>
            <a:xfrm>
              <a:off x="-28650" y="159929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3"/>
            <p:cNvCxnSpPr/>
            <p:nvPr/>
          </p:nvCxnSpPr>
          <p:spPr>
            <a:xfrm>
              <a:off x="-28650" y="174949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3"/>
            <p:cNvCxnSpPr/>
            <p:nvPr/>
          </p:nvCxnSpPr>
          <p:spPr>
            <a:xfrm>
              <a:off x="-28650" y="189970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3"/>
            <p:cNvCxnSpPr/>
            <p:nvPr/>
          </p:nvCxnSpPr>
          <p:spPr>
            <a:xfrm>
              <a:off x="-28650" y="204991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3"/>
            <p:cNvCxnSpPr/>
            <p:nvPr/>
          </p:nvCxnSpPr>
          <p:spPr>
            <a:xfrm>
              <a:off x="-28650" y="220012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-28650" y="235032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3"/>
            <p:cNvCxnSpPr/>
            <p:nvPr/>
          </p:nvCxnSpPr>
          <p:spPr>
            <a:xfrm>
              <a:off x="-28650" y="250053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3"/>
            <p:cNvCxnSpPr/>
            <p:nvPr/>
          </p:nvCxnSpPr>
          <p:spPr>
            <a:xfrm>
              <a:off x="-28650" y="265074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3"/>
            <p:cNvCxnSpPr/>
            <p:nvPr/>
          </p:nvCxnSpPr>
          <p:spPr>
            <a:xfrm>
              <a:off x="-28650" y="280094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3"/>
            <p:cNvCxnSpPr/>
            <p:nvPr/>
          </p:nvCxnSpPr>
          <p:spPr>
            <a:xfrm>
              <a:off x="-28650" y="295115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3"/>
            <p:cNvCxnSpPr/>
            <p:nvPr/>
          </p:nvCxnSpPr>
          <p:spPr>
            <a:xfrm>
              <a:off x="-28650" y="310136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3"/>
            <p:cNvCxnSpPr/>
            <p:nvPr/>
          </p:nvCxnSpPr>
          <p:spPr>
            <a:xfrm>
              <a:off x="-28650" y="325156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3"/>
            <p:cNvCxnSpPr/>
            <p:nvPr/>
          </p:nvCxnSpPr>
          <p:spPr>
            <a:xfrm>
              <a:off x="-28650" y="340177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3"/>
            <p:cNvCxnSpPr/>
            <p:nvPr/>
          </p:nvCxnSpPr>
          <p:spPr>
            <a:xfrm>
              <a:off x="-28650" y="355198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3"/>
            <p:cNvCxnSpPr/>
            <p:nvPr/>
          </p:nvCxnSpPr>
          <p:spPr>
            <a:xfrm>
              <a:off x="-28650" y="370219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3"/>
            <p:cNvCxnSpPr/>
            <p:nvPr/>
          </p:nvCxnSpPr>
          <p:spPr>
            <a:xfrm>
              <a:off x="-28650" y="385239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3"/>
            <p:cNvCxnSpPr/>
            <p:nvPr/>
          </p:nvCxnSpPr>
          <p:spPr>
            <a:xfrm>
              <a:off x="-28650" y="400260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3"/>
            <p:cNvCxnSpPr/>
            <p:nvPr/>
          </p:nvCxnSpPr>
          <p:spPr>
            <a:xfrm>
              <a:off x="-28650" y="415281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3"/>
            <p:cNvCxnSpPr/>
            <p:nvPr/>
          </p:nvCxnSpPr>
          <p:spPr>
            <a:xfrm>
              <a:off x="-28650" y="430301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-28650" y="445322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3"/>
            <p:cNvCxnSpPr/>
            <p:nvPr/>
          </p:nvCxnSpPr>
          <p:spPr>
            <a:xfrm>
              <a:off x="-45750" y="4603417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3"/>
            <p:cNvCxnSpPr/>
            <p:nvPr/>
          </p:nvCxnSpPr>
          <p:spPr>
            <a:xfrm>
              <a:off x="-28650" y="39765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3"/>
            <p:cNvCxnSpPr/>
            <p:nvPr/>
          </p:nvCxnSpPr>
          <p:spPr>
            <a:xfrm>
              <a:off x="-28650" y="24745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3"/>
            <p:cNvCxnSpPr/>
            <p:nvPr/>
          </p:nvCxnSpPr>
          <p:spPr>
            <a:xfrm>
              <a:off x="-28650" y="972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-45750" y="50540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3"/>
            <p:cNvCxnSpPr/>
            <p:nvPr/>
          </p:nvCxnSpPr>
          <p:spPr>
            <a:xfrm>
              <a:off x="-45750" y="49038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3"/>
            <p:cNvCxnSpPr/>
            <p:nvPr/>
          </p:nvCxnSpPr>
          <p:spPr>
            <a:xfrm>
              <a:off x="-45750" y="47536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"/>
            <p:cNvCxnSpPr/>
            <p:nvPr/>
          </p:nvCxnSpPr>
          <p:spPr>
            <a:xfrm>
              <a:off x="841475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"/>
            <p:cNvCxnSpPr/>
            <p:nvPr/>
          </p:nvCxnSpPr>
          <p:spPr>
            <a:xfrm>
              <a:off x="856611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"/>
            <p:cNvCxnSpPr/>
            <p:nvPr/>
          </p:nvCxnSpPr>
          <p:spPr>
            <a:xfrm>
              <a:off x="87174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"/>
            <p:cNvCxnSpPr/>
            <p:nvPr/>
          </p:nvCxnSpPr>
          <p:spPr>
            <a:xfrm>
              <a:off x="88688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3"/>
            <p:cNvCxnSpPr/>
            <p:nvPr/>
          </p:nvCxnSpPr>
          <p:spPr>
            <a:xfrm>
              <a:off x="90202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3"/>
            <p:cNvCxnSpPr/>
            <p:nvPr/>
          </p:nvCxnSpPr>
          <p:spPr>
            <a:xfrm>
              <a:off x="765795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3"/>
            <p:cNvCxnSpPr/>
            <p:nvPr/>
          </p:nvCxnSpPr>
          <p:spPr>
            <a:xfrm>
              <a:off x="780931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3"/>
            <p:cNvCxnSpPr/>
            <p:nvPr/>
          </p:nvCxnSpPr>
          <p:spPr>
            <a:xfrm>
              <a:off x="79606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3"/>
            <p:cNvCxnSpPr/>
            <p:nvPr/>
          </p:nvCxnSpPr>
          <p:spPr>
            <a:xfrm>
              <a:off x="81120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3"/>
            <p:cNvCxnSpPr/>
            <p:nvPr/>
          </p:nvCxnSpPr>
          <p:spPr>
            <a:xfrm>
              <a:off x="82634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3"/>
            <p:cNvCxnSpPr/>
            <p:nvPr/>
          </p:nvCxnSpPr>
          <p:spPr>
            <a:xfrm>
              <a:off x="690114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3"/>
            <p:cNvCxnSpPr/>
            <p:nvPr/>
          </p:nvCxnSpPr>
          <p:spPr>
            <a:xfrm>
              <a:off x="705251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3"/>
            <p:cNvCxnSpPr/>
            <p:nvPr/>
          </p:nvCxnSpPr>
          <p:spPr>
            <a:xfrm>
              <a:off x="720387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3"/>
            <p:cNvCxnSpPr/>
            <p:nvPr/>
          </p:nvCxnSpPr>
          <p:spPr>
            <a:xfrm>
              <a:off x="735523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3"/>
            <p:cNvCxnSpPr/>
            <p:nvPr/>
          </p:nvCxnSpPr>
          <p:spPr>
            <a:xfrm>
              <a:off x="750659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3"/>
            <p:cNvCxnSpPr/>
            <p:nvPr/>
          </p:nvCxnSpPr>
          <p:spPr>
            <a:xfrm>
              <a:off x="614434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3"/>
            <p:cNvCxnSpPr/>
            <p:nvPr/>
          </p:nvCxnSpPr>
          <p:spPr>
            <a:xfrm>
              <a:off x="629570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3"/>
            <p:cNvCxnSpPr/>
            <p:nvPr/>
          </p:nvCxnSpPr>
          <p:spPr>
            <a:xfrm>
              <a:off x="644706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3"/>
            <p:cNvCxnSpPr/>
            <p:nvPr/>
          </p:nvCxnSpPr>
          <p:spPr>
            <a:xfrm>
              <a:off x="659842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"/>
            <p:cNvCxnSpPr/>
            <p:nvPr/>
          </p:nvCxnSpPr>
          <p:spPr>
            <a:xfrm>
              <a:off x="674978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"/>
            <p:cNvCxnSpPr/>
            <p:nvPr/>
          </p:nvCxnSpPr>
          <p:spPr>
            <a:xfrm>
              <a:off x="538753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"/>
            <p:cNvCxnSpPr/>
            <p:nvPr/>
          </p:nvCxnSpPr>
          <p:spPr>
            <a:xfrm>
              <a:off x="553889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3"/>
            <p:cNvCxnSpPr/>
            <p:nvPr/>
          </p:nvCxnSpPr>
          <p:spPr>
            <a:xfrm>
              <a:off x="569025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3"/>
            <p:cNvCxnSpPr/>
            <p:nvPr/>
          </p:nvCxnSpPr>
          <p:spPr>
            <a:xfrm>
              <a:off x="584162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3"/>
            <p:cNvCxnSpPr/>
            <p:nvPr/>
          </p:nvCxnSpPr>
          <p:spPr>
            <a:xfrm>
              <a:off x="599298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3"/>
            <p:cNvCxnSpPr/>
            <p:nvPr/>
          </p:nvCxnSpPr>
          <p:spPr>
            <a:xfrm>
              <a:off x="463073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3"/>
            <p:cNvCxnSpPr/>
            <p:nvPr/>
          </p:nvCxnSpPr>
          <p:spPr>
            <a:xfrm>
              <a:off x="478209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3"/>
            <p:cNvCxnSpPr/>
            <p:nvPr/>
          </p:nvCxnSpPr>
          <p:spPr>
            <a:xfrm>
              <a:off x="493345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3"/>
            <p:cNvCxnSpPr/>
            <p:nvPr/>
          </p:nvCxnSpPr>
          <p:spPr>
            <a:xfrm>
              <a:off x="508481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3"/>
            <p:cNvCxnSpPr/>
            <p:nvPr/>
          </p:nvCxnSpPr>
          <p:spPr>
            <a:xfrm>
              <a:off x="523617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"/>
            <p:cNvCxnSpPr/>
            <p:nvPr/>
          </p:nvCxnSpPr>
          <p:spPr>
            <a:xfrm>
              <a:off x="387392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"/>
            <p:cNvCxnSpPr/>
            <p:nvPr/>
          </p:nvCxnSpPr>
          <p:spPr>
            <a:xfrm>
              <a:off x="402528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3"/>
            <p:cNvCxnSpPr/>
            <p:nvPr/>
          </p:nvCxnSpPr>
          <p:spPr>
            <a:xfrm>
              <a:off x="417664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3"/>
            <p:cNvCxnSpPr/>
            <p:nvPr/>
          </p:nvCxnSpPr>
          <p:spPr>
            <a:xfrm>
              <a:off x="432800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3"/>
            <p:cNvCxnSpPr/>
            <p:nvPr/>
          </p:nvCxnSpPr>
          <p:spPr>
            <a:xfrm>
              <a:off x="447936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3"/>
            <p:cNvCxnSpPr/>
            <p:nvPr/>
          </p:nvCxnSpPr>
          <p:spPr>
            <a:xfrm>
              <a:off x="311711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3"/>
            <p:cNvCxnSpPr/>
            <p:nvPr/>
          </p:nvCxnSpPr>
          <p:spPr>
            <a:xfrm>
              <a:off x="326848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3"/>
            <p:cNvCxnSpPr/>
            <p:nvPr/>
          </p:nvCxnSpPr>
          <p:spPr>
            <a:xfrm>
              <a:off x="341984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"/>
            <p:cNvCxnSpPr/>
            <p:nvPr/>
          </p:nvCxnSpPr>
          <p:spPr>
            <a:xfrm>
              <a:off x="357120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372256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236031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"/>
            <p:cNvCxnSpPr/>
            <p:nvPr/>
          </p:nvCxnSpPr>
          <p:spPr>
            <a:xfrm>
              <a:off x="251167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3"/>
            <p:cNvCxnSpPr/>
            <p:nvPr/>
          </p:nvCxnSpPr>
          <p:spPr>
            <a:xfrm>
              <a:off x="266303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3"/>
            <p:cNvCxnSpPr/>
            <p:nvPr/>
          </p:nvCxnSpPr>
          <p:spPr>
            <a:xfrm>
              <a:off x="281439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3"/>
            <p:cNvCxnSpPr/>
            <p:nvPr/>
          </p:nvCxnSpPr>
          <p:spPr>
            <a:xfrm>
              <a:off x="296575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"/>
            <p:cNvCxnSpPr/>
            <p:nvPr/>
          </p:nvCxnSpPr>
          <p:spPr>
            <a:xfrm>
              <a:off x="160350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"/>
            <p:cNvCxnSpPr/>
            <p:nvPr/>
          </p:nvCxnSpPr>
          <p:spPr>
            <a:xfrm>
              <a:off x="175486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3"/>
            <p:cNvCxnSpPr/>
            <p:nvPr/>
          </p:nvCxnSpPr>
          <p:spPr>
            <a:xfrm>
              <a:off x="190622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3"/>
            <p:cNvCxnSpPr/>
            <p:nvPr/>
          </p:nvCxnSpPr>
          <p:spPr>
            <a:xfrm>
              <a:off x="205759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3"/>
            <p:cNvCxnSpPr/>
            <p:nvPr/>
          </p:nvCxnSpPr>
          <p:spPr>
            <a:xfrm>
              <a:off x="220895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3"/>
            <p:cNvCxnSpPr/>
            <p:nvPr/>
          </p:nvCxnSpPr>
          <p:spPr>
            <a:xfrm>
              <a:off x="8467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"/>
            <p:cNvCxnSpPr/>
            <p:nvPr/>
          </p:nvCxnSpPr>
          <p:spPr>
            <a:xfrm>
              <a:off x="9980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3"/>
            <p:cNvCxnSpPr/>
            <p:nvPr/>
          </p:nvCxnSpPr>
          <p:spPr>
            <a:xfrm>
              <a:off x="11494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"/>
            <p:cNvCxnSpPr/>
            <p:nvPr/>
          </p:nvCxnSpPr>
          <p:spPr>
            <a:xfrm>
              <a:off x="130078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"/>
            <p:cNvCxnSpPr/>
            <p:nvPr/>
          </p:nvCxnSpPr>
          <p:spPr>
            <a:xfrm>
              <a:off x="145214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3"/>
          <p:cNvSpPr txBox="1">
            <a:spLocks noGrp="1"/>
          </p:cNvSpPr>
          <p:nvPr>
            <p:ph type="title"/>
          </p:nvPr>
        </p:nvSpPr>
        <p:spPr>
          <a:xfrm>
            <a:off x="1600200" y="2571750"/>
            <a:ext cx="5943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6" name="Google Shape;256;p3"/>
          <p:cNvSpPr txBox="1">
            <a:spLocks noGrp="1"/>
          </p:cNvSpPr>
          <p:nvPr>
            <p:ph type="title" idx="2" hasCustomPrompt="1"/>
          </p:nvPr>
        </p:nvSpPr>
        <p:spPr>
          <a:xfrm>
            <a:off x="3703450" y="1108650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7" name="Google Shape;257;p3"/>
          <p:cNvSpPr txBox="1">
            <a:spLocks noGrp="1"/>
          </p:cNvSpPr>
          <p:nvPr>
            <p:ph type="subTitle" idx="1"/>
          </p:nvPr>
        </p:nvSpPr>
        <p:spPr>
          <a:xfrm>
            <a:off x="2514700" y="3451925"/>
            <a:ext cx="411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"/>
          <p:cNvSpPr/>
          <p:nvPr/>
        </p:nvSpPr>
        <p:spPr>
          <a:xfrm flipH="1">
            <a:off x="4114755" y="4480698"/>
            <a:ext cx="5107901" cy="1348215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"/>
          <p:cNvSpPr/>
          <p:nvPr/>
        </p:nvSpPr>
        <p:spPr>
          <a:xfrm>
            <a:off x="140850" y="-407950"/>
            <a:ext cx="1158300" cy="11583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"/>
          <p:cNvSpPr/>
          <p:nvPr/>
        </p:nvSpPr>
        <p:spPr>
          <a:xfrm rot="10068398">
            <a:off x="8168335" y="588220"/>
            <a:ext cx="511336" cy="511336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"/>
          <p:cNvSpPr/>
          <p:nvPr/>
        </p:nvSpPr>
        <p:spPr>
          <a:xfrm rot="2700000">
            <a:off x="6579482" y="1408369"/>
            <a:ext cx="1732639" cy="457325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"/>
          <p:cNvSpPr/>
          <p:nvPr/>
        </p:nvSpPr>
        <p:spPr>
          <a:xfrm rot="2700000">
            <a:off x="7737659" y="3269069"/>
            <a:ext cx="731431" cy="731431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"/>
          <p:cNvSpPr/>
          <p:nvPr/>
        </p:nvSpPr>
        <p:spPr>
          <a:xfrm rot="-9797721">
            <a:off x="1815581" y="3825088"/>
            <a:ext cx="914284" cy="91428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"/>
          <p:cNvGrpSpPr/>
          <p:nvPr/>
        </p:nvGrpSpPr>
        <p:grpSpPr>
          <a:xfrm>
            <a:off x="613347" y="4151969"/>
            <a:ext cx="213300" cy="1128313"/>
            <a:chOff x="2755175" y="3956113"/>
            <a:chExt cx="213300" cy="1128313"/>
          </a:xfrm>
        </p:grpSpPr>
        <p:grpSp>
          <p:nvGrpSpPr>
            <p:cNvPr id="265" name="Google Shape;265;p3"/>
            <p:cNvGrpSpPr/>
            <p:nvPr/>
          </p:nvGrpSpPr>
          <p:grpSpPr>
            <a:xfrm rot="10800000" flipH="1">
              <a:off x="2755175" y="4177225"/>
              <a:ext cx="213300" cy="907200"/>
              <a:chOff x="5212200" y="4052875"/>
              <a:chExt cx="213300" cy="9072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5212200" y="4052875"/>
                <a:ext cx="213300" cy="640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5227350" y="4777075"/>
                <a:ext cx="183000" cy="183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268;p3"/>
            <p:cNvSpPr/>
            <p:nvPr/>
          </p:nvSpPr>
          <p:spPr>
            <a:xfrm rot="10800000" flipH="1">
              <a:off x="2793275" y="3956113"/>
              <a:ext cx="137100" cy="137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8"/>
          <p:cNvGrpSpPr/>
          <p:nvPr/>
        </p:nvGrpSpPr>
        <p:grpSpPr>
          <a:xfrm>
            <a:off x="-45750" y="-48000"/>
            <a:ext cx="9235500" cy="5239500"/>
            <a:chOff x="-45750" y="-48000"/>
            <a:chExt cx="9235500" cy="5239500"/>
          </a:xfrm>
        </p:grpSpPr>
        <p:cxnSp>
          <p:nvCxnSpPr>
            <p:cNvPr id="765" name="Google Shape;765;p8"/>
            <p:cNvCxnSpPr/>
            <p:nvPr/>
          </p:nvCxnSpPr>
          <p:spPr>
            <a:xfrm>
              <a:off x="899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8"/>
            <p:cNvCxnSpPr/>
            <p:nvPr/>
          </p:nvCxnSpPr>
          <p:spPr>
            <a:xfrm>
              <a:off x="2412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8"/>
            <p:cNvCxnSpPr/>
            <p:nvPr/>
          </p:nvCxnSpPr>
          <p:spPr>
            <a:xfrm>
              <a:off x="3926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8"/>
            <p:cNvCxnSpPr/>
            <p:nvPr/>
          </p:nvCxnSpPr>
          <p:spPr>
            <a:xfrm>
              <a:off x="54398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8"/>
            <p:cNvCxnSpPr/>
            <p:nvPr/>
          </p:nvCxnSpPr>
          <p:spPr>
            <a:xfrm>
              <a:off x="69534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8"/>
            <p:cNvCxnSpPr/>
            <p:nvPr/>
          </p:nvCxnSpPr>
          <p:spPr>
            <a:xfrm>
              <a:off x="-28650" y="5478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8"/>
            <p:cNvCxnSpPr/>
            <p:nvPr/>
          </p:nvCxnSpPr>
          <p:spPr>
            <a:xfrm>
              <a:off x="-28650" y="6980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8"/>
            <p:cNvCxnSpPr/>
            <p:nvPr/>
          </p:nvCxnSpPr>
          <p:spPr>
            <a:xfrm>
              <a:off x="-28650" y="84825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8"/>
            <p:cNvCxnSpPr/>
            <p:nvPr/>
          </p:nvCxnSpPr>
          <p:spPr>
            <a:xfrm>
              <a:off x="-28650" y="99846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8"/>
            <p:cNvCxnSpPr/>
            <p:nvPr/>
          </p:nvCxnSpPr>
          <p:spPr>
            <a:xfrm>
              <a:off x="-28650" y="114867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8"/>
            <p:cNvCxnSpPr/>
            <p:nvPr/>
          </p:nvCxnSpPr>
          <p:spPr>
            <a:xfrm>
              <a:off x="-28650" y="129887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8"/>
            <p:cNvCxnSpPr/>
            <p:nvPr/>
          </p:nvCxnSpPr>
          <p:spPr>
            <a:xfrm>
              <a:off x="-28650" y="144908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8"/>
            <p:cNvCxnSpPr/>
            <p:nvPr/>
          </p:nvCxnSpPr>
          <p:spPr>
            <a:xfrm>
              <a:off x="-28650" y="159929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8"/>
            <p:cNvCxnSpPr/>
            <p:nvPr/>
          </p:nvCxnSpPr>
          <p:spPr>
            <a:xfrm>
              <a:off x="-28650" y="174949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8"/>
            <p:cNvCxnSpPr/>
            <p:nvPr/>
          </p:nvCxnSpPr>
          <p:spPr>
            <a:xfrm>
              <a:off x="-28650" y="189970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8"/>
            <p:cNvCxnSpPr/>
            <p:nvPr/>
          </p:nvCxnSpPr>
          <p:spPr>
            <a:xfrm>
              <a:off x="-28650" y="204991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8"/>
            <p:cNvCxnSpPr/>
            <p:nvPr/>
          </p:nvCxnSpPr>
          <p:spPr>
            <a:xfrm>
              <a:off x="-28650" y="220012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8"/>
            <p:cNvCxnSpPr/>
            <p:nvPr/>
          </p:nvCxnSpPr>
          <p:spPr>
            <a:xfrm>
              <a:off x="-28650" y="235032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8"/>
            <p:cNvCxnSpPr/>
            <p:nvPr/>
          </p:nvCxnSpPr>
          <p:spPr>
            <a:xfrm>
              <a:off x="-28650" y="250053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8"/>
            <p:cNvCxnSpPr/>
            <p:nvPr/>
          </p:nvCxnSpPr>
          <p:spPr>
            <a:xfrm>
              <a:off x="-28650" y="265074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8"/>
            <p:cNvCxnSpPr/>
            <p:nvPr/>
          </p:nvCxnSpPr>
          <p:spPr>
            <a:xfrm>
              <a:off x="-28650" y="280094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8"/>
            <p:cNvCxnSpPr/>
            <p:nvPr/>
          </p:nvCxnSpPr>
          <p:spPr>
            <a:xfrm>
              <a:off x="-28650" y="295115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8"/>
            <p:cNvCxnSpPr/>
            <p:nvPr/>
          </p:nvCxnSpPr>
          <p:spPr>
            <a:xfrm>
              <a:off x="-28650" y="310136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8"/>
            <p:cNvCxnSpPr/>
            <p:nvPr/>
          </p:nvCxnSpPr>
          <p:spPr>
            <a:xfrm>
              <a:off x="-28650" y="325156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8"/>
            <p:cNvCxnSpPr/>
            <p:nvPr/>
          </p:nvCxnSpPr>
          <p:spPr>
            <a:xfrm>
              <a:off x="-28650" y="340177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8"/>
            <p:cNvCxnSpPr/>
            <p:nvPr/>
          </p:nvCxnSpPr>
          <p:spPr>
            <a:xfrm>
              <a:off x="-28650" y="355198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8"/>
            <p:cNvCxnSpPr/>
            <p:nvPr/>
          </p:nvCxnSpPr>
          <p:spPr>
            <a:xfrm>
              <a:off x="-28650" y="370219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8"/>
            <p:cNvCxnSpPr/>
            <p:nvPr/>
          </p:nvCxnSpPr>
          <p:spPr>
            <a:xfrm>
              <a:off x="-28650" y="385239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8"/>
            <p:cNvCxnSpPr/>
            <p:nvPr/>
          </p:nvCxnSpPr>
          <p:spPr>
            <a:xfrm>
              <a:off x="-28650" y="400260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8"/>
            <p:cNvCxnSpPr/>
            <p:nvPr/>
          </p:nvCxnSpPr>
          <p:spPr>
            <a:xfrm>
              <a:off x="-28650" y="415281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8"/>
            <p:cNvCxnSpPr/>
            <p:nvPr/>
          </p:nvCxnSpPr>
          <p:spPr>
            <a:xfrm>
              <a:off x="-28650" y="430301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8"/>
            <p:cNvCxnSpPr/>
            <p:nvPr/>
          </p:nvCxnSpPr>
          <p:spPr>
            <a:xfrm>
              <a:off x="-28650" y="445322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8"/>
            <p:cNvCxnSpPr/>
            <p:nvPr/>
          </p:nvCxnSpPr>
          <p:spPr>
            <a:xfrm>
              <a:off x="-45750" y="4603417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8"/>
            <p:cNvCxnSpPr/>
            <p:nvPr/>
          </p:nvCxnSpPr>
          <p:spPr>
            <a:xfrm>
              <a:off x="-28650" y="39765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8"/>
            <p:cNvCxnSpPr/>
            <p:nvPr/>
          </p:nvCxnSpPr>
          <p:spPr>
            <a:xfrm>
              <a:off x="-28650" y="24745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8"/>
            <p:cNvCxnSpPr/>
            <p:nvPr/>
          </p:nvCxnSpPr>
          <p:spPr>
            <a:xfrm>
              <a:off x="-28650" y="972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8"/>
            <p:cNvCxnSpPr/>
            <p:nvPr/>
          </p:nvCxnSpPr>
          <p:spPr>
            <a:xfrm>
              <a:off x="-45750" y="50540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8"/>
            <p:cNvCxnSpPr/>
            <p:nvPr/>
          </p:nvCxnSpPr>
          <p:spPr>
            <a:xfrm>
              <a:off x="-45750" y="49038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8"/>
            <p:cNvCxnSpPr/>
            <p:nvPr/>
          </p:nvCxnSpPr>
          <p:spPr>
            <a:xfrm>
              <a:off x="-45750" y="47536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8"/>
            <p:cNvCxnSpPr/>
            <p:nvPr/>
          </p:nvCxnSpPr>
          <p:spPr>
            <a:xfrm>
              <a:off x="841475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8"/>
            <p:cNvCxnSpPr/>
            <p:nvPr/>
          </p:nvCxnSpPr>
          <p:spPr>
            <a:xfrm>
              <a:off x="856611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8"/>
            <p:cNvCxnSpPr/>
            <p:nvPr/>
          </p:nvCxnSpPr>
          <p:spPr>
            <a:xfrm>
              <a:off x="87174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8"/>
            <p:cNvCxnSpPr/>
            <p:nvPr/>
          </p:nvCxnSpPr>
          <p:spPr>
            <a:xfrm>
              <a:off x="88688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8"/>
            <p:cNvCxnSpPr/>
            <p:nvPr/>
          </p:nvCxnSpPr>
          <p:spPr>
            <a:xfrm>
              <a:off x="90202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8"/>
            <p:cNvCxnSpPr/>
            <p:nvPr/>
          </p:nvCxnSpPr>
          <p:spPr>
            <a:xfrm>
              <a:off x="765795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8"/>
            <p:cNvCxnSpPr/>
            <p:nvPr/>
          </p:nvCxnSpPr>
          <p:spPr>
            <a:xfrm>
              <a:off x="780931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8"/>
            <p:cNvCxnSpPr/>
            <p:nvPr/>
          </p:nvCxnSpPr>
          <p:spPr>
            <a:xfrm>
              <a:off x="79606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8"/>
            <p:cNvCxnSpPr/>
            <p:nvPr/>
          </p:nvCxnSpPr>
          <p:spPr>
            <a:xfrm>
              <a:off x="81120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8"/>
            <p:cNvCxnSpPr/>
            <p:nvPr/>
          </p:nvCxnSpPr>
          <p:spPr>
            <a:xfrm>
              <a:off x="82634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8"/>
            <p:cNvCxnSpPr/>
            <p:nvPr/>
          </p:nvCxnSpPr>
          <p:spPr>
            <a:xfrm>
              <a:off x="690114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8"/>
            <p:cNvCxnSpPr/>
            <p:nvPr/>
          </p:nvCxnSpPr>
          <p:spPr>
            <a:xfrm>
              <a:off x="705251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8"/>
            <p:cNvCxnSpPr/>
            <p:nvPr/>
          </p:nvCxnSpPr>
          <p:spPr>
            <a:xfrm>
              <a:off x="720387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8"/>
            <p:cNvCxnSpPr/>
            <p:nvPr/>
          </p:nvCxnSpPr>
          <p:spPr>
            <a:xfrm>
              <a:off x="735523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8"/>
            <p:cNvCxnSpPr/>
            <p:nvPr/>
          </p:nvCxnSpPr>
          <p:spPr>
            <a:xfrm>
              <a:off x="750659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8"/>
            <p:cNvCxnSpPr/>
            <p:nvPr/>
          </p:nvCxnSpPr>
          <p:spPr>
            <a:xfrm>
              <a:off x="614434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8"/>
            <p:cNvCxnSpPr/>
            <p:nvPr/>
          </p:nvCxnSpPr>
          <p:spPr>
            <a:xfrm>
              <a:off x="629570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8"/>
            <p:cNvCxnSpPr/>
            <p:nvPr/>
          </p:nvCxnSpPr>
          <p:spPr>
            <a:xfrm>
              <a:off x="644706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8"/>
            <p:cNvCxnSpPr/>
            <p:nvPr/>
          </p:nvCxnSpPr>
          <p:spPr>
            <a:xfrm>
              <a:off x="659842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8"/>
            <p:cNvCxnSpPr/>
            <p:nvPr/>
          </p:nvCxnSpPr>
          <p:spPr>
            <a:xfrm>
              <a:off x="674978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8"/>
            <p:cNvCxnSpPr/>
            <p:nvPr/>
          </p:nvCxnSpPr>
          <p:spPr>
            <a:xfrm>
              <a:off x="538753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8"/>
            <p:cNvCxnSpPr/>
            <p:nvPr/>
          </p:nvCxnSpPr>
          <p:spPr>
            <a:xfrm>
              <a:off x="553889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8"/>
            <p:cNvCxnSpPr/>
            <p:nvPr/>
          </p:nvCxnSpPr>
          <p:spPr>
            <a:xfrm>
              <a:off x="569025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8"/>
            <p:cNvCxnSpPr/>
            <p:nvPr/>
          </p:nvCxnSpPr>
          <p:spPr>
            <a:xfrm>
              <a:off x="584162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8"/>
            <p:cNvCxnSpPr/>
            <p:nvPr/>
          </p:nvCxnSpPr>
          <p:spPr>
            <a:xfrm>
              <a:off x="599298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8"/>
            <p:cNvCxnSpPr/>
            <p:nvPr/>
          </p:nvCxnSpPr>
          <p:spPr>
            <a:xfrm>
              <a:off x="463073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8"/>
            <p:cNvCxnSpPr/>
            <p:nvPr/>
          </p:nvCxnSpPr>
          <p:spPr>
            <a:xfrm>
              <a:off x="478209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8"/>
            <p:cNvCxnSpPr/>
            <p:nvPr/>
          </p:nvCxnSpPr>
          <p:spPr>
            <a:xfrm>
              <a:off x="493345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8"/>
            <p:cNvCxnSpPr/>
            <p:nvPr/>
          </p:nvCxnSpPr>
          <p:spPr>
            <a:xfrm>
              <a:off x="508481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8"/>
            <p:cNvCxnSpPr/>
            <p:nvPr/>
          </p:nvCxnSpPr>
          <p:spPr>
            <a:xfrm>
              <a:off x="523617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8"/>
            <p:cNvCxnSpPr/>
            <p:nvPr/>
          </p:nvCxnSpPr>
          <p:spPr>
            <a:xfrm>
              <a:off x="387392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8"/>
            <p:cNvCxnSpPr/>
            <p:nvPr/>
          </p:nvCxnSpPr>
          <p:spPr>
            <a:xfrm>
              <a:off x="402528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8"/>
            <p:cNvCxnSpPr/>
            <p:nvPr/>
          </p:nvCxnSpPr>
          <p:spPr>
            <a:xfrm>
              <a:off x="417664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8"/>
            <p:cNvCxnSpPr/>
            <p:nvPr/>
          </p:nvCxnSpPr>
          <p:spPr>
            <a:xfrm>
              <a:off x="432800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8"/>
            <p:cNvCxnSpPr/>
            <p:nvPr/>
          </p:nvCxnSpPr>
          <p:spPr>
            <a:xfrm>
              <a:off x="447936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8"/>
            <p:cNvCxnSpPr/>
            <p:nvPr/>
          </p:nvCxnSpPr>
          <p:spPr>
            <a:xfrm>
              <a:off x="311711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8"/>
            <p:cNvCxnSpPr/>
            <p:nvPr/>
          </p:nvCxnSpPr>
          <p:spPr>
            <a:xfrm>
              <a:off x="326848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8"/>
            <p:cNvCxnSpPr/>
            <p:nvPr/>
          </p:nvCxnSpPr>
          <p:spPr>
            <a:xfrm>
              <a:off x="341984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8"/>
            <p:cNvCxnSpPr/>
            <p:nvPr/>
          </p:nvCxnSpPr>
          <p:spPr>
            <a:xfrm>
              <a:off x="357120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8"/>
            <p:cNvCxnSpPr/>
            <p:nvPr/>
          </p:nvCxnSpPr>
          <p:spPr>
            <a:xfrm>
              <a:off x="372256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8"/>
            <p:cNvCxnSpPr/>
            <p:nvPr/>
          </p:nvCxnSpPr>
          <p:spPr>
            <a:xfrm>
              <a:off x="236031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8"/>
            <p:cNvCxnSpPr/>
            <p:nvPr/>
          </p:nvCxnSpPr>
          <p:spPr>
            <a:xfrm>
              <a:off x="251167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8"/>
            <p:cNvCxnSpPr/>
            <p:nvPr/>
          </p:nvCxnSpPr>
          <p:spPr>
            <a:xfrm>
              <a:off x="266303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8"/>
            <p:cNvCxnSpPr/>
            <p:nvPr/>
          </p:nvCxnSpPr>
          <p:spPr>
            <a:xfrm>
              <a:off x="281439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8"/>
            <p:cNvCxnSpPr/>
            <p:nvPr/>
          </p:nvCxnSpPr>
          <p:spPr>
            <a:xfrm>
              <a:off x="296575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8"/>
            <p:cNvCxnSpPr/>
            <p:nvPr/>
          </p:nvCxnSpPr>
          <p:spPr>
            <a:xfrm>
              <a:off x="160350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8"/>
            <p:cNvCxnSpPr/>
            <p:nvPr/>
          </p:nvCxnSpPr>
          <p:spPr>
            <a:xfrm>
              <a:off x="175486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8"/>
            <p:cNvCxnSpPr/>
            <p:nvPr/>
          </p:nvCxnSpPr>
          <p:spPr>
            <a:xfrm>
              <a:off x="190622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8"/>
            <p:cNvCxnSpPr/>
            <p:nvPr/>
          </p:nvCxnSpPr>
          <p:spPr>
            <a:xfrm>
              <a:off x="205759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8"/>
            <p:cNvCxnSpPr/>
            <p:nvPr/>
          </p:nvCxnSpPr>
          <p:spPr>
            <a:xfrm>
              <a:off x="220895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8"/>
            <p:cNvCxnSpPr/>
            <p:nvPr/>
          </p:nvCxnSpPr>
          <p:spPr>
            <a:xfrm>
              <a:off x="8467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8"/>
            <p:cNvCxnSpPr/>
            <p:nvPr/>
          </p:nvCxnSpPr>
          <p:spPr>
            <a:xfrm>
              <a:off x="9980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8"/>
            <p:cNvCxnSpPr/>
            <p:nvPr/>
          </p:nvCxnSpPr>
          <p:spPr>
            <a:xfrm>
              <a:off x="11494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8"/>
            <p:cNvCxnSpPr/>
            <p:nvPr/>
          </p:nvCxnSpPr>
          <p:spPr>
            <a:xfrm>
              <a:off x="130078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8"/>
            <p:cNvCxnSpPr/>
            <p:nvPr/>
          </p:nvCxnSpPr>
          <p:spPr>
            <a:xfrm>
              <a:off x="145214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9" name="Google Shape;859;p8"/>
          <p:cNvGrpSpPr/>
          <p:nvPr/>
        </p:nvGrpSpPr>
        <p:grpSpPr>
          <a:xfrm>
            <a:off x="228850" y="3672575"/>
            <a:ext cx="1439475" cy="1242325"/>
            <a:chOff x="7526125" y="165975"/>
            <a:chExt cx="1439475" cy="1242325"/>
          </a:xfrm>
        </p:grpSpPr>
        <p:sp>
          <p:nvSpPr>
            <p:cNvPr id="860" name="Google Shape;860;p8"/>
            <p:cNvSpPr/>
            <p:nvPr/>
          </p:nvSpPr>
          <p:spPr>
            <a:xfrm>
              <a:off x="796935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752612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885580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841257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796935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752612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85580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41257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796935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752612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885580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841257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796935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752612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885580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41257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8"/>
          <p:cNvSpPr/>
          <p:nvPr/>
        </p:nvSpPr>
        <p:spPr>
          <a:xfrm>
            <a:off x="512825" y="399825"/>
            <a:ext cx="8066100" cy="43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p8"/>
          <p:cNvSpPr txBox="1">
            <a:spLocks noGrp="1"/>
          </p:cNvSpPr>
          <p:nvPr>
            <p:ph type="body" idx="1"/>
          </p:nvPr>
        </p:nvSpPr>
        <p:spPr>
          <a:xfrm>
            <a:off x="720000" y="1472700"/>
            <a:ext cx="3322200" cy="28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9" name="Google Shape;879;p8"/>
          <p:cNvSpPr/>
          <p:nvPr/>
        </p:nvSpPr>
        <p:spPr>
          <a:xfrm flipH="1">
            <a:off x="-574818" y="4285687"/>
            <a:ext cx="4343236" cy="1146384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8"/>
          <p:cNvSpPr/>
          <p:nvPr/>
        </p:nvSpPr>
        <p:spPr>
          <a:xfrm rot="9202736">
            <a:off x="377281" y="696159"/>
            <a:ext cx="274500" cy="274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8"/>
          <p:cNvSpPr/>
          <p:nvPr/>
        </p:nvSpPr>
        <p:spPr>
          <a:xfrm>
            <a:off x="2602659" y="4374906"/>
            <a:ext cx="457200" cy="4572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10"/>
          <p:cNvGrpSpPr/>
          <p:nvPr/>
        </p:nvGrpSpPr>
        <p:grpSpPr>
          <a:xfrm>
            <a:off x="-45750" y="-48000"/>
            <a:ext cx="9235500" cy="5239500"/>
            <a:chOff x="-45750" y="-48000"/>
            <a:chExt cx="9235500" cy="5239500"/>
          </a:xfrm>
        </p:grpSpPr>
        <p:cxnSp>
          <p:nvCxnSpPr>
            <p:cNvPr id="1023" name="Google Shape;1023;p10"/>
            <p:cNvCxnSpPr/>
            <p:nvPr/>
          </p:nvCxnSpPr>
          <p:spPr>
            <a:xfrm>
              <a:off x="899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10"/>
            <p:cNvCxnSpPr/>
            <p:nvPr/>
          </p:nvCxnSpPr>
          <p:spPr>
            <a:xfrm>
              <a:off x="2412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10"/>
            <p:cNvCxnSpPr/>
            <p:nvPr/>
          </p:nvCxnSpPr>
          <p:spPr>
            <a:xfrm>
              <a:off x="3926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10"/>
            <p:cNvCxnSpPr/>
            <p:nvPr/>
          </p:nvCxnSpPr>
          <p:spPr>
            <a:xfrm>
              <a:off x="54398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0"/>
            <p:cNvCxnSpPr/>
            <p:nvPr/>
          </p:nvCxnSpPr>
          <p:spPr>
            <a:xfrm>
              <a:off x="69534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0"/>
            <p:cNvCxnSpPr/>
            <p:nvPr/>
          </p:nvCxnSpPr>
          <p:spPr>
            <a:xfrm>
              <a:off x="-28650" y="5478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10"/>
            <p:cNvCxnSpPr/>
            <p:nvPr/>
          </p:nvCxnSpPr>
          <p:spPr>
            <a:xfrm>
              <a:off x="-28650" y="6980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10"/>
            <p:cNvCxnSpPr/>
            <p:nvPr/>
          </p:nvCxnSpPr>
          <p:spPr>
            <a:xfrm>
              <a:off x="-28650" y="84825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10"/>
            <p:cNvCxnSpPr/>
            <p:nvPr/>
          </p:nvCxnSpPr>
          <p:spPr>
            <a:xfrm>
              <a:off x="-28650" y="99846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10"/>
            <p:cNvCxnSpPr/>
            <p:nvPr/>
          </p:nvCxnSpPr>
          <p:spPr>
            <a:xfrm>
              <a:off x="-28650" y="114867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10"/>
            <p:cNvCxnSpPr/>
            <p:nvPr/>
          </p:nvCxnSpPr>
          <p:spPr>
            <a:xfrm>
              <a:off x="-28650" y="129887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10"/>
            <p:cNvCxnSpPr/>
            <p:nvPr/>
          </p:nvCxnSpPr>
          <p:spPr>
            <a:xfrm>
              <a:off x="-28650" y="144908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10"/>
            <p:cNvCxnSpPr/>
            <p:nvPr/>
          </p:nvCxnSpPr>
          <p:spPr>
            <a:xfrm>
              <a:off x="-28650" y="159929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10"/>
            <p:cNvCxnSpPr/>
            <p:nvPr/>
          </p:nvCxnSpPr>
          <p:spPr>
            <a:xfrm>
              <a:off x="-28650" y="174949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10"/>
            <p:cNvCxnSpPr/>
            <p:nvPr/>
          </p:nvCxnSpPr>
          <p:spPr>
            <a:xfrm>
              <a:off x="-28650" y="189970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10"/>
            <p:cNvCxnSpPr/>
            <p:nvPr/>
          </p:nvCxnSpPr>
          <p:spPr>
            <a:xfrm>
              <a:off x="-28650" y="204991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10"/>
            <p:cNvCxnSpPr/>
            <p:nvPr/>
          </p:nvCxnSpPr>
          <p:spPr>
            <a:xfrm>
              <a:off x="-28650" y="220012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10"/>
            <p:cNvCxnSpPr/>
            <p:nvPr/>
          </p:nvCxnSpPr>
          <p:spPr>
            <a:xfrm>
              <a:off x="-28650" y="235032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10"/>
            <p:cNvCxnSpPr/>
            <p:nvPr/>
          </p:nvCxnSpPr>
          <p:spPr>
            <a:xfrm>
              <a:off x="-28650" y="250053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10"/>
            <p:cNvCxnSpPr/>
            <p:nvPr/>
          </p:nvCxnSpPr>
          <p:spPr>
            <a:xfrm>
              <a:off x="-28650" y="265074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10"/>
            <p:cNvCxnSpPr/>
            <p:nvPr/>
          </p:nvCxnSpPr>
          <p:spPr>
            <a:xfrm>
              <a:off x="-28650" y="280094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10"/>
            <p:cNvCxnSpPr/>
            <p:nvPr/>
          </p:nvCxnSpPr>
          <p:spPr>
            <a:xfrm>
              <a:off x="-28650" y="295115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10"/>
            <p:cNvCxnSpPr/>
            <p:nvPr/>
          </p:nvCxnSpPr>
          <p:spPr>
            <a:xfrm>
              <a:off x="-28650" y="310136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10"/>
            <p:cNvCxnSpPr/>
            <p:nvPr/>
          </p:nvCxnSpPr>
          <p:spPr>
            <a:xfrm>
              <a:off x="-28650" y="325156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10"/>
            <p:cNvCxnSpPr/>
            <p:nvPr/>
          </p:nvCxnSpPr>
          <p:spPr>
            <a:xfrm>
              <a:off x="-28650" y="340177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10"/>
            <p:cNvCxnSpPr/>
            <p:nvPr/>
          </p:nvCxnSpPr>
          <p:spPr>
            <a:xfrm>
              <a:off x="-28650" y="355198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10"/>
            <p:cNvCxnSpPr/>
            <p:nvPr/>
          </p:nvCxnSpPr>
          <p:spPr>
            <a:xfrm>
              <a:off x="-28650" y="370219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0"/>
            <p:cNvCxnSpPr/>
            <p:nvPr/>
          </p:nvCxnSpPr>
          <p:spPr>
            <a:xfrm>
              <a:off x="-28650" y="385239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0"/>
            <p:cNvCxnSpPr/>
            <p:nvPr/>
          </p:nvCxnSpPr>
          <p:spPr>
            <a:xfrm>
              <a:off x="-28650" y="400260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0"/>
            <p:cNvCxnSpPr/>
            <p:nvPr/>
          </p:nvCxnSpPr>
          <p:spPr>
            <a:xfrm>
              <a:off x="-28650" y="415281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0"/>
            <p:cNvCxnSpPr/>
            <p:nvPr/>
          </p:nvCxnSpPr>
          <p:spPr>
            <a:xfrm>
              <a:off x="-28650" y="430301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0"/>
            <p:cNvCxnSpPr/>
            <p:nvPr/>
          </p:nvCxnSpPr>
          <p:spPr>
            <a:xfrm>
              <a:off x="-28650" y="445322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0"/>
            <p:cNvCxnSpPr/>
            <p:nvPr/>
          </p:nvCxnSpPr>
          <p:spPr>
            <a:xfrm>
              <a:off x="-45750" y="4603417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0"/>
            <p:cNvCxnSpPr/>
            <p:nvPr/>
          </p:nvCxnSpPr>
          <p:spPr>
            <a:xfrm>
              <a:off x="-28650" y="39765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0"/>
            <p:cNvCxnSpPr/>
            <p:nvPr/>
          </p:nvCxnSpPr>
          <p:spPr>
            <a:xfrm>
              <a:off x="-28650" y="24745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0"/>
            <p:cNvCxnSpPr/>
            <p:nvPr/>
          </p:nvCxnSpPr>
          <p:spPr>
            <a:xfrm>
              <a:off x="-28650" y="972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0"/>
            <p:cNvCxnSpPr/>
            <p:nvPr/>
          </p:nvCxnSpPr>
          <p:spPr>
            <a:xfrm>
              <a:off x="-45750" y="50540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0"/>
            <p:cNvCxnSpPr/>
            <p:nvPr/>
          </p:nvCxnSpPr>
          <p:spPr>
            <a:xfrm>
              <a:off x="-45750" y="49038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0"/>
            <p:cNvCxnSpPr/>
            <p:nvPr/>
          </p:nvCxnSpPr>
          <p:spPr>
            <a:xfrm>
              <a:off x="-45750" y="47536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0"/>
            <p:cNvCxnSpPr/>
            <p:nvPr/>
          </p:nvCxnSpPr>
          <p:spPr>
            <a:xfrm>
              <a:off x="841475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0"/>
            <p:cNvCxnSpPr/>
            <p:nvPr/>
          </p:nvCxnSpPr>
          <p:spPr>
            <a:xfrm>
              <a:off x="856611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0"/>
            <p:cNvCxnSpPr/>
            <p:nvPr/>
          </p:nvCxnSpPr>
          <p:spPr>
            <a:xfrm>
              <a:off x="87174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10"/>
            <p:cNvCxnSpPr/>
            <p:nvPr/>
          </p:nvCxnSpPr>
          <p:spPr>
            <a:xfrm>
              <a:off x="88688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10"/>
            <p:cNvCxnSpPr/>
            <p:nvPr/>
          </p:nvCxnSpPr>
          <p:spPr>
            <a:xfrm>
              <a:off x="90202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10"/>
            <p:cNvCxnSpPr/>
            <p:nvPr/>
          </p:nvCxnSpPr>
          <p:spPr>
            <a:xfrm>
              <a:off x="765795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10"/>
            <p:cNvCxnSpPr/>
            <p:nvPr/>
          </p:nvCxnSpPr>
          <p:spPr>
            <a:xfrm>
              <a:off x="780931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0"/>
            <p:cNvCxnSpPr/>
            <p:nvPr/>
          </p:nvCxnSpPr>
          <p:spPr>
            <a:xfrm>
              <a:off x="79606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0"/>
            <p:cNvCxnSpPr/>
            <p:nvPr/>
          </p:nvCxnSpPr>
          <p:spPr>
            <a:xfrm>
              <a:off x="81120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0"/>
            <p:cNvCxnSpPr/>
            <p:nvPr/>
          </p:nvCxnSpPr>
          <p:spPr>
            <a:xfrm>
              <a:off x="82634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0"/>
            <p:cNvCxnSpPr/>
            <p:nvPr/>
          </p:nvCxnSpPr>
          <p:spPr>
            <a:xfrm>
              <a:off x="690114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0"/>
            <p:cNvCxnSpPr/>
            <p:nvPr/>
          </p:nvCxnSpPr>
          <p:spPr>
            <a:xfrm>
              <a:off x="705251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0"/>
            <p:cNvCxnSpPr/>
            <p:nvPr/>
          </p:nvCxnSpPr>
          <p:spPr>
            <a:xfrm>
              <a:off x="720387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0"/>
            <p:cNvCxnSpPr/>
            <p:nvPr/>
          </p:nvCxnSpPr>
          <p:spPr>
            <a:xfrm>
              <a:off x="735523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0"/>
            <p:cNvCxnSpPr/>
            <p:nvPr/>
          </p:nvCxnSpPr>
          <p:spPr>
            <a:xfrm>
              <a:off x="750659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10"/>
            <p:cNvCxnSpPr/>
            <p:nvPr/>
          </p:nvCxnSpPr>
          <p:spPr>
            <a:xfrm>
              <a:off x="614434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0"/>
            <p:cNvCxnSpPr/>
            <p:nvPr/>
          </p:nvCxnSpPr>
          <p:spPr>
            <a:xfrm>
              <a:off x="629570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0"/>
            <p:cNvCxnSpPr/>
            <p:nvPr/>
          </p:nvCxnSpPr>
          <p:spPr>
            <a:xfrm>
              <a:off x="644706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0"/>
            <p:cNvCxnSpPr/>
            <p:nvPr/>
          </p:nvCxnSpPr>
          <p:spPr>
            <a:xfrm>
              <a:off x="659842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0"/>
            <p:cNvCxnSpPr/>
            <p:nvPr/>
          </p:nvCxnSpPr>
          <p:spPr>
            <a:xfrm>
              <a:off x="674978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10"/>
            <p:cNvCxnSpPr/>
            <p:nvPr/>
          </p:nvCxnSpPr>
          <p:spPr>
            <a:xfrm>
              <a:off x="538753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10"/>
            <p:cNvCxnSpPr/>
            <p:nvPr/>
          </p:nvCxnSpPr>
          <p:spPr>
            <a:xfrm>
              <a:off x="553889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10"/>
            <p:cNvCxnSpPr/>
            <p:nvPr/>
          </p:nvCxnSpPr>
          <p:spPr>
            <a:xfrm>
              <a:off x="569025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10"/>
            <p:cNvCxnSpPr/>
            <p:nvPr/>
          </p:nvCxnSpPr>
          <p:spPr>
            <a:xfrm>
              <a:off x="584162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10"/>
            <p:cNvCxnSpPr/>
            <p:nvPr/>
          </p:nvCxnSpPr>
          <p:spPr>
            <a:xfrm>
              <a:off x="599298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10"/>
            <p:cNvCxnSpPr/>
            <p:nvPr/>
          </p:nvCxnSpPr>
          <p:spPr>
            <a:xfrm>
              <a:off x="463073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10"/>
            <p:cNvCxnSpPr/>
            <p:nvPr/>
          </p:nvCxnSpPr>
          <p:spPr>
            <a:xfrm>
              <a:off x="478209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10"/>
            <p:cNvCxnSpPr/>
            <p:nvPr/>
          </p:nvCxnSpPr>
          <p:spPr>
            <a:xfrm>
              <a:off x="493345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10"/>
            <p:cNvCxnSpPr/>
            <p:nvPr/>
          </p:nvCxnSpPr>
          <p:spPr>
            <a:xfrm>
              <a:off x="508481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10"/>
            <p:cNvCxnSpPr/>
            <p:nvPr/>
          </p:nvCxnSpPr>
          <p:spPr>
            <a:xfrm>
              <a:off x="523617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10"/>
            <p:cNvCxnSpPr/>
            <p:nvPr/>
          </p:nvCxnSpPr>
          <p:spPr>
            <a:xfrm>
              <a:off x="387392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10"/>
            <p:cNvCxnSpPr/>
            <p:nvPr/>
          </p:nvCxnSpPr>
          <p:spPr>
            <a:xfrm>
              <a:off x="402528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10"/>
            <p:cNvCxnSpPr/>
            <p:nvPr/>
          </p:nvCxnSpPr>
          <p:spPr>
            <a:xfrm>
              <a:off x="417664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10"/>
            <p:cNvCxnSpPr/>
            <p:nvPr/>
          </p:nvCxnSpPr>
          <p:spPr>
            <a:xfrm>
              <a:off x="432800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10"/>
            <p:cNvCxnSpPr/>
            <p:nvPr/>
          </p:nvCxnSpPr>
          <p:spPr>
            <a:xfrm>
              <a:off x="447936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10"/>
            <p:cNvCxnSpPr/>
            <p:nvPr/>
          </p:nvCxnSpPr>
          <p:spPr>
            <a:xfrm>
              <a:off x="311711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10"/>
            <p:cNvCxnSpPr/>
            <p:nvPr/>
          </p:nvCxnSpPr>
          <p:spPr>
            <a:xfrm>
              <a:off x="326848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10"/>
            <p:cNvCxnSpPr/>
            <p:nvPr/>
          </p:nvCxnSpPr>
          <p:spPr>
            <a:xfrm>
              <a:off x="341984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10"/>
            <p:cNvCxnSpPr/>
            <p:nvPr/>
          </p:nvCxnSpPr>
          <p:spPr>
            <a:xfrm>
              <a:off x="357120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10"/>
            <p:cNvCxnSpPr/>
            <p:nvPr/>
          </p:nvCxnSpPr>
          <p:spPr>
            <a:xfrm>
              <a:off x="372256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10"/>
            <p:cNvCxnSpPr/>
            <p:nvPr/>
          </p:nvCxnSpPr>
          <p:spPr>
            <a:xfrm>
              <a:off x="236031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10"/>
            <p:cNvCxnSpPr/>
            <p:nvPr/>
          </p:nvCxnSpPr>
          <p:spPr>
            <a:xfrm>
              <a:off x="251167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10"/>
            <p:cNvCxnSpPr/>
            <p:nvPr/>
          </p:nvCxnSpPr>
          <p:spPr>
            <a:xfrm>
              <a:off x="266303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10"/>
            <p:cNvCxnSpPr/>
            <p:nvPr/>
          </p:nvCxnSpPr>
          <p:spPr>
            <a:xfrm>
              <a:off x="281439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10"/>
            <p:cNvCxnSpPr/>
            <p:nvPr/>
          </p:nvCxnSpPr>
          <p:spPr>
            <a:xfrm>
              <a:off x="296575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10"/>
            <p:cNvCxnSpPr/>
            <p:nvPr/>
          </p:nvCxnSpPr>
          <p:spPr>
            <a:xfrm>
              <a:off x="160350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10"/>
            <p:cNvCxnSpPr/>
            <p:nvPr/>
          </p:nvCxnSpPr>
          <p:spPr>
            <a:xfrm>
              <a:off x="175486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10"/>
            <p:cNvCxnSpPr/>
            <p:nvPr/>
          </p:nvCxnSpPr>
          <p:spPr>
            <a:xfrm>
              <a:off x="190622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10"/>
            <p:cNvCxnSpPr/>
            <p:nvPr/>
          </p:nvCxnSpPr>
          <p:spPr>
            <a:xfrm>
              <a:off x="205759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10"/>
            <p:cNvCxnSpPr/>
            <p:nvPr/>
          </p:nvCxnSpPr>
          <p:spPr>
            <a:xfrm>
              <a:off x="220895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10"/>
            <p:cNvCxnSpPr/>
            <p:nvPr/>
          </p:nvCxnSpPr>
          <p:spPr>
            <a:xfrm>
              <a:off x="8467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10"/>
            <p:cNvCxnSpPr/>
            <p:nvPr/>
          </p:nvCxnSpPr>
          <p:spPr>
            <a:xfrm>
              <a:off x="9980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10"/>
            <p:cNvCxnSpPr/>
            <p:nvPr/>
          </p:nvCxnSpPr>
          <p:spPr>
            <a:xfrm>
              <a:off x="11494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10"/>
            <p:cNvCxnSpPr/>
            <p:nvPr/>
          </p:nvCxnSpPr>
          <p:spPr>
            <a:xfrm>
              <a:off x="130078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10"/>
            <p:cNvCxnSpPr/>
            <p:nvPr/>
          </p:nvCxnSpPr>
          <p:spPr>
            <a:xfrm>
              <a:off x="145214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7" name="Google Shape;1117;p10"/>
          <p:cNvGrpSpPr/>
          <p:nvPr/>
        </p:nvGrpSpPr>
        <p:grpSpPr>
          <a:xfrm>
            <a:off x="228850" y="3672575"/>
            <a:ext cx="1439475" cy="1242325"/>
            <a:chOff x="7526125" y="165975"/>
            <a:chExt cx="1439475" cy="1242325"/>
          </a:xfrm>
        </p:grpSpPr>
        <p:sp>
          <p:nvSpPr>
            <p:cNvPr id="1118" name="Google Shape;1118;p10"/>
            <p:cNvSpPr/>
            <p:nvPr/>
          </p:nvSpPr>
          <p:spPr>
            <a:xfrm>
              <a:off x="796935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752612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885580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841257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796935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752612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885580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841257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796935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752612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0"/>
            <p:cNvSpPr/>
            <p:nvPr/>
          </p:nvSpPr>
          <p:spPr>
            <a:xfrm>
              <a:off x="885580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841257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796935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752612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0"/>
            <p:cNvSpPr/>
            <p:nvPr/>
          </p:nvSpPr>
          <p:spPr>
            <a:xfrm>
              <a:off x="885580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0"/>
            <p:cNvSpPr/>
            <p:nvPr/>
          </p:nvSpPr>
          <p:spPr>
            <a:xfrm>
              <a:off x="841257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10"/>
          <p:cNvSpPr txBox="1">
            <a:spLocks noGrp="1"/>
          </p:cNvSpPr>
          <p:nvPr>
            <p:ph type="title"/>
          </p:nvPr>
        </p:nvSpPr>
        <p:spPr>
          <a:xfrm>
            <a:off x="2286000" y="1451851"/>
            <a:ext cx="45720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5" name="Google Shape;1135;p10"/>
          <p:cNvSpPr txBox="1">
            <a:spLocks noGrp="1"/>
          </p:cNvSpPr>
          <p:nvPr>
            <p:ph type="subTitle" idx="1"/>
          </p:nvPr>
        </p:nvSpPr>
        <p:spPr>
          <a:xfrm>
            <a:off x="2391900" y="3394675"/>
            <a:ext cx="43602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10"/>
          <p:cNvSpPr/>
          <p:nvPr/>
        </p:nvSpPr>
        <p:spPr>
          <a:xfrm rot="3579347" flipH="1">
            <a:off x="-818322" y="4187472"/>
            <a:ext cx="2625357" cy="589685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0"/>
          <p:cNvSpPr/>
          <p:nvPr/>
        </p:nvSpPr>
        <p:spPr>
          <a:xfrm rot="2700000">
            <a:off x="5596909" y="4260594"/>
            <a:ext cx="731431" cy="731431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10"/>
          <p:cNvSpPr/>
          <p:nvPr/>
        </p:nvSpPr>
        <p:spPr>
          <a:xfrm>
            <a:off x="5129929" y="351014"/>
            <a:ext cx="731400" cy="7314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10"/>
          <p:cNvGrpSpPr/>
          <p:nvPr/>
        </p:nvGrpSpPr>
        <p:grpSpPr>
          <a:xfrm>
            <a:off x="228850" y="202438"/>
            <a:ext cx="1439475" cy="1242325"/>
            <a:chOff x="7526125" y="165975"/>
            <a:chExt cx="1439475" cy="1242325"/>
          </a:xfrm>
        </p:grpSpPr>
        <p:sp>
          <p:nvSpPr>
            <p:cNvPr id="1140" name="Google Shape;1140;p10"/>
            <p:cNvSpPr/>
            <p:nvPr/>
          </p:nvSpPr>
          <p:spPr>
            <a:xfrm>
              <a:off x="796935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0"/>
            <p:cNvSpPr/>
            <p:nvPr/>
          </p:nvSpPr>
          <p:spPr>
            <a:xfrm>
              <a:off x="752612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0"/>
            <p:cNvSpPr/>
            <p:nvPr/>
          </p:nvSpPr>
          <p:spPr>
            <a:xfrm>
              <a:off x="885580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0"/>
            <p:cNvSpPr/>
            <p:nvPr/>
          </p:nvSpPr>
          <p:spPr>
            <a:xfrm>
              <a:off x="841257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0"/>
            <p:cNvSpPr/>
            <p:nvPr/>
          </p:nvSpPr>
          <p:spPr>
            <a:xfrm>
              <a:off x="796935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752612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0"/>
            <p:cNvSpPr/>
            <p:nvPr/>
          </p:nvSpPr>
          <p:spPr>
            <a:xfrm>
              <a:off x="885580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841257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796935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752612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885580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841257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796935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752612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885580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841257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10"/>
          <p:cNvSpPr/>
          <p:nvPr/>
        </p:nvSpPr>
        <p:spPr>
          <a:xfrm rot="8310398">
            <a:off x="6921356" y="4226556"/>
            <a:ext cx="1435852" cy="143585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0"/>
          <p:cNvSpPr/>
          <p:nvPr/>
        </p:nvSpPr>
        <p:spPr>
          <a:xfrm>
            <a:off x="1424316" y="-540846"/>
            <a:ext cx="1158300" cy="11583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10"/>
          <p:cNvGrpSpPr/>
          <p:nvPr/>
        </p:nvGrpSpPr>
        <p:grpSpPr>
          <a:xfrm rot="6299984" flipH="1">
            <a:off x="8137706" y="2686718"/>
            <a:ext cx="217495" cy="1282208"/>
            <a:chOff x="5227350" y="4146300"/>
            <a:chExt cx="183000" cy="1078850"/>
          </a:xfrm>
        </p:grpSpPr>
        <p:sp>
          <p:nvSpPr>
            <p:cNvPr id="1159" name="Google Shape;1159;p10"/>
            <p:cNvSpPr/>
            <p:nvPr/>
          </p:nvSpPr>
          <p:spPr>
            <a:xfrm>
              <a:off x="5227350" y="4146300"/>
              <a:ext cx="183000" cy="5487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5227350" y="4777075"/>
              <a:ext cx="183000" cy="1830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5227350" y="5042150"/>
              <a:ext cx="183000" cy="1830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10"/>
          <p:cNvSpPr/>
          <p:nvPr/>
        </p:nvSpPr>
        <p:spPr>
          <a:xfrm rot="10068398">
            <a:off x="903235" y="2997020"/>
            <a:ext cx="511336" cy="511336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0"/>
          <p:cNvSpPr/>
          <p:nvPr/>
        </p:nvSpPr>
        <p:spPr>
          <a:xfrm rot="-7854863" flipH="1">
            <a:off x="6659836" y="239976"/>
            <a:ext cx="3173231" cy="838740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16"/>
          <p:cNvGrpSpPr/>
          <p:nvPr/>
        </p:nvGrpSpPr>
        <p:grpSpPr>
          <a:xfrm>
            <a:off x="-45750" y="-48000"/>
            <a:ext cx="9235500" cy="5239500"/>
            <a:chOff x="-45750" y="-48000"/>
            <a:chExt cx="9235500" cy="5239500"/>
          </a:xfrm>
        </p:grpSpPr>
        <p:cxnSp>
          <p:nvCxnSpPr>
            <p:cNvPr id="1423" name="Google Shape;1423;p16"/>
            <p:cNvCxnSpPr/>
            <p:nvPr/>
          </p:nvCxnSpPr>
          <p:spPr>
            <a:xfrm>
              <a:off x="899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16"/>
            <p:cNvCxnSpPr/>
            <p:nvPr/>
          </p:nvCxnSpPr>
          <p:spPr>
            <a:xfrm>
              <a:off x="2412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16"/>
            <p:cNvCxnSpPr/>
            <p:nvPr/>
          </p:nvCxnSpPr>
          <p:spPr>
            <a:xfrm>
              <a:off x="3926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16"/>
            <p:cNvCxnSpPr/>
            <p:nvPr/>
          </p:nvCxnSpPr>
          <p:spPr>
            <a:xfrm>
              <a:off x="54398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16"/>
            <p:cNvCxnSpPr/>
            <p:nvPr/>
          </p:nvCxnSpPr>
          <p:spPr>
            <a:xfrm>
              <a:off x="69534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16"/>
            <p:cNvCxnSpPr/>
            <p:nvPr/>
          </p:nvCxnSpPr>
          <p:spPr>
            <a:xfrm>
              <a:off x="-28650" y="5478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16"/>
            <p:cNvCxnSpPr/>
            <p:nvPr/>
          </p:nvCxnSpPr>
          <p:spPr>
            <a:xfrm>
              <a:off x="-28650" y="6980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16"/>
            <p:cNvCxnSpPr/>
            <p:nvPr/>
          </p:nvCxnSpPr>
          <p:spPr>
            <a:xfrm>
              <a:off x="-28650" y="84825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16"/>
            <p:cNvCxnSpPr/>
            <p:nvPr/>
          </p:nvCxnSpPr>
          <p:spPr>
            <a:xfrm>
              <a:off x="-28650" y="99846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16"/>
            <p:cNvCxnSpPr/>
            <p:nvPr/>
          </p:nvCxnSpPr>
          <p:spPr>
            <a:xfrm>
              <a:off x="-28650" y="114867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16"/>
            <p:cNvCxnSpPr/>
            <p:nvPr/>
          </p:nvCxnSpPr>
          <p:spPr>
            <a:xfrm>
              <a:off x="-28650" y="129887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16"/>
            <p:cNvCxnSpPr/>
            <p:nvPr/>
          </p:nvCxnSpPr>
          <p:spPr>
            <a:xfrm>
              <a:off x="-28650" y="144908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16"/>
            <p:cNvCxnSpPr/>
            <p:nvPr/>
          </p:nvCxnSpPr>
          <p:spPr>
            <a:xfrm>
              <a:off x="-28650" y="159929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16"/>
            <p:cNvCxnSpPr/>
            <p:nvPr/>
          </p:nvCxnSpPr>
          <p:spPr>
            <a:xfrm>
              <a:off x="-28650" y="174949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16"/>
            <p:cNvCxnSpPr/>
            <p:nvPr/>
          </p:nvCxnSpPr>
          <p:spPr>
            <a:xfrm>
              <a:off x="-28650" y="189970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16"/>
            <p:cNvCxnSpPr/>
            <p:nvPr/>
          </p:nvCxnSpPr>
          <p:spPr>
            <a:xfrm>
              <a:off x="-28650" y="204991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16"/>
            <p:cNvCxnSpPr/>
            <p:nvPr/>
          </p:nvCxnSpPr>
          <p:spPr>
            <a:xfrm>
              <a:off x="-28650" y="220012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16"/>
            <p:cNvCxnSpPr/>
            <p:nvPr/>
          </p:nvCxnSpPr>
          <p:spPr>
            <a:xfrm>
              <a:off x="-28650" y="235032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16"/>
            <p:cNvCxnSpPr/>
            <p:nvPr/>
          </p:nvCxnSpPr>
          <p:spPr>
            <a:xfrm>
              <a:off x="-28650" y="250053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16"/>
            <p:cNvCxnSpPr/>
            <p:nvPr/>
          </p:nvCxnSpPr>
          <p:spPr>
            <a:xfrm>
              <a:off x="-28650" y="265074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16"/>
            <p:cNvCxnSpPr/>
            <p:nvPr/>
          </p:nvCxnSpPr>
          <p:spPr>
            <a:xfrm>
              <a:off x="-28650" y="280094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16"/>
            <p:cNvCxnSpPr/>
            <p:nvPr/>
          </p:nvCxnSpPr>
          <p:spPr>
            <a:xfrm>
              <a:off x="-28650" y="295115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16"/>
            <p:cNvCxnSpPr/>
            <p:nvPr/>
          </p:nvCxnSpPr>
          <p:spPr>
            <a:xfrm>
              <a:off x="-28650" y="310136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16"/>
            <p:cNvCxnSpPr/>
            <p:nvPr/>
          </p:nvCxnSpPr>
          <p:spPr>
            <a:xfrm>
              <a:off x="-28650" y="325156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7" name="Google Shape;1447;p16"/>
            <p:cNvCxnSpPr/>
            <p:nvPr/>
          </p:nvCxnSpPr>
          <p:spPr>
            <a:xfrm>
              <a:off x="-28650" y="340177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448;p16"/>
            <p:cNvCxnSpPr/>
            <p:nvPr/>
          </p:nvCxnSpPr>
          <p:spPr>
            <a:xfrm>
              <a:off x="-28650" y="355198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449;p16"/>
            <p:cNvCxnSpPr/>
            <p:nvPr/>
          </p:nvCxnSpPr>
          <p:spPr>
            <a:xfrm>
              <a:off x="-28650" y="370219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16"/>
            <p:cNvCxnSpPr/>
            <p:nvPr/>
          </p:nvCxnSpPr>
          <p:spPr>
            <a:xfrm>
              <a:off x="-28650" y="385239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16"/>
            <p:cNvCxnSpPr/>
            <p:nvPr/>
          </p:nvCxnSpPr>
          <p:spPr>
            <a:xfrm>
              <a:off x="-28650" y="400260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16"/>
            <p:cNvCxnSpPr/>
            <p:nvPr/>
          </p:nvCxnSpPr>
          <p:spPr>
            <a:xfrm>
              <a:off x="-28650" y="415281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16"/>
            <p:cNvCxnSpPr/>
            <p:nvPr/>
          </p:nvCxnSpPr>
          <p:spPr>
            <a:xfrm>
              <a:off x="-28650" y="430301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16"/>
            <p:cNvCxnSpPr/>
            <p:nvPr/>
          </p:nvCxnSpPr>
          <p:spPr>
            <a:xfrm>
              <a:off x="-28650" y="445322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16"/>
            <p:cNvCxnSpPr/>
            <p:nvPr/>
          </p:nvCxnSpPr>
          <p:spPr>
            <a:xfrm>
              <a:off x="-45750" y="4603417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16"/>
            <p:cNvCxnSpPr/>
            <p:nvPr/>
          </p:nvCxnSpPr>
          <p:spPr>
            <a:xfrm>
              <a:off x="-28650" y="39765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16"/>
            <p:cNvCxnSpPr/>
            <p:nvPr/>
          </p:nvCxnSpPr>
          <p:spPr>
            <a:xfrm>
              <a:off x="-28650" y="24745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16"/>
            <p:cNvCxnSpPr/>
            <p:nvPr/>
          </p:nvCxnSpPr>
          <p:spPr>
            <a:xfrm>
              <a:off x="-28650" y="972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16"/>
            <p:cNvCxnSpPr/>
            <p:nvPr/>
          </p:nvCxnSpPr>
          <p:spPr>
            <a:xfrm>
              <a:off x="-45750" y="50540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16"/>
            <p:cNvCxnSpPr/>
            <p:nvPr/>
          </p:nvCxnSpPr>
          <p:spPr>
            <a:xfrm>
              <a:off x="-45750" y="49038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16"/>
            <p:cNvCxnSpPr/>
            <p:nvPr/>
          </p:nvCxnSpPr>
          <p:spPr>
            <a:xfrm>
              <a:off x="-45750" y="47536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16"/>
            <p:cNvCxnSpPr/>
            <p:nvPr/>
          </p:nvCxnSpPr>
          <p:spPr>
            <a:xfrm>
              <a:off x="841475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16"/>
            <p:cNvCxnSpPr/>
            <p:nvPr/>
          </p:nvCxnSpPr>
          <p:spPr>
            <a:xfrm>
              <a:off x="856611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16"/>
            <p:cNvCxnSpPr/>
            <p:nvPr/>
          </p:nvCxnSpPr>
          <p:spPr>
            <a:xfrm>
              <a:off x="87174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5" name="Google Shape;1465;p16"/>
            <p:cNvCxnSpPr/>
            <p:nvPr/>
          </p:nvCxnSpPr>
          <p:spPr>
            <a:xfrm>
              <a:off x="88688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" name="Google Shape;1466;p16"/>
            <p:cNvCxnSpPr/>
            <p:nvPr/>
          </p:nvCxnSpPr>
          <p:spPr>
            <a:xfrm>
              <a:off x="90202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Google Shape;1467;p16"/>
            <p:cNvCxnSpPr/>
            <p:nvPr/>
          </p:nvCxnSpPr>
          <p:spPr>
            <a:xfrm>
              <a:off x="765795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8" name="Google Shape;1468;p16"/>
            <p:cNvCxnSpPr/>
            <p:nvPr/>
          </p:nvCxnSpPr>
          <p:spPr>
            <a:xfrm>
              <a:off x="780931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16"/>
            <p:cNvCxnSpPr/>
            <p:nvPr/>
          </p:nvCxnSpPr>
          <p:spPr>
            <a:xfrm>
              <a:off x="79606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0" name="Google Shape;1470;p16"/>
            <p:cNvCxnSpPr/>
            <p:nvPr/>
          </p:nvCxnSpPr>
          <p:spPr>
            <a:xfrm>
              <a:off x="81120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Google Shape;1471;p16"/>
            <p:cNvCxnSpPr/>
            <p:nvPr/>
          </p:nvCxnSpPr>
          <p:spPr>
            <a:xfrm>
              <a:off x="82634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472;p16"/>
            <p:cNvCxnSpPr/>
            <p:nvPr/>
          </p:nvCxnSpPr>
          <p:spPr>
            <a:xfrm>
              <a:off x="690114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16"/>
            <p:cNvCxnSpPr/>
            <p:nvPr/>
          </p:nvCxnSpPr>
          <p:spPr>
            <a:xfrm>
              <a:off x="705251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474;p16"/>
            <p:cNvCxnSpPr/>
            <p:nvPr/>
          </p:nvCxnSpPr>
          <p:spPr>
            <a:xfrm>
              <a:off x="720387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475;p16"/>
            <p:cNvCxnSpPr/>
            <p:nvPr/>
          </p:nvCxnSpPr>
          <p:spPr>
            <a:xfrm>
              <a:off x="735523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476;p16"/>
            <p:cNvCxnSpPr/>
            <p:nvPr/>
          </p:nvCxnSpPr>
          <p:spPr>
            <a:xfrm>
              <a:off x="750659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16"/>
            <p:cNvCxnSpPr/>
            <p:nvPr/>
          </p:nvCxnSpPr>
          <p:spPr>
            <a:xfrm>
              <a:off x="614434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8" name="Google Shape;1478;p16"/>
            <p:cNvCxnSpPr/>
            <p:nvPr/>
          </p:nvCxnSpPr>
          <p:spPr>
            <a:xfrm>
              <a:off x="629570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16"/>
            <p:cNvCxnSpPr/>
            <p:nvPr/>
          </p:nvCxnSpPr>
          <p:spPr>
            <a:xfrm>
              <a:off x="644706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0" name="Google Shape;1480;p16"/>
            <p:cNvCxnSpPr/>
            <p:nvPr/>
          </p:nvCxnSpPr>
          <p:spPr>
            <a:xfrm>
              <a:off x="659842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16"/>
            <p:cNvCxnSpPr/>
            <p:nvPr/>
          </p:nvCxnSpPr>
          <p:spPr>
            <a:xfrm>
              <a:off x="674978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16"/>
            <p:cNvCxnSpPr/>
            <p:nvPr/>
          </p:nvCxnSpPr>
          <p:spPr>
            <a:xfrm>
              <a:off x="538753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16"/>
            <p:cNvCxnSpPr/>
            <p:nvPr/>
          </p:nvCxnSpPr>
          <p:spPr>
            <a:xfrm>
              <a:off x="553889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16"/>
            <p:cNvCxnSpPr/>
            <p:nvPr/>
          </p:nvCxnSpPr>
          <p:spPr>
            <a:xfrm>
              <a:off x="569025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16"/>
            <p:cNvCxnSpPr/>
            <p:nvPr/>
          </p:nvCxnSpPr>
          <p:spPr>
            <a:xfrm>
              <a:off x="584162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16"/>
            <p:cNvCxnSpPr/>
            <p:nvPr/>
          </p:nvCxnSpPr>
          <p:spPr>
            <a:xfrm>
              <a:off x="599298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16"/>
            <p:cNvCxnSpPr/>
            <p:nvPr/>
          </p:nvCxnSpPr>
          <p:spPr>
            <a:xfrm>
              <a:off x="463073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Google Shape;1488;p16"/>
            <p:cNvCxnSpPr/>
            <p:nvPr/>
          </p:nvCxnSpPr>
          <p:spPr>
            <a:xfrm>
              <a:off x="478209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9" name="Google Shape;1489;p16"/>
            <p:cNvCxnSpPr/>
            <p:nvPr/>
          </p:nvCxnSpPr>
          <p:spPr>
            <a:xfrm>
              <a:off x="493345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16"/>
            <p:cNvCxnSpPr/>
            <p:nvPr/>
          </p:nvCxnSpPr>
          <p:spPr>
            <a:xfrm>
              <a:off x="508481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16"/>
            <p:cNvCxnSpPr/>
            <p:nvPr/>
          </p:nvCxnSpPr>
          <p:spPr>
            <a:xfrm>
              <a:off x="523617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16"/>
            <p:cNvCxnSpPr/>
            <p:nvPr/>
          </p:nvCxnSpPr>
          <p:spPr>
            <a:xfrm>
              <a:off x="387392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16"/>
            <p:cNvCxnSpPr/>
            <p:nvPr/>
          </p:nvCxnSpPr>
          <p:spPr>
            <a:xfrm>
              <a:off x="402528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16"/>
            <p:cNvCxnSpPr/>
            <p:nvPr/>
          </p:nvCxnSpPr>
          <p:spPr>
            <a:xfrm>
              <a:off x="417664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16"/>
            <p:cNvCxnSpPr/>
            <p:nvPr/>
          </p:nvCxnSpPr>
          <p:spPr>
            <a:xfrm>
              <a:off x="432800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16"/>
            <p:cNvCxnSpPr/>
            <p:nvPr/>
          </p:nvCxnSpPr>
          <p:spPr>
            <a:xfrm>
              <a:off x="447936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16"/>
            <p:cNvCxnSpPr/>
            <p:nvPr/>
          </p:nvCxnSpPr>
          <p:spPr>
            <a:xfrm>
              <a:off x="311711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16"/>
            <p:cNvCxnSpPr/>
            <p:nvPr/>
          </p:nvCxnSpPr>
          <p:spPr>
            <a:xfrm>
              <a:off x="326848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16"/>
            <p:cNvCxnSpPr/>
            <p:nvPr/>
          </p:nvCxnSpPr>
          <p:spPr>
            <a:xfrm>
              <a:off x="341984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16"/>
            <p:cNvCxnSpPr/>
            <p:nvPr/>
          </p:nvCxnSpPr>
          <p:spPr>
            <a:xfrm>
              <a:off x="357120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16"/>
            <p:cNvCxnSpPr/>
            <p:nvPr/>
          </p:nvCxnSpPr>
          <p:spPr>
            <a:xfrm>
              <a:off x="372256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16"/>
            <p:cNvCxnSpPr/>
            <p:nvPr/>
          </p:nvCxnSpPr>
          <p:spPr>
            <a:xfrm>
              <a:off x="236031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16"/>
            <p:cNvCxnSpPr/>
            <p:nvPr/>
          </p:nvCxnSpPr>
          <p:spPr>
            <a:xfrm>
              <a:off x="251167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16"/>
            <p:cNvCxnSpPr/>
            <p:nvPr/>
          </p:nvCxnSpPr>
          <p:spPr>
            <a:xfrm>
              <a:off x="266303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16"/>
            <p:cNvCxnSpPr/>
            <p:nvPr/>
          </p:nvCxnSpPr>
          <p:spPr>
            <a:xfrm>
              <a:off x="281439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16"/>
            <p:cNvCxnSpPr/>
            <p:nvPr/>
          </p:nvCxnSpPr>
          <p:spPr>
            <a:xfrm>
              <a:off x="296575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16"/>
            <p:cNvCxnSpPr/>
            <p:nvPr/>
          </p:nvCxnSpPr>
          <p:spPr>
            <a:xfrm>
              <a:off x="160350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16"/>
            <p:cNvCxnSpPr/>
            <p:nvPr/>
          </p:nvCxnSpPr>
          <p:spPr>
            <a:xfrm>
              <a:off x="175486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16"/>
            <p:cNvCxnSpPr/>
            <p:nvPr/>
          </p:nvCxnSpPr>
          <p:spPr>
            <a:xfrm>
              <a:off x="190622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16"/>
            <p:cNvCxnSpPr/>
            <p:nvPr/>
          </p:nvCxnSpPr>
          <p:spPr>
            <a:xfrm>
              <a:off x="205759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16"/>
            <p:cNvCxnSpPr/>
            <p:nvPr/>
          </p:nvCxnSpPr>
          <p:spPr>
            <a:xfrm>
              <a:off x="220895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16"/>
            <p:cNvCxnSpPr/>
            <p:nvPr/>
          </p:nvCxnSpPr>
          <p:spPr>
            <a:xfrm>
              <a:off x="8467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16"/>
            <p:cNvCxnSpPr/>
            <p:nvPr/>
          </p:nvCxnSpPr>
          <p:spPr>
            <a:xfrm>
              <a:off x="9980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16"/>
            <p:cNvCxnSpPr/>
            <p:nvPr/>
          </p:nvCxnSpPr>
          <p:spPr>
            <a:xfrm>
              <a:off x="11494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16"/>
            <p:cNvCxnSpPr/>
            <p:nvPr/>
          </p:nvCxnSpPr>
          <p:spPr>
            <a:xfrm>
              <a:off x="130078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16"/>
            <p:cNvCxnSpPr/>
            <p:nvPr/>
          </p:nvCxnSpPr>
          <p:spPr>
            <a:xfrm>
              <a:off x="145214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7" name="Google Shape;1517;p16"/>
          <p:cNvGrpSpPr/>
          <p:nvPr/>
        </p:nvGrpSpPr>
        <p:grpSpPr>
          <a:xfrm>
            <a:off x="7377485" y="213034"/>
            <a:ext cx="1439475" cy="1242325"/>
            <a:chOff x="7526125" y="165975"/>
            <a:chExt cx="1439475" cy="1242325"/>
          </a:xfrm>
        </p:grpSpPr>
        <p:sp>
          <p:nvSpPr>
            <p:cNvPr id="1518" name="Google Shape;1518;p16"/>
            <p:cNvSpPr/>
            <p:nvPr/>
          </p:nvSpPr>
          <p:spPr>
            <a:xfrm>
              <a:off x="796935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752612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885580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841257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796935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752612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885580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841257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796935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752612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885580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841257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796935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752612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885580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841257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4" name="Google Shape;1534;p16"/>
          <p:cNvSpPr/>
          <p:nvPr/>
        </p:nvSpPr>
        <p:spPr>
          <a:xfrm>
            <a:off x="512825" y="399825"/>
            <a:ext cx="8066100" cy="43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6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6" name="Google Shape;1536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50" y="1149600"/>
            <a:ext cx="21945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7" name="Google Shape;1537;p16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8" name="Google Shape;1538;p16"/>
          <p:cNvSpPr txBox="1">
            <a:spLocks noGrp="1"/>
          </p:cNvSpPr>
          <p:nvPr>
            <p:ph type="title" idx="3"/>
          </p:nvPr>
        </p:nvSpPr>
        <p:spPr>
          <a:xfrm>
            <a:off x="3474750" y="17427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9" name="Google Shape;1539;p16"/>
          <p:cNvSpPr txBox="1">
            <a:spLocks noGrp="1"/>
          </p:cNvSpPr>
          <p:nvPr>
            <p:ph type="title" idx="4" hasCustomPrompt="1"/>
          </p:nvPr>
        </p:nvSpPr>
        <p:spPr>
          <a:xfrm>
            <a:off x="3474750" y="1149600"/>
            <a:ext cx="21945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0" name="Google Shape;1540;p16"/>
          <p:cNvSpPr txBox="1">
            <a:spLocks noGrp="1"/>
          </p:cNvSpPr>
          <p:nvPr>
            <p:ph type="subTitle" idx="5"/>
          </p:nvPr>
        </p:nvSpPr>
        <p:spPr>
          <a:xfrm>
            <a:off x="3474750" y="2270475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1" name="Google Shape;1541;p16"/>
          <p:cNvSpPr txBox="1">
            <a:spLocks noGrp="1"/>
          </p:cNvSpPr>
          <p:nvPr>
            <p:ph type="title" idx="6"/>
          </p:nvPr>
        </p:nvSpPr>
        <p:spPr>
          <a:xfrm>
            <a:off x="6229500" y="17427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2" name="Google Shape;1542;p16"/>
          <p:cNvSpPr txBox="1">
            <a:spLocks noGrp="1"/>
          </p:cNvSpPr>
          <p:nvPr>
            <p:ph type="title" idx="7" hasCustomPrompt="1"/>
          </p:nvPr>
        </p:nvSpPr>
        <p:spPr>
          <a:xfrm>
            <a:off x="6229500" y="1149600"/>
            <a:ext cx="21945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3" name="Google Shape;1543;p16"/>
          <p:cNvSpPr txBox="1">
            <a:spLocks noGrp="1"/>
          </p:cNvSpPr>
          <p:nvPr>
            <p:ph type="subTitle" idx="8"/>
          </p:nvPr>
        </p:nvSpPr>
        <p:spPr>
          <a:xfrm>
            <a:off x="6229500" y="2270475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16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5" name="Google Shape;1545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50" y="2939000"/>
            <a:ext cx="21945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6" name="Google Shape;1546;p16"/>
          <p:cNvSpPr txBox="1">
            <a:spLocks noGrp="1"/>
          </p:cNvSpPr>
          <p:nvPr>
            <p:ph type="subTitle" idx="14"/>
          </p:nvPr>
        </p:nvSpPr>
        <p:spPr>
          <a:xfrm>
            <a:off x="720000" y="4059875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16"/>
          <p:cNvSpPr txBox="1">
            <a:spLocks noGrp="1"/>
          </p:cNvSpPr>
          <p:nvPr>
            <p:ph type="title" idx="15"/>
          </p:nvPr>
        </p:nvSpPr>
        <p:spPr>
          <a:xfrm>
            <a:off x="3474750" y="35321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8" name="Google Shape;1548;p16"/>
          <p:cNvSpPr txBox="1">
            <a:spLocks noGrp="1"/>
          </p:cNvSpPr>
          <p:nvPr>
            <p:ph type="title" idx="16" hasCustomPrompt="1"/>
          </p:nvPr>
        </p:nvSpPr>
        <p:spPr>
          <a:xfrm>
            <a:off x="3474750" y="2939000"/>
            <a:ext cx="21945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9" name="Google Shape;1549;p16"/>
          <p:cNvSpPr txBox="1">
            <a:spLocks noGrp="1"/>
          </p:cNvSpPr>
          <p:nvPr>
            <p:ph type="subTitle" idx="17"/>
          </p:nvPr>
        </p:nvSpPr>
        <p:spPr>
          <a:xfrm>
            <a:off x="3474750" y="4059875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16"/>
          <p:cNvSpPr txBox="1">
            <a:spLocks noGrp="1"/>
          </p:cNvSpPr>
          <p:nvPr>
            <p:ph type="title" idx="18"/>
          </p:nvPr>
        </p:nvSpPr>
        <p:spPr>
          <a:xfrm>
            <a:off x="6229500" y="35321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1" name="Google Shape;1551;p16"/>
          <p:cNvSpPr txBox="1">
            <a:spLocks noGrp="1"/>
          </p:cNvSpPr>
          <p:nvPr>
            <p:ph type="title" idx="19" hasCustomPrompt="1"/>
          </p:nvPr>
        </p:nvSpPr>
        <p:spPr>
          <a:xfrm>
            <a:off x="6229500" y="2939000"/>
            <a:ext cx="21945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2" name="Google Shape;1552;p16"/>
          <p:cNvSpPr txBox="1">
            <a:spLocks noGrp="1"/>
          </p:cNvSpPr>
          <p:nvPr>
            <p:ph type="subTitle" idx="20"/>
          </p:nvPr>
        </p:nvSpPr>
        <p:spPr>
          <a:xfrm>
            <a:off x="6229500" y="4059875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16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4" name="Google Shape;1554;p16"/>
          <p:cNvSpPr/>
          <p:nvPr/>
        </p:nvSpPr>
        <p:spPr>
          <a:xfrm flipH="1">
            <a:off x="-108465" y="243288"/>
            <a:ext cx="2248014" cy="593356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16"/>
          <p:cNvSpPr/>
          <p:nvPr/>
        </p:nvSpPr>
        <p:spPr>
          <a:xfrm>
            <a:off x="8333101" y="4434100"/>
            <a:ext cx="1058700" cy="10587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16"/>
          <p:cNvGrpSpPr/>
          <p:nvPr/>
        </p:nvGrpSpPr>
        <p:grpSpPr>
          <a:xfrm rot="1012242">
            <a:off x="69239" y="4438978"/>
            <a:ext cx="155668" cy="823345"/>
            <a:chOff x="2755175" y="3956113"/>
            <a:chExt cx="213300" cy="1128313"/>
          </a:xfrm>
        </p:grpSpPr>
        <p:grpSp>
          <p:nvGrpSpPr>
            <p:cNvPr id="1557" name="Google Shape;1557;p16"/>
            <p:cNvGrpSpPr/>
            <p:nvPr/>
          </p:nvGrpSpPr>
          <p:grpSpPr>
            <a:xfrm rot="10800000" flipH="1">
              <a:off x="2755175" y="4177225"/>
              <a:ext cx="213300" cy="907200"/>
              <a:chOff x="5212200" y="4052875"/>
              <a:chExt cx="213300" cy="907200"/>
            </a:xfrm>
          </p:grpSpPr>
          <p:sp>
            <p:nvSpPr>
              <p:cNvPr id="1558" name="Google Shape;1558;p16"/>
              <p:cNvSpPr/>
              <p:nvPr/>
            </p:nvSpPr>
            <p:spPr>
              <a:xfrm>
                <a:off x="5212200" y="4052875"/>
                <a:ext cx="213300" cy="6402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6"/>
              <p:cNvSpPr/>
              <p:nvPr/>
            </p:nvSpPr>
            <p:spPr>
              <a:xfrm>
                <a:off x="5227350" y="4777075"/>
                <a:ext cx="183000" cy="183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0" name="Google Shape;1560;p16"/>
            <p:cNvSpPr/>
            <p:nvPr/>
          </p:nvSpPr>
          <p:spPr>
            <a:xfrm rot="10800000" flipH="1">
              <a:off x="2793275" y="3956113"/>
              <a:ext cx="137100" cy="13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7" name="Google Shape;3177;p30"/>
          <p:cNvGrpSpPr/>
          <p:nvPr/>
        </p:nvGrpSpPr>
        <p:grpSpPr>
          <a:xfrm>
            <a:off x="-45750" y="-48000"/>
            <a:ext cx="9235500" cy="5239500"/>
            <a:chOff x="-45750" y="-48000"/>
            <a:chExt cx="9235500" cy="5239500"/>
          </a:xfrm>
        </p:grpSpPr>
        <p:cxnSp>
          <p:nvCxnSpPr>
            <p:cNvPr id="3178" name="Google Shape;3178;p30"/>
            <p:cNvCxnSpPr/>
            <p:nvPr/>
          </p:nvCxnSpPr>
          <p:spPr>
            <a:xfrm>
              <a:off x="899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9" name="Google Shape;3179;p30"/>
            <p:cNvCxnSpPr/>
            <p:nvPr/>
          </p:nvCxnSpPr>
          <p:spPr>
            <a:xfrm>
              <a:off x="2412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0" name="Google Shape;3180;p30"/>
            <p:cNvCxnSpPr/>
            <p:nvPr/>
          </p:nvCxnSpPr>
          <p:spPr>
            <a:xfrm>
              <a:off x="3926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1" name="Google Shape;3181;p30"/>
            <p:cNvCxnSpPr/>
            <p:nvPr/>
          </p:nvCxnSpPr>
          <p:spPr>
            <a:xfrm>
              <a:off x="54398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2" name="Google Shape;3182;p30"/>
            <p:cNvCxnSpPr/>
            <p:nvPr/>
          </p:nvCxnSpPr>
          <p:spPr>
            <a:xfrm>
              <a:off x="69534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3" name="Google Shape;3183;p30"/>
            <p:cNvCxnSpPr/>
            <p:nvPr/>
          </p:nvCxnSpPr>
          <p:spPr>
            <a:xfrm>
              <a:off x="-28650" y="5478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4" name="Google Shape;3184;p30"/>
            <p:cNvCxnSpPr/>
            <p:nvPr/>
          </p:nvCxnSpPr>
          <p:spPr>
            <a:xfrm>
              <a:off x="-28650" y="6980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5" name="Google Shape;3185;p30"/>
            <p:cNvCxnSpPr/>
            <p:nvPr/>
          </p:nvCxnSpPr>
          <p:spPr>
            <a:xfrm>
              <a:off x="-28650" y="84825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6" name="Google Shape;3186;p30"/>
            <p:cNvCxnSpPr/>
            <p:nvPr/>
          </p:nvCxnSpPr>
          <p:spPr>
            <a:xfrm>
              <a:off x="-28650" y="99846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7" name="Google Shape;3187;p30"/>
            <p:cNvCxnSpPr/>
            <p:nvPr/>
          </p:nvCxnSpPr>
          <p:spPr>
            <a:xfrm>
              <a:off x="-28650" y="114867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8" name="Google Shape;3188;p30"/>
            <p:cNvCxnSpPr/>
            <p:nvPr/>
          </p:nvCxnSpPr>
          <p:spPr>
            <a:xfrm>
              <a:off x="-28650" y="129887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9" name="Google Shape;3189;p30"/>
            <p:cNvCxnSpPr/>
            <p:nvPr/>
          </p:nvCxnSpPr>
          <p:spPr>
            <a:xfrm>
              <a:off x="-28650" y="144908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0" name="Google Shape;3190;p30"/>
            <p:cNvCxnSpPr/>
            <p:nvPr/>
          </p:nvCxnSpPr>
          <p:spPr>
            <a:xfrm>
              <a:off x="-28650" y="159929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1" name="Google Shape;3191;p30"/>
            <p:cNvCxnSpPr/>
            <p:nvPr/>
          </p:nvCxnSpPr>
          <p:spPr>
            <a:xfrm>
              <a:off x="-28650" y="174949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2" name="Google Shape;3192;p30"/>
            <p:cNvCxnSpPr/>
            <p:nvPr/>
          </p:nvCxnSpPr>
          <p:spPr>
            <a:xfrm>
              <a:off x="-28650" y="189970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3" name="Google Shape;3193;p30"/>
            <p:cNvCxnSpPr/>
            <p:nvPr/>
          </p:nvCxnSpPr>
          <p:spPr>
            <a:xfrm>
              <a:off x="-28650" y="204991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4" name="Google Shape;3194;p30"/>
            <p:cNvCxnSpPr/>
            <p:nvPr/>
          </p:nvCxnSpPr>
          <p:spPr>
            <a:xfrm>
              <a:off x="-28650" y="220012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5" name="Google Shape;3195;p30"/>
            <p:cNvCxnSpPr/>
            <p:nvPr/>
          </p:nvCxnSpPr>
          <p:spPr>
            <a:xfrm>
              <a:off x="-28650" y="235032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6" name="Google Shape;3196;p30"/>
            <p:cNvCxnSpPr/>
            <p:nvPr/>
          </p:nvCxnSpPr>
          <p:spPr>
            <a:xfrm>
              <a:off x="-28650" y="250053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7" name="Google Shape;3197;p30"/>
            <p:cNvCxnSpPr/>
            <p:nvPr/>
          </p:nvCxnSpPr>
          <p:spPr>
            <a:xfrm>
              <a:off x="-28650" y="265074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8" name="Google Shape;3198;p30"/>
            <p:cNvCxnSpPr/>
            <p:nvPr/>
          </p:nvCxnSpPr>
          <p:spPr>
            <a:xfrm>
              <a:off x="-28650" y="280094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30"/>
            <p:cNvCxnSpPr/>
            <p:nvPr/>
          </p:nvCxnSpPr>
          <p:spPr>
            <a:xfrm>
              <a:off x="-28650" y="295115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0" name="Google Shape;3200;p30"/>
            <p:cNvCxnSpPr/>
            <p:nvPr/>
          </p:nvCxnSpPr>
          <p:spPr>
            <a:xfrm>
              <a:off x="-28650" y="310136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1" name="Google Shape;3201;p30"/>
            <p:cNvCxnSpPr/>
            <p:nvPr/>
          </p:nvCxnSpPr>
          <p:spPr>
            <a:xfrm>
              <a:off x="-28650" y="325156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2" name="Google Shape;3202;p30"/>
            <p:cNvCxnSpPr/>
            <p:nvPr/>
          </p:nvCxnSpPr>
          <p:spPr>
            <a:xfrm>
              <a:off x="-28650" y="340177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3" name="Google Shape;3203;p30"/>
            <p:cNvCxnSpPr/>
            <p:nvPr/>
          </p:nvCxnSpPr>
          <p:spPr>
            <a:xfrm>
              <a:off x="-28650" y="355198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4" name="Google Shape;3204;p30"/>
            <p:cNvCxnSpPr/>
            <p:nvPr/>
          </p:nvCxnSpPr>
          <p:spPr>
            <a:xfrm>
              <a:off x="-28650" y="370219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5" name="Google Shape;3205;p30"/>
            <p:cNvCxnSpPr/>
            <p:nvPr/>
          </p:nvCxnSpPr>
          <p:spPr>
            <a:xfrm>
              <a:off x="-28650" y="385239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6" name="Google Shape;3206;p30"/>
            <p:cNvCxnSpPr/>
            <p:nvPr/>
          </p:nvCxnSpPr>
          <p:spPr>
            <a:xfrm>
              <a:off x="-28650" y="400260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7" name="Google Shape;3207;p30"/>
            <p:cNvCxnSpPr/>
            <p:nvPr/>
          </p:nvCxnSpPr>
          <p:spPr>
            <a:xfrm>
              <a:off x="-28650" y="415281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8" name="Google Shape;3208;p30"/>
            <p:cNvCxnSpPr/>
            <p:nvPr/>
          </p:nvCxnSpPr>
          <p:spPr>
            <a:xfrm>
              <a:off x="-28650" y="430301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9" name="Google Shape;3209;p30"/>
            <p:cNvCxnSpPr/>
            <p:nvPr/>
          </p:nvCxnSpPr>
          <p:spPr>
            <a:xfrm>
              <a:off x="-28650" y="445322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0" name="Google Shape;3210;p30"/>
            <p:cNvCxnSpPr/>
            <p:nvPr/>
          </p:nvCxnSpPr>
          <p:spPr>
            <a:xfrm>
              <a:off x="-45750" y="4603417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1" name="Google Shape;3211;p30"/>
            <p:cNvCxnSpPr/>
            <p:nvPr/>
          </p:nvCxnSpPr>
          <p:spPr>
            <a:xfrm>
              <a:off x="-28650" y="39765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2" name="Google Shape;3212;p30"/>
            <p:cNvCxnSpPr/>
            <p:nvPr/>
          </p:nvCxnSpPr>
          <p:spPr>
            <a:xfrm>
              <a:off x="-28650" y="24745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3" name="Google Shape;3213;p30"/>
            <p:cNvCxnSpPr/>
            <p:nvPr/>
          </p:nvCxnSpPr>
          <p:spPr>
            <a:xfrm>
              <a:off x="-28650" y="972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4" name="Google Shape;3214;p30"/>
            <p:cNvCxnSpPr/>
            <p:nvPr/>
          </p:nvCxnSpPr>
          <p:spPr>
            <a:xfrm>
              <a:off x="-45750" y="50540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5" name="Google Shape;3215;p30"/>
            <p:cNvCxnSpPr/>
            <p:nvPr/>
          </p:nvCxnSpPr>
          <p:spPr>
            <a:xfrm>
              <a:off x="-45750" y="49038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6" name="Google Shape;3216;p30"/>
            <p:cNvCxnSpPr/>
            <p:nvPr/>
          </p:nvCxnSpPr>
          <p:spPr>
            <a:xfrm>
              <a:off x="-45750" y="47536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7" name="Google Shape;3217;p30"/>
            <p:cNvCxnSpPr/>
            <p:nvPr/>
          </p:nvCxnSpPr>
          <p:spPr>
            <a:xfrm>
              <a:off x="841475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8" name="Google Shape;3218;p30"/>
            <p:cNvCxnSpPr/>
            <p:nvPr/>
          </p:nvCxnSpPr>
          <p:spPr>
            <a:xfrm>
              <a:off x="856611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9" name="Google Shape;3219;p30"/>
            <p:cNvCxnSpPr/>
            <p:nvPr/>
          </p:nvCxnSpPr>
          <p:spPr>
            <a:xfrm>
              <a:off x="87174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0" name="Google Shape;3220;p30"/>
            <p:cNvCxnSpPr/>
            <p:nvPr/>
          </p:nvCxnSpPr>
          <p:spPr>
            <a:xfrm>
              <a:off x="88688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1" name="Google Shape;3221;p30"/>
            <p:cNvCxnSpPr/>
            <p:nvPr/>
          </p:nvCxnSpPr>
          <p:spPr>
            <a:xfrm>
              <a:off x="90202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2" name="Google Shape;3222;p30"/>
            <p:cNvCxnSpPr/>
            <p:nvPr/>
          </p:nvCxnSpPr>
          <p:spPr>
            <a:xfrm>
              <a:off x="765795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3" name="Google Shape;3223;p30"/>
            <p:cNvCxnSpPr/>
            <p:nvPr/>
          </p:nvCxnSpPr>
          <p:spPr>
            <a:xfrm>
              <a:off x="780931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4" name="Google Shape;3224;p30"/>
            <p:cNvCxnSpPr/>
            <p:nvPr/>
          </p:nvCxnSpPr>
          <p:spPr>
            <a:xfrm>
              <a:off x="79606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5" name="Google Shape;3225;p30"/>
            <p:cNvCxnSpPr/>
            <p:nvPr/>
          </p:nvCxnSpPr>
          <p:spPr>
            <a:xfrm>
              <a:off x="81120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6" name="Google Shape;3226;p30"/>
            <p:cNvCxnSpPr/>
            <p:nvPr/>
          </p:nvCxnSpPr>
          <p:spPr>
            <a:xfrm>
              <a:off x="82634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7" name="Google Shape;3227;p30"/>
            <p:cNvCxnSpPr/>
            <p:nvPr/>
          </p:nvCxnSpPr>
          <p:spPr>
            <a:xfrm>
              <a:off x="690114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8" name="Google Shape;3228;p30"/>
            <p:cNvCxnSpPr/>
            <p:nvPr/>
          </p:nvCxnSpPr>
          <p:spPr>
            <a:xfrm>
              <a:off x="705251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9" name="Google Shape;3229;p30"/>
            <p:cNvCxnSpPr/>
            <p:nvPr/>
          </p:nvCxnSpPr>
          <p:spPr>
            <a:xfrm>
              <a:off x="720387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0" name="Google Shape;3230;p30"/>
            <p:cNvCxnSpPr/>
            <p:nvPr/>
          </p:nvCxnSpPr>
          <p:spPr>
            <a:xfrm>
              <a:off x="735523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1" name="Google Shape;3231;p30"/>
            <p:cNvCxnSpPr/>
            <p:nvPr/>
          </p:nvCxnSpPr>
          <p:spPr>
            <a:xfrm>
              <a:off x="750659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2" name="Google Shape;3232;p30"/>
            <p:cNvCxnSpPr/>
            <p:nvPr/>
          </p:nvCxnSpPr>
          <p:spPr>
            <a:xfrm>
              <a:off x="614434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3" name="Google Shape;3233;p30"/>
            <p:cNvCxnSpPr/>
            <p:nvPr/>
          </p:nvCxnSpPr>
          <p:spPr>
            <a:xfrm>
              <a:off x="629570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4" name="Google Shape;3234;p30"/>
            <p:cNvCxnSpPr/>
            <p:nvPr/>
          </p:nvCxnSpPr>
          <p:spPr>
            <a:xfrm>
              <a:off x="644706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5" name="Google Shape;3235;p30"/>
            <p:cNvCxnSpPr/>
            <p:nvPr/>
          </p:nvCxnSpPr>
          <p:spPr>
            <a:xfrm>
              <a:off x="659842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6" name="Google Shape;3236;p30"/>
            <p:cNvCxnSpPr/>
            <p:nvPr/>
          </p:nvCxnSpPr>
          <p:spPr>
            <a:xfrm>
              <a:off x="674978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7" name="Google Shape;3237;p30"/>
            <p:cNvCxnSpPr/>
            <p:nvPr/>
          </p:nvCxnSpPr>
          <p:spPr>
            <a:xfrm>
              <a:off x="538753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8" name="Google Shape;3238;p30"/>
            <p:cNvCxnSpPr/>
            <p:nvPr/>
          </p:nvCxnSpPr>
          <p:spPr>
            <a:xfrm>
              <a:off x="553889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9" name="Google Shape;3239;p30"/>
            <p:cNvCxnSpPr/>
            <p:nvPr/>
          </p:nvCxnSpPr>
          <p:spPr>
            <a:xfrm>
              <a:off x="569025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0" name="Google Shape;3240;p30"/>
            <p:cNvCxnSpPr/>
            <p:nvPr/>
          </p:nvCxnSpPr>
          <p:spPr>
            <a:xfrm>
              <a:off x="584162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1" name="Google Shape;3241;p30"/>
            <p:cNvCxnSpPr/>
            <p:nvPr/>
          </p:nvCxnSpPr>
          <p:spPr>
            <a:xfrm>
              <a:off x="599298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2" name="Google Shape;3242;p30"/>
            <p:cNvCxnSpPr/>
            <p:nvPr/>
          </p:nvCxnSpPr>
          <p:spPr>
            <a:xfrm>
              <a:off x="463073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3" name="Google Shape;3243;p30"/>
            <p:cNvCxnSpPr/>
            <p:nvPr/>
          </p:nvCxnSpPr>
          <p:spPr>
            <a:xfrm>
              <a:off x="478209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4" name="Google Shape;3244;p30"/>
            <p:cNvCxnSpPr/>
            <p:nvPr/>
          </p:nvCxnSpPr>
          <p:spPr>
            <a:xfrm>
              <a:off x="493345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5" name="Google Shape;3245;p30"/>
            <p:cNvCxnSpPr/>
            <p:nvPr/>
          </p:nvCxnSpPr>
          <p:spPr>
            <a:xfrm>
              <a:off x="508481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6" name="Google Shape;3246;p30"/>
            <p:cNvCxnSpPr/>
            <p:nvPr/>
          </p:nvCxnSpPr>
          <p:spPr>
            <a:xfrm>
              <a:off x="523617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7" name="Google Shape;3247;p30"/>
            <p:cNvCxnSpPr/>
            <p:nvPr/>
          </p:nvCxnSpPr>
          <p:spPr>
            <a:xfrm>
              <a:off x="387392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8" name="Google Shape;3248;p30"/>
            <p:cNvCxnSpPr/>
            <p:nvPr/>
          </p:nvCxnSpPr>
          <p:spPr>
            <a:xfrm>
              <a:off x="402528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9" name="Google Shape;3249;p30"/>
            <p:cNvCxnSpPr/>
            <p:nvPr/>
          </p:nvCxnSpPr>
          <p:spPr>
            <a:xfrm>
              <a:off x="417664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0" name="Google Shape;3250;p30"/>
            <p:cNvCxnSpPr/>
            <p:nvPr/>
          </p:nvCxnSpPr>
          <p:spPr>
            <a:xfrm>
              <a:off x="432800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1" name="Google Shape;3251;p30"/>
            <p:cNvCxnSpPr/>
            <p:nvPr/>
          </p:nvCxnSpPr>
          <p:spPr>
            <a:xfrm>
              <a:off x="447936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0"/>
            <p:cNvCxnSpPr/>
            <p:nvPr/>
          </p:nvCxnSpPr>
          <p:spPr>
            <a:xfrm>
              <a:off x="311711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0"/>
            <p:cNvCxnSpPr/>
            <p:nvPr/>
          </p:nvCxnSpPr>
          <p:spPr>
            <a:xfrm>
              <a:off x="326848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4" name="Google Shape;3254;p30"/>
            <p:cNvCxnSpPr/>
            <p:nvPr/>
          </p:nvCxnSpPr>
          <p:spPr>
            <a:xfrm>
              <a:off x="341984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5" name="Google Shape;3255;p30"/>
            <p:cNvCxnSpPr/>
            <p:nvPr/>
          </p:nvCxnSpPr>
          <p:spPr>
            <a:xfrm>
              <a:off x="357120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6" name="Google Shape;3256;p30"/>
            <p:cNvCxnSpPr/>
            <p:nvPr/>
          </p:nvCxnSpPr>
          <p:spPr>
            <a:xfrm>
              <a:off x="372256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7" name="Google Shape;3257;p30"/>
            <p:cNvCxnSpPr/>
            <p:nvPr/>
          </p:nvCxnSpPr>
          <p:spPr>
            <a:xfrm>
              <a:off x="236031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0"/>
            <p:cNvCxnSpPr/>
            <p:nvPr/>
          </p:nvCxnSpPr>
          <p:spPr>
            <a:xfrm>
              <a:off x="251167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0"/>
            <p:cNvCxnSpPr/>
            <p:nvPr/>
          </p:nvCxnSpPr>
          <p:spPr>
            <a:xfrm>
              <a:off x="266303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0" name="Google Shape;3260;p30"/>
            <p:cNvCxnSpPr/>
            <p:nvPr/>
          </p:nvCxnSpPr>
          <p:spPr>
            <a:xfrm>
              <a:off x="281439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1" name="Google Shape;3261;p30"/>
            <p:cNvCxnSpPr/>
            <p:nvPr/>
          </p:nvCxnSpPr>
          <p:spPr>
            <a:xfrm>
              <a:off x="296575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2" name="Google Shape;3262;p30"/>
            <p:cNvCxnSpPr/>
            <p:nvPr/>
          </p:nvCxnSpPr>
          <p:spPr>
            <a:xfrm>
              <a:off x="160350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3" name="Google Shape;3263;p30"/>
            <p:cNvCxnSpPr/>
            <p:nvPr/>
          </p:nvCxnSpPr>
          <p:spPr>
            <a:xfrm>
              <a:off x="175486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4" name="Google Shape;3264;p30"/>
            <p:cNvCxnSpPr/>
            <p:nvPr/>
          </p:nvCxnSpPr>
          <p:spPr>
            <a:xfrm>
              <a:off x="190622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5" name="Google Shape;3265;p30"/>
            <p:cNvCxnSpPr/>
            <p:nvPr/>
          </p:nvCxnSpPr>
          <p:spPr>
            <a:xfrm>
              <a:off x="205759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6" name="Google Shape;3266;p30"/>
            <p:cNvCxnSpPr/>
            <p:nvPr/>
          </p:nvCxnSpPr>
          <p:spPr>
            <a:xfrm>
              <a:off x="220895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7" name="Google Shape;3267;p30"/>
            <p:cNvCxnSpPr/>
            <p:nvPr/>
          </p:nvCxnSpPr>
          <p:spPr>
            <a:xfrm>
              <a:off x="8467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8" name="Google Shape;3268;p30"/>
            <p:cNvCxnSpPr/>
            <p:nvPr/>
          </p:nvCxnSpPr>
          <p:spPr>
            <a:xfrm>
              <a:off x="9980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9" name="Google Shape;3269;p30"/>
            <p:cNvCxnSpPr/>
            <p:nvPr/>
          </p:nvCxnSpPr>
          <p:spPr>
            <a:xfrm>
              <a:off x="11494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0" name="Google Shape;3270;p30"/>
            <p:cNvCxnSpPr/>
            <p:nvPr/>
          </p:nvCxnSpPr>
          <p:spPr>
            <a:xfrm>
              <a:off x="130078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1" name="Google Shape;3271;p30"/>
            <p:cNvCxnSpPr/>
            <p:nvPr/>
          </p:nvCxnSpPr>
          <p:spPr>
            <a:xfrm>
              <a:off x="145214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72" name="Google Shape;3272;p30"/>
          <p:cNvGrpSpPr/>
          <p:nvPr/>
        </p:nvGrpSpPr>
        <p:grpSpPr>
          <a:xfrm>
            <a:off x="228850" y="3672575"/>
            <a:ext cx="1439475" cy="1242325"/>
            <a:chOff x="7526125" y="165975"/>
            <a:chExt cx="1439475" cy="1242325"/>
          </a:xfrm>
        </p:grpSpPr>
        <p:sp>
          <p:nvSpPr>
            <p:cNvPr id="3273" name="Google Shape;3273;p30"/>
            <p:cNvSpPr/>
            <p:nvPr/>
          </p:nvSpPr>
          <p:spPr>
            <a:xfrm>
              <a:off x="796935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0"/>
            <p:cNvSpPr/>
            <p:nvPr/>
          </p:nvSpPr>
          <p:spPr>
            <a:xfrm>
              <a:off x="752612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0"/>
            <p:cNvSpPr/>
            <p:nvPr/>
          </p:nvSpPr>
          <p:spPr>
            <a:xfrm>
              <a:off x="885580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0"/>
            <p:cNvSpPr/>
            <p:nvPr/>
          </p:nvSpPr>
          <p:spPr>
            <a:xfrm>
              <a:off x="841257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0"/>
            <p:cNvSpPr/>
            <p:nvPr/>
          </p:nvSpPr>
          <p:spPr>
            <a:xfrm>
              <a:off x="796935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0"/>
            <p:cNvSpPr/>
            <p:nvPr/>
          </p:nvSpPr>
          <p:spPr>
            <a:xfrm>
              <a:off x="752612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0"/>
            <p:cNvSpPr/>
            <p:nvPr/>
          </p:nvSpPr>
          <p:spPr>
            <a:xfrm>
              <a:off x="885580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0"/>
            <p:cNvSpPr/>
            <p:nvPr/>
          </p:nvSpPr>
          <p:spPr>
            <a:xfrm>
              <a:off x="841257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0"/>
            <p:cNvSpPr/>
            <p:nvPr/>
          </p:nvSpPr>
          <p:spPr>
            <a:xfrm>
              <a:off x="796935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0"/>
            <p:cNvSpPr/>
            <p:nvPr/>
          </p:nvSpPr>
          <p:spPr>
            <a:xfrm>
              <a:off x="752612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0"/>
            <p:cNvSpPr/>
            <p:nvPr/>
          </p:nvSpPr>
          <p:spPr>
            <a:xfrm>
              <a:off x="885580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0"/>
            <p:cNvSpPr/>
            <p:nvPr/>
          </p:nvSpPr>
          <p:spPr>
            <a:xfrm>
              <a:off x="841257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0"/>
            <p:cNvSpPr/>
            <p:nvPr/>
          </p:nvSpPr>
          <p:spPr>
            <a:xfrm>
              <a:off x="796935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0"/>
            <p:cNvSpPr/>
            <p:nvPr/>
          </p:nvSpPr>
          <p:spPr>
            <a:xfrm>
              <a:off x="752612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0"/>
            <p:cNvSpPr/>
            <p:nvPr/>
          </p:nvSpPr>
          <p:spPr>
            <a:xfrm>
              <a:off x="885580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0"/>
            <p:cNvSpPr/>
            <p:nvPr/>
          </p:nvSpPr>
          <p:spPr>
            <a:xfrm>
              <a:off x="841257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9" name="Google Shape;3289;p30"/>
          <p:cNvSpPr/>
          <p:nvPr/>
        </p:nvSpPr>
        <p:spPr>
          <a:xfrm>
            <a:off x="512825" y="399825"/>
            <a:ext cx="8066100" cy="43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1" name="Google Shape;3291;p31"/>
          <p:cNvGrpSpPr/>
          <p:nvPr/>
        </p:nvGrpSpPr>
        <p:grpSpPr>
          <a:xfrm>
            <a:off x="-45750" y="-48000"/>
            <a:ext cx="9235500" cy="5239500"/>
            <a:chOff x="-45750" y="-48000"/>
            <a:chExt cx="9235500" cy="5239500"/>
          </a:xfrm>
        </p:grpSpPr>
        <p:cxnSp>
          <p:nvCxnSpPr>
            <p:cNvPr id="3292" name="Google Shape;3292;p31"/>
            <p:cNvCxnSpPr/>
            <p:nvPr/>
          </p:nvCxnSpPr>
          <p:spPr>
            <a:xfrm>
              <a:off x="899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3" name="Google Shape;3293;p31"/>
            <p:cNvCxnSpPr/>
            <p:nvPr/>
          </p:nvCxnSpPr>
          <p:spPr>
            <a:xfrm>
              <a:off x="2412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4" name="Google Shape;3294;p31"/>
            <p:cNvCxnSpPr/>
            <p:nvPr/>
          </p:nvCxnSpPr>
          <p:spPr>
            <a:xfrm>
              <a:off x="3926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5" name="Google Shape;3295;p31"/>
            <p:cNvCxnSpPr/>
            <p:nvPr/>
          </p:nvCxnSpPr>
          <p:spPr>
            <a:xfrm>
              <a:off x="54398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6" name="Google Shape;3296;p31"/>
            <p:cNvCxnSpPr/>
            <p:nvPr/>
          </p:nvCxnSpPr>
          <p:spPr>
            <a:xfrm>
              <a:off x="69534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7" name="Google Shape;3297;p31"/>
            <p:cNvCxnSpPr/>
            <p:nvPr/>
          </p:nvCxnSpPr>
          <p:spPr>
            <a:xfrm>
              <a:off x="-28650" y="5478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8" name="Google Shape;3298;p31"/>
            <p:cNvCxnSpPr/>
            <p:nvPr/>
          </p:nvCxnSpPr>
          <p:spPr>
            <a:xfrm>
              <a:off x="-28650" y="6980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9" name="Google Shape;3299;p31"/>
            <p:cNvCxnSpPr/>
            <p:nvPr/>
          </p:nvCxnSpPr>
          <p:spPr>
            <a:xfrm>
              <a:off x="-28650" y="84825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0" name="Google Shape;3300;p31"/>
            <p:cNvCxnSpPr/>
            <p:nvPr/>
          </p:nvCxnSpPr>
          <p:spPr>
            <a:xfrm>
              <a:off x="-28650" y="99846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1" name="Google Shape;3301;p31"/>
            <p:cNvCxnSpPr/>
            <p:nvPr/>
          </p:nvCxnSpPr>
          <p:spPr>
            <a:xfrm>
              <a:off x="-28650" y="114867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2" name="Google Shape;3302;p31"/>
            <p:cNvCxnSpPr/>
            <p:nvPr/>
          </p:nvCxnSpPr>
          <p:spPr>
            <a:xfrm>
              <a:off x="-28650" y="129887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3" name="Google Shape;3303;p31"/>
            <p:cNvCxnSpPr/>
            <p:nvPr/>
          </p:nvCxnSpPr>
          <p:spPr>
            <a:xfrm>
              <a:off x="-28650" y="144908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4" name="Google Shape;3304;p31"/>
            <p:cNvCxnSpPr/>
            <p:nvPr/>
          </p:nvCxnSpPr>
          <p:spPr>
            <a:xfrm>
              <a:off x="-28650" y="159929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5" name="Google Shape;3305;p31"/>
            <p:cNvCxnSpPr/>
            <p:nvPr/>
          </p:nvCxnSpPr>
          <p:spPr>
            <a:xfrm>
              <a:off x="-28650" y="174949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6" name="Google Shape;3306;p31"/>
            <p:cNvCxnSpPr/>
            <p:nvPr/>
          </p:nvCxnSpPr>
          <p:spPr>
            <a:xfrm>
              <a:off x="-28650" y="189970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7" name="Google Shape;3307;p31"/>
            <p:cNvCxnSpPr/>
            <p:nvPr/>
          </p:nvCxnSpPr>
          <p:spPr>
            <a:xfrm>
              <a:off x="-28650" y="204991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8" name="Google Shape;3308;p31"/>
            <p:cNvCxnSpPr/>
            <p:nvPr/>
          </p:nvCxnSpPr>
          <p:spPr>
            <a:xfrm>
              <a:off x="-28650" y="220012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9" name="Google Shape;3309;p31"/>
            <p:cNvCxnSpPr/>
            <p:nvPr/>
          </p:nvCxnSpPr>
          <p:spPr>
            <a:xfrm>
              <a:off x="-28650" y="235032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0" name="Google Shape;3310;p31"/>
            <p:cNvCxnSpPr/>
            <p:nvPr/>
          </p:nvCxnSpPr>
          <p:spPr>
            <a:xfrm>
              <a:off x="-28650" y="250053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1" name="Google Shape;3311;p31"/>
            <p:cNvCxnSpPr/>
            <p:nvPr/>
          </p:nvCxnSpPr>
          <p:spPr>
            <a:xfrm>
              <a:off x="-28650" y="265074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2" name="Google Shape;3312;p31"/>
            <p:cNvCxnSpPr/>
            <p:nvPr/>
          </p:nvCxnSpPr>
          <p:spPr>
            <a:xfrm>
              <a:off x="-28650" y="280094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3" name="Google Shape;3313;p31"/>
            <p:cNvCxnSpPr/>
            <p:nvPr/>
          </p:nvCxnSpPr>
          <p:spPr>
            <a:xfrm>
              <a:off x="-28650" y="295115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4" name="Google Shape;3314;p31"/>
            <p:cNvCxnSpPr/>
            <p:nvPr/>
          </p:nvCxnSpPr>
          <p:spPr>
            <a:xfrm>
              <a:off x="-28650" y="310136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5" name="Google Shape;3315;p31"/>
            <p:cNvCxnSpPr/>
            <p:nvPr/>
          </p:nvCxnSpPr>
          <p:spPr>
            <a:xfrm>
              <a:off x="-28650" y="3251569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6" name="Google Shape;3316;p31"/>
            <p:cNvCxnSpPr/>
            <p:nvPr/>
          </p:nvCxnSpPr>
          <p:spPr>
            <a:xfrm>
              <a:off x="-28650" y="3401776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7" name="Google Shape;3317;p31"/>
            <p:cNvCxnSpPr/>
            <p:nvPr/>
          </p:nvCxnSpPr>
          <p:spPr>
            <a:xfrm>
              <a:off x="-28650" y="3551983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8" name="Google Shape;3318;p31"/>
            <p:cNvCxnSpPr/>
            <p:nvPr/>
          </p:nvCxnSpPr>
          <p:spPr>
            <a:xfrm>
              <a:off x="-28650" y="370219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9" name="Google Shape;3319;p31"/>
            <p:cNvCxnSpPr/>
            <p:nvPr/>
          </p:nvCxnSpPr>
          <p:spPr>
            <a:xfrm>
              <a:off x="-28650" y="3852397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0" name="Google Shape;3320;p31"/>
            <p:cNvCxnSpPr/>
            <p:nvPr/>
          </p:nvCxnSpPr>
          <p:spPr>
            <a:xfrm>
              <a:off x="-28650" y="400260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1" name="Google Shape;3321;p31"/>
            <p:cNvCxnSpPr/>
            <p:nvPr/>
          </p:nvCxnSpPr>
          <p:spPr>
            <a:xfrm>
              <a:off x="-28650" y="4152811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2" name="Google Shape;3322;p31"/>
            <p:cNvCxnSpPr/>
            <p:nvPr/>
          </p:nvCxnSpPr>
          <p:spPr>
            <a:xfrm>
              <a:off x="-28650" y="4303018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3" name="Google Shape;3323;p31"/>
            <p:cNvCxnSpPr/>
            <p:nvPr/>
          </p:nvCxnSpPr>
          <p:spPr>
            <a:xfrm>
              <a:off x="-28650" y="4453225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4" name="Google Shape;3324;p31"/>
            <p:cNvCxnSpPr/>
            <p:nvPr/>
          </p:nvCxnSpPr>
          <p:spPr>
            <a:xfrm>
              <a:off x="-45750" y="4603417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5" name="Google Shape;3325;p31"/>
            <p:cNvCxnSpPr/>
            <p:nvPr/>
          </p:nvCxnSpPr>
          <p:spPr>
            <a:xfrm>
              <a:off x="-28650" y="397654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6" name="Google Shape;3326;p31"/>
            <p:cNvCxnSpPr/>
            <p:nvPr/>
          </p:nvCxnSpPr>
          <p:spPr>
            <a:xfrm>
              <a:off x="-28650" y="247452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7" name="Google Shape;3327;p31"/>
            <p:cNvCxnSpPr/>
            <p:nvPr/>
          </p:nvCxnSpPr>
          <p:spPr>
            <a:xfrm>
              <a:off x="-28650" y="972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8" name="Google Shape;3328;p31"/>
            <p:cNvCxnSpPr/>
            <p:nvPr/>
          </p:nvCxnSpPr>
          <p:spPr>
            <a:xfrm>
              <a:off x="-45750" y="50540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9" name="Google Shape;3329;p31"/>
            <p:cNvCxnSpPr/>
            <p:nvPr/>
          </p:nvCxnSpPr>
          <p:spPr>
            <a:xfrm>
              <a:off x="-45750" y="49038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1"/>
            <p:cNvCxnSpPr/>
            <p:nvPr/>
          </p:nvCxnSpPr>
          <p:spPr>
            <a:xfrm>
              <a:off x="-45750" y="4753625"/>
              <a:ext cx="923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1"/>
            <p:cNvCxnSpPr/>
            <p:nvPr/>
          </p:nvCxnSpPr>
          <p:spPr>
            <a:xfrm>
              <a:off x="841475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2" name="Google Shape;3332;p31"/>
            <p:cNvCxnSpPr/>
            <p:nvPr/>
          </p:nvCxnSpPr>
          <p:spPr>
            <a:xfrm>
              <a:off x="856611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3" name="Google Shape;3333;p31"/>
            <p:cNvCxnSpPr/>
            <p:nvPr/>
          </p:nvCxnSpPr>
          <p:spPr>
            <a:xfrm>
              <a:off x="87174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4" name="Google Shape;3334;p31"/>
            <p:cNvCxnSpPr/>
            <p:nvPr/>
          </p:nvCxnSpPr>
          <p:spPr>
            <a:xfrm>
              <a:off x="88688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5" name="Google Shape;3335;p31"/>
            <p:cNvCxnSpPr/>
            <p:nvPr/>
          </p:nvCxnSpPr>
          <p:spPr>
            <a:xfrm>
              <a:off x="90202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6" name="Google Shape;3336;p31"/>
            <p:cNvCxnSpPr/>
            <p:nvPr/>
          </p:nvCxnSpPr>
          <p:spPr>
            <a:xfrm>
              <a:off x="765795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7" name="Google Shape;3337;p31"/>
            <p:cNvCxnSpPr/>
            <p:nvPr/>
          </p:nvCxnSpPr>
          <p:spPr>
            <a:xfrm>
              <a:off x="780931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8" name="Google Shape;3338;p31"/>
            <p:cNvCxnSpPr/>
            <p:nvPr/>
          </p:nvCxnSpPr>
          <p:spPr>
            <a:xfrm>
              <a:off x="796067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9" name="Google Shape;3339;p31"/>
            <p:cNvCxnSpPr/>
            <p:nvPr/>
          </p:nvCxnSpPr>
          <p:spPr>
            <a:xfrm>
              <a:off x="811203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0" name="Google Shape;3340;p31"/>
            <p:cNvCxnSpPr/>
            <p:nvPr/>
          </p:nvCxnSpPr>
          <p:spPr>
            <a:xfrm>
              <a:off x="82634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1" name="Google Shape;3341;p31"/>
            <p:cNvCxnSpPr/>
            <p:nvPr/>
          </p:nvCxnSpPr>
          <p:spPr>
            <a:xfrm>
              <a:off x="690114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31"/>
            <p:cNvCxnSpPr/>
            <p:nvPr/>
          </p:nvCxnSpPr>
          <p:spPr>
            <a:xfrm>
              <a:off x="705251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3" name="Google Shape;3343;p31"/>
            <p:cNvCxnSpPr/>
            <p:nvPr/>
          </p:nvCxnSpPr>
          <p:spPr>
            <a:xfrm>
              <a:off x="720387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4" name="Google Shape;3344;p31"/>
            <p:cNvCxnSpPr/>
            <p:nvPr/>
          </p:nvCxnSpPr>
          <p:spPr>
            <a:xfrm>
              <a:off x="735523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5" name="Google Shape;3345;p31"/>
            <p:cNvCxnSpPr/>
            <p:nvPr/>
          </p:nvCxnSpPr>
          <p:spPr>
            <a:xfrm>
              <a:off x="750659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6" name="Google Shape;3346;p31"/>
            <p:cNvCxnSpPr/>
            <p:nvPr/>
          </p:nvCxnSpPr>
          <p:spPr>
            <a:xfrm>
              <a:off x="614434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1"/>
            <p:cNvCxnSpPr/>
            <p:nvPr/>
          </p:nvCxnSpPr>
          <p:spPr>
            <a:xfrm>
              <a:off x="629570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1"/>
            <p:cNvCxnSpPr/>
            <p:nvPr/>
          </p:nvCxnSpPr>
          <p:spPr>
            <a:xfrm>
              <a:off x="644706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9" name="Google Shape;3349;p31"/>
            <p:cNvCxnSpPr/>
            <p:nvPr/>
          </p:nvCxnSpPr>
          <p:spPr>
            <a:xfrm>
              <a:off x="659842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0" name="Google Shape;3350;p31"/>
            <p:cNvCxnSpPr/>
            <p:nvPr/>
          </p:nvCxnSpPr>
          <p:spPr>
            <a:xfrm>
              <a:off x="674978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1" name="Google Shape;3351;p31"/>
            <p:cNvCxnSpPr/>
            <p:nvPr/>
          </p:nvCxnSpPr>
          <p:spPr>
            <a:xfrm>
              <a:off x="538753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2" name="Google Shape;3352;p31"/>
            <p:cNvCxnSpPr/>
            <p:nvPr/>
          </p:nvCxnSpPr>
          <p:spPr>
            <a:xfrm>
              <a:off x="553889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1"/>
            <p:cNvCxnSpPr/>
            <p:nvPr/>
          </p:nvCxnSpPr>
          <p:spPr>
            <a:xfrm>
              <a:off x="569025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1"/>
            <p:cNvCxnSpPr/>
            <p:nvPr/>
          </p:nvCxnSpPr>
          <p:spPr>
            <a:xfrm>
              <a:off x="584162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5" name="Google Shape;3355;p31"/>
            <p:cNvCxnSpPr/>
            <p:nvPr/>
          </p:nvCxnSpPr>
          <p:spPr>
            <a:xfrm>
              <a:off x="599298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6" name="Google Shape;3356;p31"/>
            <p:cNvCxnSpPr/>
            <p:nvPr/>
          </p:nvCxnSpPr>
          <p:spPr>
            <a:xfrm>
              <a:off x="463073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7" name="Google Shape;3357;p31"/>
            <p:cNvCxnSpPr/>
            <p:nvPr/>
          </p:nvCxnSpPr>
          <p:spPr>
            <a:xfrm>
              <a:off x="478209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8" name="Google Shape;3358;p31"/>
            <p:cNvCxnSpPr/>
            <p:nvPr/>
          </p:nvCxnSpPr>
          <p:spPr>
            <a:xfrm>
              <a:off x="493345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9" name="Google Shape;3359;p31"/>
            <p:cNvCxnSpPr/>
            <p:nvPr/>
          </p:nvCxnSpPr>
          <p:spPr>
            <a:xfrm>
              <a:off x="508481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0" name="Google Shape;3360;p31"/>
            <p:cNvCxnSpPr/>
            <p:nvPr/>
          </p:nvCxnSpPr>
          <p:spPr>
            <a:xfrm>
              <a:off x="523617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1" name="Google Shape;3361;p31"/>
            <p:cNvCxnSpPr/>
            <p:nvPr/>
          </p:nvCxnSpPr>
          <p:spPr>
            <a:xfrm>
              <a:off x="387392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2" name="Google Shape;3362;p31"/>
            <p:cNvCxnSpPr/>
            <p:nvPr/>
          </p:nvCxnSpPr>
          <p:spPr>
            <a:xfrm>
              <a:off x="402528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3" name="Google Shape;3363;p31"/>
            <p:cNvCxnSpPr/>
            <p:nvPr/>
          </p:nvCxnSpPr>
          <p:spPr>
            <a:xfrm>
              <a:off x="417664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4" name="Google Shape;3364;p31"/>
            <p:cNvCxnSpPr/>
            <p:nvPr/>
          </p:nvCxnSpPr>
          <p:spPr>
            <a:xfrm>
              <a:off x="432800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5" name="Google Shape;3365;p31"/>
            <p:cNvCxnSpPr/>
            <p:nvPr/>
          </p:nvCxnSpPr>
          <p:spPr>
            <a:xfrm>
              <a:off x="447936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6" name="Google Shape;3366;p31"/>
            <p:cNvCxnSpPr/>
            <p:nvPr/>
          </p:nvCxnSpPr>
          <p:spPr>
            <a:xfrm>
              <a:off x="3117118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7" name="Google Shape;3367;p31"/>
            <p:cNvCxnSpPr/>
            <p:nvPr/>
          </p:nvCxnSpPr>
          <p:spPr>
            <a:xfrm>
              <a:off x="326848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8" name="Google Shape;3368;p31"/>
            <p:cNvCxnSpPr/>
            <p:nvPr/>
          </p:nvCxnSpPr>
          <p:spPr>
            <a:xfrm>
              <a:off x="341984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9" name="Google Shape;3369;p31"/>
            <p:cNvCxnSpPr/>
            <p:nvPr/>
          </p:nvCxnSpPr>
          <p:spPr>
            <a:xfrm>
              <a:off x="357120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1"/>
            <p:cNvCxnSpPr/>
            <p:nvPr/>
          </p:nvCxnSpPr>
          <p:spPr>
            <a:xfrm>
              <a:off x="372256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1"/>
            <p:cNvCxnSpPr/>
            <p:nvPr/>
          </p:nvCxnSpPr>
          <p:spPr>
            <a:xfrm>
              <a:off x="236031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2" name="Google Shape;3372;p31"/>
            <p:cNvCxnSpPr/>
            <p:nvPr/>
          </p:nvCxnSpPr>
          <p:spPr>
            <a:xfrm>
              <a:off x="2511673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3" name="Google Shape;3373;p31"/>
            <p:cNvCxnSpPr/>
            <p:nvPr/>
          </p:nvCxnSpPr>
          <p:spPr>
            <a:xfrm>
              <a:off x="266303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4" name="Google Shape;3374;p31"/>
            <p:cNvCxnSpPr/>
            <p:nvPr/>
          </p:nvCxnSpPr>
          <p:spPr>
            <a:xfrm>
              <a:off x="281439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5" name="Google Shape;3375;p31"/>
            <p:cNvCxnSpPr/>
            <p:nvPr/>
          </p:nvCxnSpPr>
          <p:spPr>
            <a:xfrm>
              <a:off x="296575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6" name="Google Shape;3376;p31"/>
            <p:cNvCxnSpPr/>
            <p:nvPr/>
          </p:nvCxnSpPr>
          <p:spPr>
            <a:xfrm>
              <a:off x="1603506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7" name="Google Shape;3377;p31"/>
            <p:cNvCxnSpPr/>
            <p:nvPr/>
          </p:nvCxnSpPr>
          <p:spPr>
            <a:xfrm>
              <a:off x="1754867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8" name="Google Shape;3378;p31"/>
            <p:cNvCxnSpPr/>
            <p:nvPr/>
          </p:nvCxnSpPr>
          <p:spPr>
            <a:xfrm>
              <a:off x="1906229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9" name="Google Shape;3379;p31"/>
            <p:cNvCxnSpPr/>
            <p:nvPr/>
          </p:nvCxnSpPr>
          <p:spPr>
            <a:xfrm>
              <a:off x="205759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0" name="Google Shape;3380;p31"/>
            <p:cNvCxnSpPr/>
            <p:nvPr/>
          </p:nvCxnSpPr>
          <p:spPr>
            <a:xfrm>
              <a:off x="220895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1" name="Google Shape;3381;p31"/>
            <p:cNvCxnSpPr/>
            <p:nvPr/>
          </p:nvCxnSpPr>
          <p:spPr>
            <a:xfrm>
              <a:off x="846700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2" name="Google Shape;3382;p31"/>
            <p:cNvCxnSpPr/>
            <p:nvPr/>
          </p:nvCxnSpPr>
          <p:spPr>
            <a:xfrm>
              <a:off x="998061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3" name="Google Shape;3383;p31"/>
            <p:cNvCxnSpPr/>
            <p:nvPr/>
          </p:nvCxnSpPr>
          <p:spPr>
            <a:xfrm>
              <a:off x="1149422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4" name="Google Shape;3384;p31"/>
            <p:cNvCxnSpPr/>
            <p:nvPr/>
          </p:nvCxnSpPr>
          <p:spPr>
            <a:xfrm>
              <a:off x="1300784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5" name="Google Shape;3385;p31"/>
            <p:cNvCxnSpPr/>
            <p:nvPr/>
          </p:nvCxnSpPr>
          <p:spPr>
            <a:xfrm>
              <a:off x="1452145" y="-48000"/>
              <a:ext cx="0" cy="5239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86" name="Google Shape;3386;p31"/>
          <p:cNvGrpSpPr/>
          <p:nvPr/>
        </p:nvGrpSpPr>
        <p:grpSpPr>
          <a:xfrm>
            <a:off x="228850" y="3672575"/>
            <a:ext cx="1439475" cy="1242325"/>
            <a:chOff x="7526125" y="165975"/>
            <a:chExt cx="1439475" cy="1242325"/>
          </a:xfrm>
        </p:grpSpPr>
        <p:sp>
          <p:nvSpPr>
            <p:cNvPr id="3387" name="Google Shape;3387;p31"/>
            <p:cNvSpPr/>
            <p:nvPr/>
          </p:nvSpPr>
          <p:spPr>
            <a:xfrm>
              <a:off x="796935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1"/>
            <p:cNvSpPr/>
            <p:nvPr/>
          </p:nvSpPr>
          <p:spPr>
            <a:xfrm>
              <a:off x="752612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1"/>
            <p:cNvSpPr/>
            <p:nvPr/>
          </p:nvSpPr>
          <p:spPr>
            <a:xfrm>
              <a:off x="8855800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8412575" y="165975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1"/>
            <p:cNvSpPr/>
            <p:nvPr/>
          </p:nvSpPr>
          <p:spPr>
            <a:xfrm>
              <a:off x="796935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1"/>
            <p:cNvSpPr/>
            <p:nvPr/>
          </p:nvSpPr>
          <p:spPr>
            <a:xfrm>
              <a:off x="752612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8855800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8412575" y="54348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796935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752612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8855800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1"/>
            <p:cNvSpPr/>
            <p:nvPr/>
          </p:nvSpPr>
          <p:spPr>
            <a:xfrm>
              <a:off x="8412575" y="9210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1"/>
            <p:cNvSpPr/>
            <p:nvPr/>
          </p:nvSpPr>
          <p:spPr>
            <a:xfrm>
              <a:off x="796935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752612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8855800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8412575" y="12985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3" name="Google Shape;3403;p31"/>
          <p:cNvSpPr/>
          <p:nvPr/>
        </p:nvSpPr>
        <p:spPr>
          <a:xfrm>
            <a:off x="512825" y="399825"/>
            <a:ext cx="8066100" cy="43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4" name="Google Shape;3404;p31"/>
          <p:cNvSpPr/>
          <p:nvPr/>
        </p:nvSpPr>
        <p:spPr>
          <a:xfrm flipH="1">
            <a:off x="7273594" y="4460498"/>
            <a:ext cx="2078953" cy="548733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5" name="Google Shape;3405;p31"/>
          <p:cNvSpPr/>
          <p:nvPr/>
        </p:nvSpPr>
        <p:spPr>
          <a:xfrm>
            <a:off x="-488914" y="-379963"/>
            <a:ext cx="1002900" cy="10029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6" name="Google Shape;3406;p31"/>
          <p:cNvSpPr/>
          <p:nvPr/>
        </p:nvSpPr>
        <p:spPr>
          <a:xfrm flipH="1">
            <a:off x="1291143" y="4528518"/>
            <a:ext cx="640200" cy="6402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7" name="Google Shape;3407;p31"/>
          <p:cNvSpPr/>
          <p:nvPr/>
        </p:nvSpPr>
        <p:spPr>
          <a:xfrm rot="10800000" flipH="1">
            <a:off x="7903943" y="-192124"/>
            <a:ext cx="1040100" cy="10401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8" name="Google Shape;3408;p31"/>
          <p:cNvSpPr/>
          <p:nvPr/>
        </p:nvSpPr>
        <p:spPr>
          <a:xfrm rot="5400000">
            <a:off x="-398687" y="1646388"/>
            <a:ext cx="1837741" cy="485066"/>
          </a:xfrm>
          <a:custGeom>
            <a:avLst/>
            <a:gdLst/>
            <a:ahLst/>
            <a:cxnLst/>
            <a:rect l="l" t="t" r="r" b="b"/>
            <a:pathLst>
              <a:path w="282947" h="74683" extrusionOk="0">
                <a:moveTo>
                  <a:pt x="10340" y="0"/>
                </a:moveTo>
                <a:cubicBezTo>
                  <a:pt x="4620" y="110"/>
                  <a:pt x="56" y="4784"/>
                  <a:pt x="56" y="10449"/>
                </a:cubicBezTo>
                <a:cubicBezTo>
                  <a:pt x="1" y="16168"/>
                  <a:pt x="4565" y="20843"/>
                  <a:pt x="10230" y="21008"/>
                </a:cubicBezTo>
                <a:cubicBezTo>
                  <a:pt x="16444" y="21008"/>
                  <a:pt x="20899" y="29147"/>
                  <a:pt x="27003" y="41521"/>
                </a:cubicBezTo>
                <a:cubicBezTo>
                  <a:pt x="34097" y="55874"/>
                  <a:pt x="42896" y="73692"/>
                  <a:pt x="62529" y="73747"/>
                </a:cubicBezTo>
                <a:cubicBezTo>
                  <a:pt x="62590" y="73748"/>
                  <a:pt x="62650" y="73748"/>
                  <a:pt x="62711" y="73748"/>
                </a:cubicBezTo>
                <a:cubicBezTo>
                  <a:pt x="82218" y="73748"/>
                  <a:pt x="91149" y="56050"/>
                  <a:pt x="98331" y="41851"/>
                </a:cubicBezTo>
                <a:cubicBezTo>
                  <a:pt x="104545" y="29587"/>
                  <a:pt x="109110" y="21448"/>
                  <a:pt x="115269" y="21448"/>
                </a:cubicBezTo>
                <a:cubicBezTo>
                  <a:pt x="121483" y="21503"/>
                  <a:pt x="125938" y="29642"/>
                  <a:pt x="132042" y="42016"/>
                </a:cubicBezTo>
                <a:cubicBezTo>
                  <a:pt x="139136" y="56369"/>
                  <a:pt x="147935" y="74187"/>
                  <a:pt x="167568" y="74242"/>
                </a:cubicBezTo>
                <a:cubicBezTo>
                  <a:pt x="167599" y="74242"/>
                  <a:pt x="167629" y="74242"/>
                  <a:pt x="167660" y="74242"/>
                </a:cubicBezTo>
                <a:cubicBezTo>
                  <a:pt x="187229" y="74242"/>
                  <a:pt x="196177" y="56567"/>
                  <a:pt x="203370" y="42291"/>
                </a:cubicBezTo>
                <a:cubicBezTo>
                  <a:pt x="209563" y="30013"/>
                  <a:pt x="214118" y="21942"/>
                  <a:pt x="220245" y="21942"/>
                </a:cubicBezTo>
                <a:cubicBezTo>
                  <a:pt x="220266" y="21942"/>
                  <a:pt x="220287" y="21942"/>
                  <a:pt x="220308" y="21943"/>
                </a:cubicBezTo>
                <a:cubicBezTo>
                  <a:pt x="226522" y="21943"/>
                  <a:pt x="230977" y="30082"/>
                  <a:pt x="237081" y="42455"/>
                </a:cubicBezTo>
                <a:cubicBezTo>
                  <a:pt x="244175" y="56809"/>
                  <a:pt x="252974" y="74627"/>
                  <a:pt x="272607" y="74682"/>
                </a:cubicBezTo>
                <a:lnTo>
                  <a:pt x="272662" y="74682"/>
                </a:lnTo>
                <a:cubicBezTo>
                  <a:pt x="278327" y="74572"/>
                  <a:pt x="282891" y="69953"/>
                  <a:pt x="282946" y="64233"/>
                </a:cubicBezTo>
                <a:cubicBezTo>
                  <a:pt x="282946" y="58569"/>
                  <a:pt x="278437" y="53839"/>
                  <a:pt x="272772" y="53674"/>
                </a:cubicBezTo>
                <a:cubicBezTo>
                  <a:pt x="266558" y="53674"/>
                  <a:pt x="262103" y="45535"/>
                  <a:pt x="255944" y="33161"/>
                </a:cubicBezTo>
                <a:cubicBezTo>
                  <a:pt x="248905" y="18863"/>
                  <a:pt x="240106" y="1045"/>
                  <a:pt x="220473" y="935"/>
                </a:cubicBezTo>
                <a:cubicBezTo>
                  <a:pt x="220412" y="935"/>
                  <a:pt x="220352" y="934"/>
                  <a:pt x="220291" y="934"/>
                </a:cubicBezTo>
                <a:cubicBezTo>
                  <a:pt x="200730" y="934"/>
                  <a:pt x="191799" y="18632"/>
                  <a:pt x="184617" y="32832"/>
                </a:cubicBezTo>
                <a:cubicBezTo>
                  <a:pt x="178402" y="45150"/>
                  <a:pt x="173838" y="53234"/>
                  <a:pt x="167678" y="53234"/>
                </a:cubicBezTo>
                <a:cubicBezTo>
                  <a:pt x="161464" y="53179"/>
                  <a:pt x="157010" y="45095"/>
                  <a:pt x="150905" y="32722"/>
                </a:cubicBezTo>
                <a:cubicBezTo>
                  <a:pt x="143811" y="18368"/>
                  <a:pt x="134957" y="550"/>
                  <a:pt x="115379" y="495"/>
                </a:cubicBezTo>
                <a:cubicBezTo>
                  <a:pt x="115318" y="495"/>
                  <a:pt x="115258" y="494"/>
                  <a:pt x="115198" y="494"/>
                </a:cubicBezTo>
                <a:cubicBezTo>
                  <a:pt x="95691" y="494"/>
                  <a:pt x="86760" y="18192"/>
                  <a:pt x="79578" y="32392"/>
                </a:cubicBezTo>
                <a:cubicBezTo>
                  <a:pt x="73384" y="44669"/>
                  <a:pt x="68830" y="52740"/>
                  <a:pt x="62702" y="52740"/>
                </a:cubicBezTo>
                <a:cubicBezTo>
                  <a:pt x="62681" y="52740"/>
                  <a:pt x="62660" y="52740"/>
                  <a:pt x="62639" y="52739"/>
                </a:cubicBezTo>
                <a:cubicBezTo>
                  <a:pt x="56425" y="52739"/>
                  <a:pt x="51971" y="44600"/>
                  <a:pt x="45866" y="32227"/>
                </a:cubicBezTo>
                <a:cubicBezTo>
                  <a:pt x="38772" y="17928"/>
                  <a:pt x="29973" y="110"/>
                  <a:pt x="1034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9" name="Google Shape;3409;p31"/>
          <p:cNvSpPr/>
          <p:nvPr/>
        </p:nvSpPr>
        <p:spPr>
          <a:xfrm flipH="1">
            <a:off x="8584368" y="1609225"/>
            <a:ext cx="731400" cy="7314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  <a:effectLst>
            <a:outerShdw blurRad="171450" dist="114300" dir="258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0" name="Google Shape;3410;p31"/>
          <p:cNvGrpSpPr/>
          <p:nvPr/>
        </p:nvGrpSpPr>
        <p:grpSpPr>
          <a:xfrm rot="-2262653" flipH="1">
            <a:off x="8459412" y="3137721"/>
            <a:ext cx="126722" cy="670335"/>
            <a:chOff x="2755175" y="3956113"/>
            <a:chExt cx="213300" cy="1128313"/>
          </a:xfrm>
        </p:grpSpPr>
        <p:grpSp>
          <p:nvGrpSpPr>
            <p:cNvPr id="3411" name="Google Shape;3411;p31"/>
            <p:cNvGrpSpPr/>
            <p:nvPr/>
          </p:nvGrpSpPr>
          <p:grpSpPr>
            <a:xfrm rot="10800000" flipH="1">
              <a:off x="2755175" y="4177225"/>
              <a:ext cx="213300" cy="907200"/>
              <a:chOff x="5212200" y="4052875"/>
              <a:chExt cx="213300" cy="907200"/>
            </a:xfrm>
          </p:grpSpPr>
          <p:sp>
            <p:nvSpPr>
              <p:cNvPr id="3412" name="Google Shape;3412;p31"/>
              <p:cNvSpPr/>
              <p:nvPr/>
            </p:nvSpPr>
            <p:spPr>
              <a:xfrm>
                <a:off x="5212200" y="4052875"/>
                <a:ext cx="213300" cy="6402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31"/>
              <p:cNvSpPr/>
              <p:nvPr/>
            </p:nvSpPr>
            <p:spPr>
              <a:xfrm>
                <a:off x="5227350" y="4777075"/>
                <a:ext cx="183000" cy="183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4" name="Google Shape;3414;p31"/>
            <p:cNvSpPr/>
            <p:nvPr/>
          </p:nvSpPr>
          <p:spPr>
            <a:xfrm rot="10800000" flipH="1">
              <a:off x="2793275" y="3956113"/>
              <a:ext cx="137100" cy="13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5DD9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  <p:sldLayoutId id="2147483662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p34"/>
          <p:cNvSpPr/>
          <p:nvPr/>
        </p:nvSpPr>
        <p:spPr>
          <a:xfrm>
            <a:off x="7123325" y="311400"/>
            <a:ext cx="17373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</a:t>
            </a:r>
            <a:r>
              <a:rPr lang="en" sz="20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elompok 2</a:t>
            </a:r>
            <a:endParaRPr dirty="0"/>
          </a:p>
        </p:txBody>
      </p:sp>
      <p:sp>
        <p:nvSpPr>
          <p:cNvPr id="3424" name="Google Shape;3424;p34"/>
          <p:cNvSpPr/>
          <p:nvPr/>
        </p:nvSpPr>
        <p:spPr>
          <a:xfrm>
            <a:off x="720000" y="1524750"/>
            <a:ext cx="7704000" cy="209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34"/>
          <p:cNvSpPr txBox="1">
            <a:spLocks noGrp="1"/>
          </p:cNvSpPr>
          <p:nvPr>
            <p:ph type="ctrTitle"/>
          </p:nvPr>
        </p:nvSpPr>
        <p:spPr>
          <a:xfrm>
            <a:off x="1188750" y="1771644"/>
            <a:ext cx="67665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PENERAPAN TURUNAN SATU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A4B3EE-9DB3-46FB-9CA3-A52263EE5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Turunan Kedua dan Kecekungan.</a:t>
            </a:r>
          </a:p>
        </p:txBody>
      </p:sp>
      <p:sp>
        <p:nvSpPr>
          <p:cNvPr id="19" name="Google Shape;3501;p39">
            <a:extLst>
              <a:ext uri="{FF2B5EF4-FFF2-40B4-BE49-F238E27FC236}">
                <a16:creationId xmlns:a16="http://schemas.microsoft.com/office/drawing/2014/main" xmlns="" id="{70FC47D6-A6C6-482E-9329-DCB1394B2F6E}"/>
              </a:ext>
            </a:extLst>
          </p:cNvPr>
          <p:cNvSpPr txBox="1">
            <a:spLocks/>
          </p:cNvSpPr>
          <p:nvPr/>
        </p:nvSpPr>
        <p:spPr>
          <a:xfrm>
            <a:off x="720000" y="1136276"/>
            <a:ext cx="7704000" cy="255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err="1"/>
              <a:t>Definisi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id-ID" dirty="0"/>
              <a:t>Andaikan 𝑓 terdiferensial pada selang terbuka 𝐼 = (𝑎, 𝑏). Jika 𝑓′ naik pada 𝐼, 𝑓 (dan grafiknya) </a:t>
            </a:r>
            <a:r>
              <a:rPr lang="id-ID" b="1" dirty="0"/>
              <a:t>cekung ke atas </a:t>
            </a:r>
            <a:r>
              <a:rPr lang="id-ID" dirty="0"/>
              <a:t>di sana; jika 𝑓′ turun pada 𝐼, 𝑓 </a:t>
            </a:r>
            <a:r>
              <a:rPr lang="id-ID" b="1" dirty="0"/>
              <a:t>cekung ke bawah </a:t>
            </a:r>
            <a:r>
              <a:rPr lang="id-ID" dirty="0"/>
              <a:t>pada 𝐼.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err="1"/>
              <a:t>Teorema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id-ID" dirty="0"/>
              <a:t>(Kecekungan). Andaikan 𝑓 </a:t>
            </a:r>
            <a:r>
              <a:rPr lang="id-ID" dirty="0" err="1"/>
              <a:t>terdiferensialkan</a:t>
            </a:r>
            <a:r>
              <a:rPr lang="id-ID" dirty="0"/>
              <a:t> dua kali pada selang terbuka (𝑎, 𝑏) </a:t>
            </a: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AutoNum type="arabicPeriod"/>
            </a:pP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AutoNum type="arabicPeriod"/>
            </a:pPr>
            <a:r>
              <a:rPr lang="id-ID" dirty="0"/>
              <a:t>Jika 𝑓 ′′(𝑥) &gt; 0 untuk semua 𝑥 dalam (𝑎, 𝑏), maka 𝑓 cekung ke atas pada (𝑎, 𝑏). </a:t>
            </a: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AutoNum type="arabicPeriod"/>
            </a:pP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AutoNum type="arabicPeriod"/>
            </a:pPr>
            <a:r>
              <a:rPr lang="id-ID" dirty="0"/>
              <a:t>Jika 𝑓 ′′(𝑥) &lt; 0 untuk semua 𝑥 dalam (𝑎, 𝑏), maka 𝑓 cekung ke bawah pada (𝑎, 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"/>
    </mc:Choice>
    <mc:Fallback xmlns="">
      <p:transition spd="slow" advTm="35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534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d-ID" dirty="0"/>
              <a:t>Turunan Kedua dan Kecekungan.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1" name="Google Shape;3501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08660" y="1150620"/>
                <a:ext cx="7704000" cy="26604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en-US" dirty="0">
                    <a:solidFill>
                      <a:schemeClr val="lt1"/>
                    </a:solidFill>
                  </a:rPr>
                  <a:t>Contoh </a:t>
                </a:r>
                <a:r>
                  <a:rPr lang="en-US" dirty="0" err="1">
                    <a:solidFill>
                      <a:schemeClr val="lt1"/>
                    </a:solidFill>
                  </a:rPr>
                  <a:t>soal</a:t>
                </a:r>
                <a:r>
                  <a:rPr lang="en-US" dirty="0">
                    <a:solidFill>
                      <a:schemeClr val="lt1"/>
                    </a:solidFill>
                  </a:rPr>
                  <a:t> 2</a:t>
                </a: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dirty="0">
                  <a:solidFill>
                    <a:schemeClr val="lt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id-ID" dirty="0"/>
                  <a:t>Di mana 𝑓(𝑥)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id-ID" dirty="0"/>
                  <a:t> naik, turun, cekung ke atas, dan cekung ke bawah? </a:t>
                </a: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dirty="0">
                  <a:solidFill>
                    <a:schemeClr val="lt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en-US" dirty="0"/>
                  <a:t>Jawab: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id-ID" dirty="0"/>
                  <a:t>𝑓(𝑥)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id-ID" dirty="0"/>
                  <a:t>𝑓 ′ (𝑥)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id-ID" dirty="0"/>
                  <a:t> </a:t>
                </a:r>
                <a:endParaRPr lang="en-US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           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lt1"/>
                  </a:solidFill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           =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US" b="0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en-US" b="0" dirty="0">
                    <a:solidFill>
                      <a:schemeClr val="lt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3501" name="Google Shape;3501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8660" y="1150620"/>
                <a:ext cx="7704000" cy="2660401"/>
              </a:xfrm>
              <a:prstGeom prst="rect">
                <a:avLst/>
              </a:prstGeom>
              <a:blipFill>
                <a:blip r:embed="rId3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1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6"/>
    </mc:Choice>
    <mc:Fallback xmlns="">
      <p:transition spd="slow" advTm="41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534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d-ID" dirty="0"/>
              <a:t>Turunan Kedua dan Kecekungan.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1" name="Google Shape;3501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08660" y="1150620"/>
                <a:ext cx="7704000" cy="7879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</a:rPr>
                  <a:t> =&gt; Naik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</a:rPr>
                  <a:t> =&gt; </a:t>
                </a:r>
                <a:r>
                  <a:rPr lang="en-US" dirty="0" err="1">
                    <a:solidFill>
                      <a:schemeClr val="lt1"/>
                    </a:solidFill>
                  </a:rPr>
                  <a:t>Turun</a:t>
                </a:r>
                <a:endParaRPr lang="en-US" dirty="0">
                  <a:solidFill>
                    <a:schemeClr val="lt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3501" name="Google Shape;3501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8660" y="1150620"/>
                <a:ext cx="7704000" cy="787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84BC356F-30DB-4108-B361-8E41CC224367}"/>
              </a:ext>
            </a:extLst>
          </p:cNvPr>
          <p:cNvGrpSpPr/>
          <p:nvPr/>
        </p:nvGrpSpPr>
        <p:grpSpPr>
          <a:xfrm>
            <a:off x="2641600" y="2209596"/>
            <a:ext cx="3860800" cy="724307"/>
            <a:chOff x="2641600" y="3077795"/>
            <a:chExt cx="3860800" cy="72430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69FAF6AC-5AC2-482A-BF8C-67DCB9468E74}"/>
                </a:ext>
              </a:extLst>
            </p:cNvPr>
            <p:cNvGrpSpPr/>
            <p:nvPr/>
          </p:nvGrpSpPr>
          <p:grpSpPr>
            <a:xfrm>
              <a:off x="2641600" y="3358594"/>
              <a:ext cx="3860800" cy="135731"/>
              <a:chOff x="2578100" y="2916635"/>
              <a:chExt cx="3860800" cy="135731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7E3A9CC9-E189-4D90-AE60-228CD0021FF6}"/>
                  </a:ext>
                </a:extLst>
              </p:cNvPr>
              <p:cNvCxnSpPr/>
              <p:nvPr/>
            </p:nvCxnSpPr>
            <p:spPr>
              <a:xfrm>
                <a:off x="2578100" y="2984500"/>
                <a:ext cx="38608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xmlns="" id="{90A176D1-3846-48F0-9F2F-817CDCAED800}"/>
                  </a:ext>
                </a:extLst>
              </p:cNvPr>
              <p:cNvSpPr/>
              <p:nvPr/>
            </p:nvSpPr>
            <p:spPr>
              <a:xfrm>
                <a:off x="3200400" y="2916635"/>
                <a:ext cx="135731" cy="135731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xmlns="" id="{C0C0399E-329B-4963-AF22-8A463FE468CF}"/>
                  </a:ext>
                </a:extLst>
              </p:cNvPr>
              <p:cNvSpPr/>
              <p:nvPr/>
            </p:nvSpPr>
            <p:spPr>
              <a:xfrm>
                <a:off x="5680800" y="2916635"/>
                <a:ext cx="135731" cy="135731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6F0A8A8A-4985-4189-AE1C-933870D50F39}"/>
                </a:ext>
              </a:extLst>
            </p:cNvPr>
            <p:cNvSpPr txBox="1"/>
            <p:nvPr/>
          </p:nvSpPr>
          <p:spPr>
            <a:xfrm>
              <a:off x="3128023" y="307779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4E577CA-14C2-4790-94EA-2F6D28E31245}"/>
                </a:ext>
              </a:extLst>
            </p:cNvPr>
            <p:cNvSpPr txBox="1"/>
            <p:nvPr/>
          </p:nvSpPr>
          <p:spPr>
            <a:xfrm>
              <a:off x="4390700" y="3077795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6C2CFC10-1ECB-4C10-9914-9B45C9330EE5}"/>
                </a:ext>
              </a:extLst>
            </p:cNvPr>
            <p:cNvSpPr txBox="1"/>
            <p:nvPr/>
          </p:nvSpPr>
          <p:spPr>
            <a:xfrm>
              <a:off x="5608493" y="307779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804298C8-F8EF-4C9B-9D21-2737B58430B3}"/>
                </a:ext>
              </a:extLst>
            </p:cNvPr>
            <p:cNvSpPr txBox="1"/>
            <p:nvPr/>
          </p:nvSpPr>
          <p:spPr>
            <a:xfrm>
              <a:off x="5677825" y="3494325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866EC49-596B-4A2E-A918-B0279719BC36}"/>
                </a:ext>
              </a:extLst>
            </p:cNvPr>
            <p:cNvSpPr txBox="1"/>
            <p:nvPr/>
          </p:nvSpPr>
          <p:spPr>
            <a:xfrm>
              <a:off x="3163412" y="3494324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-1</a:t>
              </a:r>
              <a:endParaRPr lang="id-ID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50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Turunan Kedua dan Kecekungan.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="" id="{70FC47D6-A6C6-482E-9329-DCB1394B2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127341"/>
                <a:ext cx="3852000" cy="2785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=4+4−3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=5(+)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=0−2(0)−3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=−3(−)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id="{70FC47D6-A6C6-482E-9329-DCB1394B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7341"/>
                <a:ext cx="3852000" cy="2785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501;p39">
                <a:extLst>
                  <a:ext uri="{FF2B5EF4-FFF2-40B4-BE49-F238E27FC236}">
                    <a16:creationId xmlns:a16="http://schemas.microsoft.com/office/drawing/2014/main" xmlns="" id="{311718F8-B9BD-47A7-9BE1-E2E42AA0AC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4942" y="1127341"/>
                <a:ext cx="3852000" cy="2785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=16−8−3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=5(+)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1778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Naik   : (−∞, -1] , [3, ∞)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78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Turun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[-1,3]  </a:t>
                </a:r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Google Shape;3501;p39">
                <a:extLst>
                  <a:ext uri="{FF2B5EF4-FFF2-40B4-BE49-F238E27FC236}">
                    <a16:creationId xmlns:a16="http://schemas.microsoft.com/office/drawing/2014/main" id="{311718F8-B9BD-47A7-9BE1-E2E42AA0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942" y="1127341"/>
                <a:ext cx="3852000" cy="2785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95697BEF-6E52-4A64-B0E4-A4F08AB3B8F3}"/>
              </a:ext>
            </a:extLst>
          </p:cNvPr>
          <p:cNvCxnSpPr>
            <a:cxnSpLocks/>
          </p:cNvCxnSpPr>
          <p:nvPr/>
        </p:nvCxnSpPr>
        <p:spPr>
          <a:xfrm>
            <a:off x="4572000" y="1127342"/>
            <a:ext cx="0" cy="356991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4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534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d-ID" dirty="0"/>
              <a:t>Turunan Kedua dan Kecekungan.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1" name="Google Shape;3501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08660" y="1150622"/>
                <a:ext cx="7704000" cy="19387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en-US" i="0" dirty="0">
                    <a:solidFill>
                      <a:schemeClr val="lt1"/>
                    </a:solidFill>
                    <a:latin typeface="+mj-lt"/>
                  </a:rPr>
                  <a:t>Cekung </a:t>
                </a:r>
                <a:r>
                  <a:rPr lang="en-US" i="0" dirty="0" err="1">
                    <a:solidFill>
                      <a:schemeClr val="lt1"/>
                    </a:solidFill>
                    <a:latin typeface="+mj-lt"/>
                  </a:rPr>
                  <a:t>ke</a:t>
                </a:r>
                <a:r>
                  <a:rPr lang="en-US" i="0" dirty="0">
                    <a:solidFill>
                      <a:schemeClr val="lt1"/>
                    </a:solidFill>
                    <a:latin typeface="+mj-lt"/>
                  </a:rPr>
                  <a:t> </a:t>
                </a:r>
                <a:r>
                  <a:rPr lang="en-US" i="0" dirty="0" err="1">
                    <a:solidFill>
                      <a:schemeClr val="lt1"/>
                    </a:solidFill>
                    <a:latin typeface="+mj-lt"/>
                  </a:rPr>
                  <a:t>atas</a:t>
                </a:r>
                <a:r>
                  <a:rPr lang="en-US" i="0" dirty="0">
                    <a:solidFill>
                      <a:schemeClr val="lt1"/>
                    </a:solidFill>
                    <a:latin typeface="+mj-lt"/>
                  </a:rPr>
                  <a:t> dan </a:t>
                </a:r>
                <a:r>
                  <a:rPr lang="en-US" i="0" dirty="0" err="1">
                    <a:solidFill>
                      <a:schemeClr val="lt1"/>
                    </a:solidFill>
                    <a:latin typeface="+mj-lt"/>
                  </a:rPr>
                  <a:t>Cekung</a:t>
                </a:r>
                <a:r>
                  <a:rPr lang="en-US" i="0" dirty="0">
                    <a:solidFill>
                      <a:schemeClr val="lt1"/>
                    </a:solidFill>
                    <a:latin typeface="+mj-lt"/>
                  </a:rPr>
                  <a:t> </a:t>
                </a:r>
                <a:r>
                  <a:rPr lang="en-US" i="0" dirty="0" err="1">
                    <a:solidFill>
                      <a:schemeClr val="lt1"/>
                    </a:solidFill>
                    <a:latin typeface="+mj-lt"/>
                  </a:rPr>
                  <a:t>ke</a:t>
                </a:r>
                <a:r>
                  <a:rPr lang="en-US" i="0" dirty="0">
                    <a:solidFill>
                      <a:schemeClr val="lt1"/>
                    </a:solidFill>
                    <a:latin typeface="+mj-lt"/>
                  </a:rPr>
                  <a:t> </a:t>
                </a:r>
                <a:r>
                  <a:rPr lang="en-US" i="0" dirty="0" err="1">
                    <a:solidFill>
                      <a:schemeClr val="lt1"/>
                    </a:solidFill>
                    <a:latin typeface="+mj-lt"/>
                  </a:rPr>
                  <a:t>bawah</a:t>
                </a:r>
                <a:r>
                  <a:rPr lang="en-US" i="0" dirty="0">
                    <a:solidFill>
                      <a:schemeClr val="lt1"/>
                    </a:solidFill>
                    <a:latin typeface="+mj-lt"/>
                  </a:rPr>
                  <a:t>:</a:t>
                </a:r>
                <a:endParaRPr lang="en-US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b="0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>
                  <a:solidFill>
                    <a:schemeClr val="lt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b="0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b="0" dirty="0">
                  <a:solidFill>
                    <a:schemeClr val="lt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            =2(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b="0" dirty="0">
                  <a:solidFill>
                    <a:schemeClr val="lt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b="0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</a:rPr>
                  <a:t> f </a:t>
                </a:r>
                <a:r>
                  <a:rPr lang="en-US" dirty="0" err="1">
                    <a:solidFill>
                      <a:schemeClr val="lt1"/>
                    </a:solidFill>
                  </a:rPr>
                  <a:t>cekung</a:t>
                </a:r>
                <a:r>
                  <a:rPr lang="en-US" dirty="0">
                    <a:solidFill>
                      <a:schemeClr val="lt1"/>
                    </a:solidFill>
                  </a:rPr>
                  <a:t> </a:t>
                </a:r>
                <a:r>
                  <a:rPr lang="en-US" dirty="0" err="1">
                    <a:solidFill>
                      <a:schemeClr val="lt1"/>
                    </a:solidFill>
                  </a:rPr>
                  <a:t>ke</a:t>
                </a:r>
                <a:r>
                  <a:rPr lang="en-US" dirty="0">
                    <a:solidFill>
                      <a:schemeClr val="lt1"/>
                    </a:solidFill>
                  </a:rPr>
                  <a:t> </a:t>
                </a:r>
                <a:r>
                  <a:rPr lang="en-US" dirty="0" err="1">
                    <a:solidFill>
                      <a:schemeClr val="lt1"/>
                    </a:solidFill>
                  </a:rPr>
                  <a:t>atas</a:t>
                </a:r>
                <a:endParaRPr lang="en-US" dirty="0">
                  <a:solidFill>
                    <a:schemeClr val="lt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73D40"/>
                  </a:buClr>
                  <a:buSzPts val="600"/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</a:rPr>
                  <a:t> f </a:t>
                </a:r>
                <a:r>
                  <a:rPr lang="en-US" dirty="0" err="1">
                    <a:solidFill>
                      <a:schemeClr val="lt1"/>
                    </a:solidFill>
                  </a:rPr>
                  <a:t>cekung</a:t>
                </a:r>
                <a:r>
                  <a:rPr lang="en-US" dirty="0">
                    <a:solidFill>
                      <a:schemeClr val="lt1"/>
                    </a:solidFill>
                  </a:rPr>
                  <a:t> </a:t>
                </a:r>
                <a:r>
                  <a:rPr lang="en-US" dirty="0" err="1">
                    <a:solidFill>
                      <a:schemeClr val="lt1"/>
                    </a:solidFill>
                  </a:rPr>
                  <a:t>ke</a:t>
                </a:r>
                <a:r>
                  <a:rPr lang="en-US" dirty="0">
                    <a:solidFill>
                      <a:schemeClr val="lt1"/>
                    </a:solidFill>
                  </a:rPr>
                  <a:t> </a:t>
                </a:r>
                <a:r>
                  <a:rPr lang="en-US" dirty="0" err="1">
                    <a:solidFill>
                      <a:schemeClr val="lt1"/>
                    </a:solidFill>
                  </a:rPr>
                  <a:t>bawah</a:t>
                </a:r>
                <a:endParaRPr lang="en-US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3501" name="Google Shape;3501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8660" y="1150622"/>
                <a:ext cx="7704000" cy="1938726"/>
              </a:xfrm>
              <a:prstGeom prst="rect">
                <a:avLst/>
              </a:prstGeom>
              <a:blipFill>
                <a:blip r:embed="rId3"/>
                <a:stretch>
                  <a:fillRect l="-237" t="-2516" b="-50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E98456C-3521-44EA-9591-D8CCB1C557D9}"/>
              </a:ext>
            </a:extLst>
          </p:cNvPr>
          <p:cNvGrpSpPr/>
          <p:nvPr/>
        </p:nvGrpSpPr>
        <p:grpSpPr>
          <a:xfrm>
            <a:off x="2785872" y="3279648"/>
            <a:ext cx="3572256" cy="647736"/>
            <a:chOff x="2774332" y="3279648"/>
            <a:chExt cx="3572256" cy="6477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51D2A33-F254-4CE4-9C96-D011EF319FCF}"/>
                </a:ext>
              </a:extLst>
            </p:cNvPr>
            <p:cNvCxnSpPr>
              <a:cxnSpLocks/>
            </p:cNvCxnSpPr>
            <p:nvPr/>
          </p:nvCxnSpPr>
          <p:spPr>
            <a:xfrm>
              <a:off x="2774332" y="3543046"/>
              <a:ext cx="3572256" cy="4437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xmlns="" id="{C108E4F8-655C-4002-AE3E-305F88B16430}"/>
                </a:ext>
              </a:extLst>
            </p:cNvPr>
            <p:cNvSpPr/>
            <p:nvPr/>
          </p:nvSpPr>
          <p:spPr>
            <a:xfrm>
              <a:off x="4527520" y="3543046"/>
              <a:ext cx="65880" cy="7656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656D6D7-7189-4BA6-8C38-86B7C9D86F76}"/>
                </a:ext>
              </a:extLst>
            </p:cNvPr>
            <p:cNvSpPr txBox="1"/>
            <p:nvPr/>
          </p:nvSpPr>
          <p:spPr>
            <a:xfrm>
              <a:off x="4388778" y="361960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-1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DE96295-8265-4339-B0BB-191543401D3C}"/>
                </a:ext>
              </a:extLst>
            </p:cNvPr>
            <p:cNvSpPr txBox="1"/>
            <p:nvPr/>
          </p:nvSpPr>
          <p:spPr>
            <a:xfrm>
              <a:off x="3814252" y="3279648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E471830-1C33-4C93-9CEC-455FD063CDF5}"/>
                </a:ext>
              </a:extLst>
            </p:cNvPr>
            <p:cNvSpPr txBox="1"/>
            <p:nvPr/>
          </p:nvSpPr>
          <p:spPr>
            <a:xfrm>
              <a:off x="5017806" y="3283090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74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Turunan Kedua dan Kecekungan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="" id="{70FC47D6-A6C6-482E-9329-DCB1394B2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127341"/>
                <a:ext cx="3852000" cy="2785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=0−2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=−2(−)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=2(+)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id="{70FC47D6-A6C6-482E-9329-DCB1394B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7341"/>
                <a:ext cx="3852000" cy="2785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3501;p39">
            <a:extLst>
              <a:ext uri="{FF2B5EF4-FFF2-40B4-BE49-F238E27FC236}">
                <a16:creationId xmlns:a16="http://schemas.microsoft.com/office/drawing/2014/main" xmlns="" id="{311718F8-B9BD-47A7-9BE1-E2E42AA0AC15}"/>
              </a:ext>
            </a:extLst>
          </p:cNvPr>
          <p:cNvSpPr txBox="1">
            <a:spLocks/>
          </p:cNvSpPr>
          <p:nvPr/>
        </p:nvSpPr>
        <p:spPr>
          <a:xfrm>
            <a:off x="4784942" y="1127341"/>
            <a:ext cx="3852000" cy="160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err="1"/>
              <a:t>Cekung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: (1, ∞)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err="1"/>
              <a:t>Cekung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: (−∞,1)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 algn="ctr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 algn="ctr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95697BEF-6E52-4A64-B0E4-A4F08AB3B8F3}"/>
              </a:ext>
            </a:extLst>
          </p:cNvPr>
          <p:cNvCxnSpPr>
            <a:cxnSpLocks/>
          </p:cNvCxnSpPr>
          <p:nvPr/>
        </p:nvCxnSpPr>
        <p:spPr>
          <a:xfrm>
            <a:off x="4572000" y="1127342"/>
            <a:ext cx="0" cy="356991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534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d-ID" dirty="0"/>
              <a:t>Turunan Kedua dan Kecekungan</a:t>
            </a:r>
          </a:p>
        </p:txBody>
      </p:sp>
      <p:pic>
        <p:nvPicPr>
          <p:cNvPr id="10" name="Picture 9" descr="A picture containing white, dirty, day&#10;&#10;Description automatically generated">
            <a:extLst>
              <a:ext uri="{FF2B5EF4-FFF2-40B4-BE49-F238E27FC236}">
                <a16:creationId xmlns:a16="http://schemas.microsoft.com/office/drawing/2014/main" xmlns="" id="{1C3BEF2B-589E-4F2C-BD31-CE15A54E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461" y="1454400"/>
            <a:ext cx="3285078" cy="2531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630BD80-9F5E-4C1F-BC1E-34240A1CE16B}"/>
              </a:ext>
            </a:extLst>
          </p:cNvPr>
          <p:cNvSpPr/>
          <p:nvPr/>
        </p:nvSpPr>
        <p:spPr>
          <a:xfrm>
            <a:off x="3924300" y="1492251"/>
            <a:ext cx="1389379" cy="2430780"/>
          </a:xfrm>
          <a:custGeom>
            <a:avLst/>
            <a:gdLst>
              <a:gd name="connsiteX0" fmla="*/ 0 w 1272203"/>
              <a:gd name="connsiteY0" fmla="*/ 2469115 h 2469115"/>
              <a:gd name="connsiteX1" fmla="*/ 304800 w 1272203"/>
              <a:gd name="connsiteY1" fmla="*/ 519665 h 2469115"/>
              <a:gd name="connsiteX2" fmla="*/ 844550 w 1272203"/>
              <a:gd name="connsiteY2" fmla="*/ 1707115 h 2469115"/>
              <a:gd name="connsiteX3" fmla="*/ 1244600 w 1272203"/>
              <a:gd name="connsiteY3" fmla="*/ 125965 h 2469115"/>
              <a:gd name="connsiteX4" fmla="*/ 1238250 w 1272203"/>
              <a:gd name="connsiteY4" fmla="*/ 100565 h 2469115"/>
              <a:gd name="connsiteX0" fmla="*/ 0 w 1278570"/>
              <a:gd name="connsiteY0" fmla="*/ 2601425 h 2601425"/>
              <a:gd name="connsiteX1" fmla="*/ 304800 w 1278570"/>
              <a:gd name="connsiteY1" fmla="*/ 651975 h 2601425"/>
              <a:gd name="connsiteX2" fmla="*/ 844550 w 1278570"/>
              <a:gd name="connsiteY2" fmla="*/ 1839425 h 2601425"/>
              <a:gd name="connsiteX3" fmla="*/ 1244600 w 1278570"/>
              <a:gd name="connsiteY3" fmla="*/ 258275 h 2601425"/>
              <a:gd name="connsiteX4" fmla="*/ 1260575 w 1278570"/>
              <a:gd name="connsiteY4" fmla="*/ 42 h 2601425"/>
              <a:gd name="connsiteX0" fmla="*/ 0 w 1244600"/>
              <a:gd name="connsiteY0" fmla="*/ 2343150 h 2343150"/>
              <a:gd name="connsiteX1" fmla="*/ 304800 w 1244600"/>
              <a:gd name="connsiteY1" fmla="*/ 393700 h 2343150"/>
              <a:gd name="connsiteX2" fmla="*/ 844550 w 1244600"/>
              <a:gd name="connsiteY2" fmla="*/ 1581150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304800 w 1244600"/>
              <a:gd name="connsiteY1" fmla="*/ 393700 h 2343150"/>
              <a:gd name="connsiteX2" fmla="*/ 844550 w 1244600"/>
              <a:gd name="connsiteY2" fmla="*/ 1581150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304800 w 1244600"/>
              <a:gd name="connsiteY1" fmla="*/ 393700 h 2343150"/>
              <a:gd name="connsiteX2" fmla="*/ 844550 w 1244600"/>
              <a:gd name="connsiteY2" fmla="*/ 1581150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368052 w 1244600"/>
              <a:gd name="connsiteY1" fmla="*/ 389467 h 2343150"/>
              <a:gd name="connsiteX2" fmla="*/ 844550 w 1244600"/>
              <a:gd name="connsiteY2" fmla="*/ 1581150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368052 w 1244600"/>
              <a:gd name="connsiteY1" fmla="*/ 389467 h 2343150"/>
              <a:gd name="connsiteX2" fmla="*/ 844550 w 1244600"/>
              <a:gd name="connsiteY2" fmla="*/ 1581150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368052 w 1244600"/>
              <a:gd name="connsiteY1" fmla="*/ 389467 h 2343150"/>
              <a:gd name="connsiteX2" fmla="*/ 941290 w 1244600"/>
              <a:gd name="connsiteY2" fmla="*/ 1585383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368052 w 1244600"/>
              <a:gd name="connsiteY1" fmla="*/ 389467 h 2343150"/>
              <a:gd name="connsiteX2" fmla="*/ 941290 w 1244600"/>
              <a:gd name="connsiteY2" fmla="*/ 1585383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368052 w 1244600"/>
              <a:gd name="connsiteY1" fmla="*/ 389467 h 2343150"/>
              <a:gd name="connsiteX2" fmla="*/ 1038029 w 1244600"/>
              <a:gd name="connsiteY2" fmla="*/ 1589617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368052 w 1244600"/>
              <a:gd name="connsiteY1" fmla="*/ 389467 h 2343150"/>
              <a:gd name="connsiteX2" fmla="*/ 1038029 w 1244600"/>
              <a:gd name="connsiteY2" fmla="*/ 1589617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483396 w 1244600"/>
              <a:gd name="connsiteY1" fmla="*/ 397934 h 2343150"/>
              <a:gd name="connsiteX2" fmla="*/ 1038029 w 1244600"/>
              <a:gd name="connsiteY2" fmla="*/ 1589617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416422 w 1244600"/>
              <a:gd name="connsiteY1" fmla="*/ 389468 h 2343150"/>
              <a:gd name="connsiteX2" fmla="*/ 1038029 w 1244600"/>
              <a:gd name="connsiteY2" fmla="*/ 1589617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416422 w 1244600"/>
              <a:gd name="connsiteY1" fmla="*/ 389468 h 2343150"/>
              <a:gd name="connsiteX2" fmla="*/ 1038029 w 1244600"/>
              <a:gd name="connsiteY2" fmla="*/ 1589617 h 2343150"/>
              <a:gd name="connsiteX3" fmla="*/ 1244600 w 1244600"/>
              <a:gd name="connsiteY3" fmla="*/ 0 h 2343150"/>
              <a:gd name="connsiteX0" fmla="*/ 0 w 1244600"/>
              <a:gd name="connsiteY0" fmla="*/ 2343150 h 2343150"/>
              <a:gd name="connsiteX1" fmla="*/ 416422 w 1244600"/>
              <a:gd name="connsiteY1" fmla="*/ 389468 h 2343150"/>
              <a:gd name="connsiteX2" fmla="*/ 1038029 w 1244600"/>
              <a:gd name="connsiteY2" fmla="*/ 1589617 h 2343150"/>
              <a:gd name="connsiteX3" fmla="*/ 1244600 w 1244600"/>
              <a:gd name="connsiteY3" fmla="*/ 0 h 2343150"/>
              <a:gd name="connsiteX0" fmla="*/ 0 w 1207392"/>
              <a:gd name="connsiteY0" fmla="*/ 2330450 h 2330450"/>
              <a:gd name="connsiteX1" fmla="*/ 416422 w 1207392"/>
              <a:gd name="connsiteY1" fmla="*/ 376768 h 2330450"/>
              <a:gd name="connsiteX2" fmla="*/ 1038029 w 1207392"/>
              <a:gd name="connsiteY2" fmla="*/ 1576917 h 2330450"/>
              <a:gd name="connsiteX3" fmla="*/ 1207392 w 1207392"/>
              <a:gd name="connsiteY3" fmla="*/ 0 h 2330450"/>
              <a:gd name="connsiteX0" fmla="*/ 0 w 1207392"/>
              <a:gd name="connsiteY0" fmla="*/ 2330450 h 2330450"/>
              <a:gd name="connsiteX1" fmla="*/ 416422 w 1207392"/>
              <a:gd name="connsiteY1" fmla="*/ 376768 h 2330450"/>
              <a:gd name="connsiteX2" fmla="*/ 997101 w 1207392"/>
              <a:gd name="connsiteY2" fmla="*/ 1576917 h 2330450"/>
              <a:gd name="connsiteX3" fmla="*/ 1207392 w 1207392"/>
              <a:gd name="connsiteY3" fmla="*/ 0 h 2330450"/>
              <a:gd name="connsiteX0" fmla="*/ 0 w 1207392"/>
              <a:gd name="connsiteY0" fmla="*/ 2330450 h 2330450"/>
              <a:gd name="connsiteX1" fmla="*/ 416422 w 1207392"/>
              <a:gd name="connsiteY1" fmla="*/ 376768 h 2330450"/>
              <a:gd name="connsiteX2" fmla="*/ 997101 w 1207392"/>
              <a:gd name="connsiteY2" fmla="*/ 1576917 h 2330450"/>
              <a:gd name="connsiteX3" fmla="*/ 1207392 w 1207392"/>
              <a:gd name="connsiteY3" fmla="*/ 0 h 2330450"/>
              <a:gd name="connsiteX0" fmla="*/ 0 w 1207392"/>
              <a:gd name="connsiteY0" fmla="*/ 2330450 h 2330450"/>
              <a:gd name="connsiteX1" fmla="*/ 416422 w 1207392"/>
              <a:gd name="connsiteY1" fmla="*/ 376768 h 2330450"/>
              <a:gd name="connsiteX2" fmla="*/ 1019425 w 1207392"/>
              <a:gd name="connsiteY2" fmla="*/ 1576917 h 2330450"/>
              <a:gd name="connsiteX3" fmla="*/ 1207392 w 1207392"/>
              <a:gd name="connsiteY3" fmla="*/ 0 h 2330450"/>
              <a:gd name="connsiteX0" fmla="*/ 0 w 1207392"/>
              <a:gd name="connsiteY0" fmla="*/ 2330450 h 2330450"/>
              <a:gd name="connsiteX1" fmla="*/ 403028 w 1207392"/>
              <a:gd name="connsiteY1" fmla="*/ 79588 h 2330450"/>
              <a:gd name="connsiteX2" fmla="*/ 1019425 w 1207392"/>
              <a:gd name="connsiteY2" fmla="*/ 1576917 h 2330450"/>
              <a:gd name="connsiteX3" fmla="*/ 1207392 w 1207392"/>
              <a:gd name="connsiteY3" fmla="*/ 0 h 2330450"/>
              <a:gd name="connsiteX0" fmla="*/ 0 w 1207392"/>
              <a:gd name="connsiteY0" fmla="*/ 2330450 h 2330450"/>
              <a:gd name="connsiteX1" fmla="*/ 403028 w 1207392"/>
              <a:gd name="connsiteY1" fmla="*/ 79588 h 2330450"/>
              <a:gd name="connsiteX2" fmla="*/ 1019425 w 1207392"/>
              <a:gd name="connsiteY2" fmla="*/ 1576917 h 2330450"/>
              <a:gd name="connsiteX3" fmla="*/ 1207392 w 1207392"/>
              <a:gd name="connsiteY3" fmla="*/ 0 h 2330450"/>
              <a:gd name="connsiteX0" fmla="*/ 0 w 1207392"/>
              <a:gd name="connsiteY0" fmla="*/ 2330450 h 2330450"/>
              <a:gd name="connsiteX1" fmla="*/ 423120 w 1207392"/>
              <a:gd name="connsiteY1" fmla="*/ 79588 h 2330450"/>
              <a:gd name="connsiteX2" fmla="*/ 1019425 w 1207392"/>
              <a:gd name="connsiteY2" fmla="*/ 1576917 h 2330450"/>
              <a:gd name="connsiteX3" fmla="*/ 1207392 w 1207392"/>
              <a:gd name="connsiteY3" fmla="*/ 0 h 2330450"/>
              <a:gd name="connsiteX0" fmla="*/ 0 w 1207392"/>
              <a:gd name="connsiteY0" fmla="*/ 2330450 h 2330450"/>
              <a:gd name="connsiteX1" fmla="*/ 423120 w 1207392"/>
              <a:gd name="connsiteY1" fmla="*/ 79588 h 2330450"/>
              <a:gd name="connsiteX2" fmla="*/ 1019425 w 1207392"/>
              <a:gd name="connsiteY2" fmla="*/ 1576917 h 2330450"/>
              <a:gd name="connsiteX3" fmla="*/ 1207392 w 1207392"/>
              <a:gd name="connsiteY3" fmla="*/ 0 h 2330450"/>
              <a:gd name="connsiteX0" fmla="*/ 0 w 1214089"/>
              <a:gd name="connsiteY0" fmla="*/ 2399030 h 2399030"/>
              <a:gd name="connsiteX1" fmla="*/ 429817 w 1214089"/>
              <a:gd name="connsiteY1" fmla="*/ 79588 h 2399030"/>
              <a:gd name="connsiteX2" fmla="*/ 1026122 w 1214089"/>
              <a:gd name="connsiteY2" fmla="*/ 1576917 h 2399030"/>
              <a:gd name="connsiteX3" fmla="*/ 1214089 w 1214089"/>
              <a:gd name="connsiteY3" fmla="*/ 0 h 2399030"/>
              <a:gd name="connsiteX0" fmla="*/ 0 w 1214089"/>
              <a:gd name="connsiteY0" fmla="*/ 2399030 h 2399030"/>
              <a:gd name="connsiteX1" fmla="*/ 429817 w 1214089"/>
              <a:gd name="connsiteY1" fmla="*/ 79588 h 2399030"/>
              <a:gd name="connsiteX2" fmla="*/ 1026122 w 1214089"/>
              <a:gd name="connsiteY2" fmla="*/ 1576917 h 2399030"/>
              <a:gd name="connsiteX3" fmla="*/ 1214089 w 1214089"/>
              <a:gd name="connsiteY3" fmla="*/ 0 h 2399030"/>
              <a:gd name="connsiteX0" fmla="*/ 0 w 1214089"/>
              <a:gd name="connsiteY0" fmla="*/ 2482850 h 2482850"/>
              <a:gd name="connsiteX1" fmla="*/ 429817 w 1214089"/>
              <a:gd name="connsiteY1" fmla="*/ 79588 h 2482850"/>
              <a:gd name="connsiteX2" fmla="*/ 1026122 w 1214089"/>
              <a:gd name="connsiteY2" fmla="*/ 1576917 h 2482850"/>
              <a:gd name="connsiteX3" fmla="*/ 1214089 w 1214089"/>
              <a:gd name="connsiteY3" fmla="*/ 0 h 2482850"/>
              <a:gd name="connsiteX0" fmla="*/ 0 w 1220786"/>
              <a:gd name="connsiteY0" fmla="*/ 2399030 h 2399030"/>
              <a:gd name="connsiteX1" fmla="*/ 436514 w 1220786"/>
              <a:gd name="connsiteY1" fmla="*/ 79588 h 2399030"/>
              <a:gd name="connsiteX2" fmla="*/ 1032819 w 1220786"/>
              <a:gd name="connsiteY2" fmla="*/ 1576917 h 2399030"/>
              <a:gd name="connsiteX3" fmla="*/ 1220786 w 1220786"/>
              <a:gd name="connsiteY3" fmla="*/ 0 h 2399030"/>
              <a:gd name="connsiteX0" fmla="*/ 0 w 1220786"/>
              <a:gd name="connsiteY0" fmla="*/ 2430780 h 2430780"/>
              <a:gd name="connsiteX1" fmla="*/ 436514 w 1220786"/>
              <a:gd name="connsiteY1" fmla="*/ 111338 h 2430780"/>
              <a:gd name="connsiteX2" fmla="*/ 1032819 w 1220786"/>
              <a:gd name="connsiteY2" fmla="*/ 1608667 h 2430780"/>
              <a:gd name="connsiteX3" fmla="*/ 1220786 w 1220786"/>
              <a:gd name="connsiteY3" fmla="*/ 0 h 2430780"/>
              <a:gd name="connsiteX0" fmla="*/ 0 w 1221294"/>
              <a:gd name="connsiteY0" fmla="*/ 2430780 h 2430780"/>
              <a:gd name="connsiteX1" fmla="*/ 436514 w 1221294"/>
              <a:gd name="connsiteY1" fmla="*/ 111338 h 2430780"/>
              <a:gd name="connsiteX2" fmla="*/ 1032819 w 1221294"/>
              <a:gd name="connsiteY2" fmla="*/ 1608667 h 2430780"/>
              <a:gd name="connsiteX3" fmla="*/ 1220786 w 1221294"/>
              <a:gd name="connsiteY3" fmla="*/ 0 h 2430780"/>
              <a:gd name="connsiteX0" fmla="*/ 0 w 1221060"/>
              <a:gd name="connsiteY0" fmla="*/ 2430780 h 2430780"/>
              <a:gd name="connsiteX1" fmla="*/ 436514 w 1221060"/>
              <a:gd name="connsiteY1" fmla="*/ 111338 h 2430780"/>
              <a:gd name="connsiteX2" fmla="*/ 971427 w 1221060"/>
              <a:gd name="connsiteY2" fmla="*/ 1608667 h 2430780"/>
              <a:gd name="connsiteX3" fmla="*/ 1220786 w 1221060"/>
              <a:gd name="connsiteY3" fmla="*/ 0 h 2430780"/>
              <a:gd name="connsiteX0" fmla="*/ 0 w 1221151"/>
              <a:gd name="connsiteY0" fmla="*/ 2430780 h 2430780"/>
              <a:gd name="connsiteX1" fmla="*/ 436514 w 1221151"/>
              <a:gd name="connsiteY1" fmla="*/ 111338 h 2430780"/>
              <a:gd name="connsiteX2" fmla="*/ 971427 w 1221151"/>
              <a:gd name="connsiteY2" fmla="*/ 1608667 h 2430780"/>
              <a:gd name="connsiteX3" fmla="*/ 1220786 w 1221151"/>
              <a:gd name="connsiteY3" fmla="*/ 0 h 243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151" h="2430780">
                <a:moveTo>
                  <a:pt x="0" y="2430780"/>
                </a:moveTo>
                <a:cubicBezTo>
                  <a:pt x="55231" y="1511935"/>
                  <a:pt x="274610" y="248357"/>
                  <a:pt x="436514" y="111338"/>
                </a:cubicBezTo>
                <a:cubicBezTo>
                  <a:pt x="598419" y="-25681"/>
                  <a:pt x="807228" y="1620873"/>
                  <a:pt x="971427" y="1608667"/>
                </a:cubicBezTo>
                <a:cubicBezTo>
                  <a:pt x="1135626" y="1596461"/>
                  <a:pt x="1227724" y="356658"/>
                  <a:pt x="1220786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178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38"/>
          <p:cNvSpPr/>
          <p:nvPr/>
        </p:nvSpPr>
        <p:spPr>
          <a:xfrm>
            <a:off x="2286100" y="3437375"/>
            <a:ext cx="4572000" cy="39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71450" dist="114300" dir="264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38"/>
          <p:cNvSpPr/>
          <p:nvPr/>
        </p:nvSpPr>
        <p:spPr>
          <a:xfrm>
            <a:off x="3566100" y="559950"/>
            <a:ext cx="2011800" cy="2011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171450" dist="123825" dir="2640000" algn="bl" rotWithShape="0">
              <a:schemeClr val="dk1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38"/>
          <p:cNvSpPr txBox="1">
            <a:spLocks noGrp="1"/>
          </p:cNvSpPr>
          <p:nvPr>
            <p:ph type="title"/>
          </p:nvPr>
        </p:nvSpPr>
        <p:spPr>
          <a:xfrm>
            <a:off x="1138003" y="2562200"/>
            <a:ext cx="6867993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Titik Balik</a:t>
            </a:r>
            <a:endParaRPr dirty="0"/>
          </a:p>
        </p:txBody>
      </p:sp>
      <p:sp>
        <p:nvSpPr>
          <p:cNvPr id="3478" name="Google Shape;3478;p38"/>
          <p:cNvSpPr txBox="1">
            <a:spLocks noGrp="1"/>
          </p:cNvSpPr>
          <p:nvPr>
            <p:ph type="title" idx="2"/>
          </p:nvPr>
        </p:nvSpPr>
        <p:spPr>
          <a:xfrm>
            <a:off x="3703450" y="1108650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6.2</a:t>
            </a:r>
            <a:endParaRPr sz="8000" dirty="0"/>
          </a:p>
        </p:txBody>
      </p:sp>
      <p:grpSp>
        <p:nvGrpSpPr>
          <p:cNvPr id="3479" name="Google Shape;3479;p38"/>
          <p:cNvGrpSpPr/>
          <p:nvPr/>
        </p:nvGrpSpPr>
        <p:grpSpPr>
          <a:xfrm>
            <a:off x="225942" y="1640256"/>
            <a:ext cx="1439475" cy="1763744"/>
            <a:chOff x="566007" y="1494954"/>
            <a:chExt cx="1439475" cy="1763744"/>
          </a:xfrm>
        </p:grpSpPr>
        <p:grpSp>
          <p:nvGrpSpPr>
            <p:cNvPr id="3480" name="Google Shape;3480;p38"/>
            <p:cNvGrpSpPr/>
            <p:nvPr/>
          </p:nvGrpSpPr>
          <p:grpSpPr>
            <a:xfrm>
              <a:off x="566007" y="2016373"/>
              <a:ext cx="1439475" cy="1242325"/>
              <a:chOff x="7526125" y="165975"/>
              <a:chExt cx="1439475" cy="1242325"/>
            </a:xfrm>
          </p:grpSpPr>
          <p:sp>
            <p:nvSpPr>
              <p:cNvPr id="3481" name="Google Shape;3481;p38"/>
              <p:cNvSpPr/>
              <p:nvPr/>
            </p:nvSpPr>
            <p:spPr>
              <a:xfrm>
                <a:off x="7969350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8"/>
              <p:cNvSpPr/>
              <p:nvPr/>
            </p:nvSpPr>
            <p:spPr>
              <a:xfrm>
                <a:off x="7526125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8"/>
              <p:cNvSpPr/>
              <p:nvPr/>
            </p:nvSpPr>
            <p:spPr>
              <a:xfrm>
                <a:off x="8855800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8"/>
              <p:cNvSpPr/>
              <p:nvPr/>
            </p:nvSpPr>
            <p:spPr>
              <a:xfrm>
                <a:off x="8412575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8"/>
              <p:cNvSpPr/>
              <p:nvPr/>
            </p:nvSpPr>
            <p:spPr>
              <a:xfrm>
                <a:off x="7969350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8"/>
              <p:cNvSpPr/>
              <p:nvPr/>
            </p:nvSpPr>
            <p:spPr>
              <a:xfrm>
                <a:off x="7526125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8"/>
              <p:cNvSpPr/>
              <p:nvPr/>
            </p:nvSpPr>
            <p:spPr>
              <a:xfrm>
                <a:off x="8855800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8"/>
              <p:cNvSpPr/>
              <p:nvPr/>
            </p:nvSpPr>
            <p:spPr>
              <a:xfrm>
                <a:off x="8412575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8"/>
              <p:cNvSpPr/>
              <p:nvPr/>
            </p:nvSpPr>
            <p:spPr>
              <a:xfrm>
                <a:off x="7969350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8"/>
              <p:cNvSpPr/>
              <p:nvPr/>
            </p:nvSpPr>
            <p:spPr>
              <a:xfrm>
                <a:off x="7526125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8"/>
              <p:cNvSpPr/>
              <p:nvPr/>
            </p:nvSpPr>
            <p:spPr>
              <a:xfrm>
                <a:off x="8412575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8"/>
              <p:cNvSpPr/>
              <p:nvPr/>
            </p:nvSpPr>
            <p:spPr>
              <a:xfrm>
                <a:off x="7969350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8"/>
              <p:cNvSpPr/>
              <p:nvPr/>
            </p:nvSpPr>
            <p:spPr>
              <a:xfrm>
                <a:off x="7526125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8"/>
              <p:cNvSpPr/>
              <p:nvPr/>
            </p:nvSpPr>
            <p:spPr>
              <a:xfrm>
                <a:off x="8412575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5" name="Google Shape;3495;p38"/>
            <p:cNvSpPr/>
            <p:nvPr/>
          </p:nvSpPr>
          <p:spPr>
            <a:xfrm>
              <a:off x="1149640" y="1494954"/>
              <a:ext cx="731400" cy="731400"/>
            </a:xfrm>
            <a:prstGeom prst="mathPlus">
              <a:avLst>
                <a:gd name="adj1" fmla="val 235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006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Titik Balik</a:t>
            </a:r>
          </a:p>
        </p:txBody>
      </p:sp>
      <p:sp>
        <p:nvSpPr>
          <p:cNvPr id="19" name="Google Shape;3501;p39">
            <a:extLst>
              <a:ext uri="{FF2B5EF4-FFF2-40B4-BE49-F238E27FC236}">
                <a16:creationId xmlns:a16="http://schemas.microsoft.com/office/drawing/2014/main" xmlns="" id="{70FC47D6-A6C6-482E-9329-DCB1394B2F6E}"/>
              </a:ext>
            </a:extLst>
          </p:cNvPr>
          <p:cNvSpPr txBox="1">
            <a:spLocks/>
          </p:cNvSpPr>
          <p:nvPr/>
        </p:nvSpPr>
        <p:spPr>
          <a:xfrm>
            <a:off x="720000" y="1006350"/>
            <a:ext cx="7704000" cy="86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id-ID" dirty="0"/>
              <a:t>Andaikan 𝑓 kontinu di 𝑐. Misal (𝑐, 𝑓(𝑐)) suatu titik balik dari grafik𝑓 jika 𝑓 cekung ke atas pada satu sisi dan cekung ke bawah pada sisi lainnya dari 𝑐. Titik-titik di mana 𝑓 ′′(𝑥) = 0 atau 𝑓′′(𝑥) tidak ada merupakan calon-calon untuk titik balik.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2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38"/>
          <p:cNvSpPr/>
          <p:nvPr/>
        </p:nvSpPr>
        <p:spPr>
          <a:xfrm>
            <a:off x="2286100" y="3437375"/>
            <a:ext cx="4572000" cy="39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71450" dist="114300" dir="264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38"/>
          <p:cNvSpPr/>
          <p:nvPr/>
        </p:nvSpPr>
        <p:spPr>
          <a:xfrm>
            <a:off x="3566100" y="559950"/>
            <a:ext cx="2011800" cy="2011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171450" dist="123825" dir="2640000" algn="bl" rotWithShape="0">
              <a:schemeClr val="dk1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38"/>
          <p:cNvSpPr txBox="1">
            <a:spLocks noGrp="1"/>
          </p:cNvSpPr>
          <p:nvPr>
            <p:ph type="title"/>
          </p:nvPr>
        </p:nvSpPr>
        <p:spPr>
          <a:xfrm>
            <a:off x="1138003" y="2562200"/>
            <a:ext cx="6867993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Asimtot </a:t>
            </a:r>
            <a:endParaRPr dirty="0"/>
          </a:p>
        </p:txBody>
      </p:sp>
      <p:sp>
        <p:nvSpPr>
          <p:cNvPr id="3478" name="Google Shape;3478;p38"/>
          <p:cNvSpPr txBox="1">
            <a:spLocks noGrp="1"/>
          </p:cNvSpPr>
          <p:nvPr>
            <p:ph type="title" idx="2"/>
          </p:nvPr>
        </p:nvSpPr>
        <p:spPr>
          <a:xfrm>
            <a:off x="3703450" y="1108650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6.3</a:t>
            </a:r>
            <a:endParaRPr sz="8000" dirty="0"/>
          </a:p>
        </p:txBody>
      </p:sp>
      <p:grpSp>
        <p:nvGrpSpPr>
          <p:cNvPr id="3479" name="Google Shape;3479;p38"/>
          <p:cNvGrpSpPr/>
          <p:nvPr/>
        </p:nvGrpSpPr>
        <p:grpSpPr>
          <a:xfrm>
            <a:off x="225942" y="1640256"/>
            <a:ext cx="1439475" cy="1763744"/>
            <a:chOff x="566007" y="1494954"/>
            <a:chExt cx="1439475" cy="1763744"/>
          </a:xfrm>
        </p:grpSpPr>
        <p:grpSp>
          <p:nvGrpSpPr>
            <p:cNvPr id="3480" name="Google Shape;3480;p38"/>
            <p:cNvGrpSpPr/>
            <p:nvPr/>
          </p:nvGrpSpPr>
          <p:grpSpPr>
            <a:xfrm>
              <a:off x="566007" y="2016373"/>
              <a:ext cx="1439475" cy="1242325"/>
              <a:chOff x="7526125" y="165975"/>
              <a:chExt cx="1439475" cy="1242325"/>
            </a:xfrm>
          </p:grpSpPr>
          <p:sp>
            <p:nvSpPr>
              <p:cNvPr id="3481" name="Google Shape;3481;p38"/>
              <p:cNvSpPr/>
              <p:nvPr/>
            </p:nvSpPr>
            <p:spPr>
              <a:xfrm>
                <a:off x="7969350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8"/>
              <p:cNvSpPr/>
              <p:nvPr/>
            </p:nvSpPr>
            <p:spPr>
              <a:xfrm>
                <a:off x="7526125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8"/>
              <p:cNvSpPr/>
              <p:nvPr/>
            </p:nvSpPr>
            <p:spPr>
              <a:xfrm>
                <a:off x="8855800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8"/>
              <p:cNvSpPr/>
              <p:nvPr/>
            </p:nvSpPr>
            <p:spPr>
              <a:xfrm>
                <a:off x="8412575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8"/>
              <p:cNvSpPr/>
              <p:nvPr/>
            </p:nvSpPr>
            <p:spPr>
              <a:xfrm>
                <a:off x="7969350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8"/>
              <p:cNvSpPr/>
              <p:nvPr/>
            </p:nvSpPr>
            <p:spPr>
              <a:xfrm>
                <a:off x="7526125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8"/>
              <p:cNvSpPr/>
              <p:nvPr/>
            </p:nvSpPr>
            <p:spPr>
              <a:xfrm>
                <a:off x="8855800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8"/>
              <p:cNvSpPr/>
              <p:nvPr/>
            </p:nvSpPr>
            <p:spPr>
              <a:xfrm>
                <a:off x="8412575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8"/>
              <p:cNvSpPr/>
              <p:nvPr/>
            </p:nvSpPr>
            <p:spPr>
              <a:xfrm>
                <a:off x="7969350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8"/>
              <p:cNvSpPr/>
              <p:nvPr/>
            </p:nvSpPr>
            <p:spPr>
              <a:xfrm>
                <a:off x="7526125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8"/>
              <p:cNvSpPr/>
              <p:nvPr/>
            </p:nvSpPr>
            <p:spPr>
              <a:xfrm>
                <a:off x="8412575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8"/>
              <p:cNvSpPr/>
              <p:nvPr/>
            </p:nvSpPr>
            <p:spPr>
              <a:xfrm>
                <a:off x="7969350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8"/>
              <p:cNvSpPr/>
              <p:nvPr/>
            </p:nvSpPr>
            <p:spPr>
              <a:xfrm>
                <a:off x="7526125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8"/>
              <p:cNvSpPr/>
              <p:nvPr/>
            </p:nvSpPr>
            <p:spPr>
              <a:xfrm>
                <a:off x="8412575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5" name="Google Shape;3495;p38"/>
            <p:cNvSpPr/>
            <p:nvPr/>
          </p:nvSpPr>
          <p:spPr>
            <a:xfrm>
              <a:off x="1149640" y="1494954"/>
              <a:ext cx="731400" cy="731400"/>
            </a:xfrm>
            <a:prstGeom prst="mathPlus">
              <a:avLst>
                <a:gd name="adj1" fmla="val 235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150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36"/>
          <p:cNvSpPr/>
          <p:nvPr/>
        </p:nvSpPr>
        <p:spPr>
          <a:xfrm>
            <a:off x="241128" y="1266093"/>
            <a:ext cx="8661743" cy="3356234"/>
          </a:xfrm>
          <a:prstGeom prst="roundRect">
            <a:avLst>
              <a:gd name="adj" fmla="val 11971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  <a:effectLst>
            <a:outerShdw blurRad="171450" dist="114300" dir="264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3437;p36">
            <a:extLst>
              <a:ext uri="{FF2B5EF4-FFF2-40B4-BE49-F238E27FC236}">
                <a16:creationId xmlns:a16="http://schemas.microsoft.com/office/drawing/2014/main" xmlns="" id="{2D01C85C-1E26-4EF2-9F59-A5A624C8F15D}"/>
              </a:ext>
            </a:extLst>
          </p:cNvPr>
          <p:cNvSpPr/>
          <p:nvPr/>
        </p:nvSpPr>
        <p:spPr>
          <a:xfrm>
            <a:off x="1828799" y="97123"/>
            <a:ext cx="5486400" cy="84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71450" dist="114300" dir="264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440;p36">
            <a:extLst>
              <a:ext uri="{FF2B5EF4-FFF2-40B4-BE49-F238E27FC236}">
                <a16:creationId xmlns:a16="http://schemas.microsoft.com/office/drawing/2014/main" xmlns="" id="{101244F1-734D-471D-8A3D-E9098E8FFCD4}"/>
              </a:ext>
            </a:extLst>
          </p:cNvPr>
          <p:cNvSpPr txBox="1">
            <a:spLocks/>
          </p:cNvSpPr>
          <p:nvPr/>
        </p:nvSpPr>
        <p:spPr>
          <a:xfrm>
            <a:off x="2391899" y="182773"/>
            <a:ext cx="4360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4000" dirty="0" err="1"/>
              <a:t>Kelompok</a:t>
            </a:r>
            <a:r>
              <a:rPr lang="en-US" sz="4000" dirty="0"/>
              <a:t>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3B45E40-8CDA-4733-827B-CEA713459774}"/>
              </a:ext>
            </a:extLst>
          </p:cNvPr>
          <p:cNvGrpSpPr/>
          <p:nvPr/>
        </p:nvGrpSpPr>
        <p:grpSpPr>
          <a:xfrm>
            <a:off x="2042110" y="1546471"/>
            <a:ext cx="5059779" cy="2795478"/>
            <a:chOff x="1987550" y="1603621"/>
            <a:chExt cx="5059779" cy="2795478"/>
          </a:xfrm>
        </p:grpSpPr>
        <p:sp>
          <p:nvSpPr>
            <p:cNvPr id="16" name="Google Shape;3440;p36">
              <a:extLst>
                <a:ext uri="{FF2B5EF4-FFF2-40B4-BE49-F238E27FC236}">
                  <a16:creationId xmlns:a16="http://schemas.microsoft.com/office/drawing/2014/main" xmlns="" id="{F94E84DC-226F-4DE2-9682-76E4844886CA}"/>
                </a:ext>
              </a:extLst>
            </p:cNvPr>
            <p:cNvSpPr txBox="1">
              <a:spLocks/>
            </p:cNvSpPr>
            <p:nvPr/>
          </p:nvSpPr>
          <p:spPr>
            <a:xfrm>
              <a:off x="3478042" y="1603621"/>
              <a:ext cx="3569287" cy="2795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l"/>
              <a:r>
                <a:rPr lang="en-US" sz="2400" dirty="0"/>
                <a:t>Edwin 		- 10121154</a:t>
              </a:r>
            </a:p>
            <a:p>
              <a:pPr marL="0" indent="0" algn="l"/>
              <a:r>
                <a:rPr lang="en-US" sz="2400" dirty="0"/>
                <a:t>Ilham 		- 10121124</a:t>
              </a:r>
            </a:p>
            <a:p>
              <a:pPr marL="0" indent="0" algn="l"/>
              <a:r>
                <a:rPr lang="en-US" sz="2400" dirty="0" err="1"/>
                <a:t>Ilmi</a:t>
              </a:r>
              <a:r>
                <a:rPr lang="en-US" sz="2400" dirty="0"/>
                <a:t> 		- 10121157</a:t>
              </a:r>
            </a:p>
            <a:p>
              <a:pPr marL="0" indent="0" algn="l"/>
              <a:r>
                <a:rPr lang="en-US" sz="2400" dirty="0"/>
                <a:t>Eri 		- 10121139</a:t>
              </a:r>
            </a:p>
            <a:p>
              <a:pPr marL="0" indent="0" algn="l"/>
              <a:r>
                <a:rPr lang="en-US" sz="2400" dirty="0"/>
                <a:t>Hanif 		- 10121161</a:t>
              </a:r>
            </a:p>
            <a:p>
              <a:pPr marL="0" indent="0" algn="l"/>
              <a:r>
                <a:rPr lang="en-US" sz="2400" dirty="0"/>
                <a:t>M </a:t>
              </a:r>
              <a:r>
                <a:rPr lang="en-US" sz="2400" dirty="0" err="1"/>
                <a:t>rifqi</a:t>
              </a:r>
              <a:r>
                <a:rPr lang="en-US" sz="2400" dirty="0"/>
                <a:t> 	- 10121162</a:t>
              </a:r>
            </a:p>
            <a:p>
              <a:pPr marL="0" indent="0" algn="l"/>
              <a:r>
                <a:rPr lang="en-US" sz="2400" dirty="0"/>
                <a:t>Al </a:t>
              </a:r>
              <a:r>
                <a:rPr lang="en-US" sz="2400" dirty="0" err="1"/>
                <a:t>fatih</a:t>
              </a:r>
              <a:r>
                <a:rPr lang="en-US" sz="2400" dirty="0"/>
                <a:t> 	- 10121135</a:t>
              </a:r>
            </a:p>
          </p:txBody>
        </p:sp>
        <p:sp>
          <p:nvSpPr>
            <p:cNvPr id="17" name="Google Shape;3440;p36">
              <a:extLst>
                <a:ext uri="{FF2B5EF4-FFF2-40B4-BE49-F238E27FC236}">
                  <a16:creationId xmlns:a16="http://schemas.microsoft.com/office/drawing/2014/main" xmlns="" id="{147C9A01-4E87-428D-9EA1-5236F7A95450}"/>
                </a:ext>
              </a:extLst>
            </p:cNvPr>
            <p:cNvSpPr txBox="1">
              <a:spLocks/>
            </p:cNvSpPr>
            <p:nvPr/>
          </p:nvSpPr>
          <p:spPr>
            <a:xfrm>
              <a:off x="1987550" y="1603621"/>
              <a:ext cx="1490492" cy="2795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None/>
                <a:defRPr sz="14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r"/>
              <a:r>
                <a:rPr lang="en-US" sz="2400" dirty="0" err="1"/>
                <a:t>Anggota</a:t>
              </a:r>
              <a:r>
                <a:rPr lang="en-US" sz="2400" dirty="0"/>
                <a:t> :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Asimtot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="" id="{70FC47D6-A6C6-482E-9329-DCB1394B2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132871"/>
                <a:ext cx="7704000" cy="2682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id-ID" dirty="0"/>
                  <a:t>Garis 𝑥 = 𝑐 adalah asimtot vertikal dari grafik 𝑦 = 𝑓(𝑥) jika salah satu dari </a:t>
                </a:r>
                <a:r>
                  <a:rPr lang="id-ID" dirty="0" err="1"/>
                  <a:t>pernyataanpernyataan</a:t>
                </a:r>
                <a:r>
                  <a:rPr lang="id-ID" dirty="0"/>
                  <a:t> berikut benar.</a:t>
                </a: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dirty="0"/>
              </a:p>
              <a:p>
                <a:pPr marL="342900" indent="-342900">
                  <a:buClr>
                    <a:srgbClr val="273D40"/>
                  </a:buClr>
                  <a:buSzPts val="600"/>
                  <a:buFont typeface="Arial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id-ID" dirty="0"/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= ∞ </a:t>
                </a:r>
                <a:endParaRPr lang="en-US" dirty="0"/>
              </a:p>
              <a:p>
                <a:pPr marL="342900" indent="-342900">
                  <a:buClr>
                    <a:srgbClr val="273D40"/>
                  </a:buClr>
                  <a:buSzPts val="600"/>
                  <a:buFont typeface="Arial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id-ID" dirty="0"/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= −∞ </a:t>
                </a:r>
                <a:endParaRPr lang="en-US" dirty="0"/>
              </a:p>
              <a:p>
                <a:pPr marL="342900" indent="-342900">
                  <a:buClr>
                    <a:srgbClr val="273D40"/>
                  </a:buClr>
                  <a:buSzPts val="600"/>
                  <a:buFont typeface="Arial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id-ID" dirty="0"/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= ∞ </a:t>
                </a:r>
                <a:endParaRPr lang="en-US" dirty="0"/>
              </a:p>
              <a:p>
                <a:pPr marL="342900" indent="-342900">
                  <a:buClr>
                    <a:srgbClr val="273D40"/>
                  </a:buClr>
                  <a:buSzPts val="600"/>
                  <a:buFont typeface="Arial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id-ID" dirty="0"/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= −∞ </a:t>
                </a: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id-ID" dirty="0"/>
                  <a:t>Garis 𝑦 = 𝑏 adalah asimtot </a:t>
                </a:r>
                <a:r>
                  <a:rPr lang="id-ID" dirty="0" err="1"/>
                  <a:t>horisontal</a:t>
                </a:r>
                <a:r>
                  <a:rPr lang="id-ID" dirty="0"/>
                  <a:t> dari grafik 𝑦 = 𝑓(𝑥) jika</a:t>
                </a: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id-ID" dirty="0"/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id-ID" dirty="0"/>
                              <m:t>→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id-ID" dirty="0"/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id="{70FC47D6-A6C6-482E-9329-DCB1394B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32871"/>
                <a:ext cx="7704000" cy="2682751"/>
              </a:xfrm>
              <a:prstGeom prst="rect">
                <a:avLst/>
              </a:prstGeom>
              <a:blipFill>
                <a:blip r:embed="rId3"/>
                <a:stretch>
                  <a:fillRect l="-237" t="-2045" b="-15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4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38"/>
          <p:cNvSpPr/>
          <p:nvPr/>
        </p:nvSpPr>
        <p:spPr>
          <a:xfrm>
            <a:off x="2286100" y="3437375"/>
            <a:ext cx="4572000" cy="39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71450" dist="114300" dir="264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38"/>
          <p:cNvSpPr/>
          <p:nvPr/>
        </p:nvSpPr>
        <p:spPr>
          <a:xfrm>
            <a:off x="3566100" y="559950"/>
            <a:ext cx="2011800" cy="2011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171450" dist="123825" dir="2640000" algn="bl" rotWithShape="0">
              <a:schemeClr val="dk1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38"/>
          <p:cNvSpPr txBox="1">
            <a:spLocks noGrp="1"/>
          </p:cNvSpPr>
          <p:nvPr>
            <p:ph type="title"/>
          </p:nvPr>
        </p:nvSpPr>
        <p:spPr>
          <a:xfrm>
            <a:off x="225943" y="2562200"/>
            <a:ext cx="8692116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Penggambaran Grafik Canggih </a:t>
            </a:r>
            <a:endParaRPr dirty="0"/>
          </a:p>
        </p:txBody>
      </p:sp>
      <p:sp>
        <p:nvSpPr>
          <p:cNvPr id="3478" name="Google Shape;3478;p38"/>
          <p:cNvSpPr txBox="1">
            <a:spLocks noGrp="1"/>
          </p:cNvSpPr>
          <p:nvPr>
            <p:ph type="title" idx="2"/>
          </p:nvPr>
        </p:nvSpPr>
        <p:spPr>
          <a:xfrm>
            <a:off x="3566100" y="1108650"/>
            <a:ext cx="2011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6.4</a:t>
            </a:r>
            <a:endParaRPr sz="8000" dirty="0"/>
          </a:p>
        </p:txBody>
      </p:sp>
      <p:grpSp>
        <p:nvGrpSpPr>
          <p:cNvPr id="3479" name="Google Shape;3479;p38"/>
          <p:cNvGrpSpPr/>
          <p:nvPr/>
        </p:nvGrpSpPr>
        <p:grpSpPr>
          <a:xfrm>
            <a:off x="578367" y="897306"/>
            <a:ext cx="1439475" cy="1763744"/>
            <a:chOff x="566007" y="1494954"/>
            <a:chExt cx="1439475" cy="1763744"/>
          </a:xfrm>
        </p:grpSpPr>
        <p:grpSp>
          <p:nvGrpSpPr>
            <p:cNvPr id="3480" name="Google Shape;3480;p38"/>
            <p:cNvGrpSpPr/>
            <p:nvPr/>
          </p:nvGrpSpPr>
          <p:grpSpPr>
            <a:xfrm>
              <a:off x="566007" y="2016373"/>
              <a:ext cx="1439475" cy="1242325"/>
              <a:chOff x="7526125" y="165975"/>
              <a:chExt cx="1439475" cy="1242325"/>
            </a:xfrm>
          </p:grpSpPr>
          <p:sp>
            <p:nvSpPr>
              <p:cNvPr id="3481" name="Google Shape;3481;p38"/>
              <p:cNvSpPr/>
              <p:nvPr/>
            </p:nvSpPr>
            <p:spPr>
              <a:xfrm>
                <a:off x="7969350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8"/>
              <p:cNvSpPr/>
              <p:nvPr/>
            </p:nvSpPr>
            <p:spPr>
              <a:xfrm>
                <a:off x="7526125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8"/>
              <p:cNvSpPr/>
              <p:nvPr/>
            </p:nvSpPr>
            <p:spPr>
              <a:xfrm>
                <a:off x="8855800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8"/>
              <p:cNvSpPr/>
              <p:nvPr/>
            </p:nvSpPr>
            <p:spPr>
              <a:xfrm>
                <a:off x="8412575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8"/>
              <p:cNvSpPr/>
              <p:nvPr/>
            </p:nvSpPr>
            <p:spPr>
              <a:xfrm>
                <a:off x="7969350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8"/>
              <p:cNvSpPr/>
              <p:nvPr/>
            </p:nvSpPr>
            <p:spPr>
              <a:xfrm>
                <a:off x="7526125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8"/>
              <p:cNvSpPr/>
              <p:nvPr/>
            </p:nvSpPr>
            <p:spPr>
              <a:xfrm>
                <a:off x="8855800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8"/>
              <p:cNvSpPr/>
              <p:nvPr/>
            </p:nvSpPr>
            <p:spPr>
              <a:xfrm>
                <a:off x="8412575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8"/>
              <p:cNvSpPr/>
              <p:nvPr/>
            </p:nvSpPr>
            <p:spPr>
              <a:xfrm>
                <a:off x="7969350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8"/>
              <p:cNvSpPr/>
              <p:nvPr/>
            </p:nvSpPr>
            <p:spPr>
              <a:xfrm>
                <a:off x="7526125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8"/>
              <p:cNvSpPr/>
              <p:nvPr/>
            </p:nvSpPr>
            <p:spPr>
              <a:xfrm>
                <a:off x="8412575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8"/>
              <p:cNvSpPr/>
              <p:nvPr/>
            </p:nvSpPr>
            <p:spPr>
              <a:xfrm>
                <a:off x="7969350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8"/>
              <p:cNvSpPr/>
              <p:nvPr/>
            </p:nvSpPr>
            <p:spPr>
              <a:xfrm>
                <a:off x="7526125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8"/>
              <p:cNvSpPr/>
              <p:nvPr/>
            </p:nvSpPr>
            <p:spPr>
              <a:xfrm>
                <a:off x="8412575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5" name="Google Shape;3495;p38"/>
            <p:cNvSpPr/>
            <p:nvPr/>
          </p:nvSpPr>
          <p:spPr>
            <a:xfrm>
              <a:off x="1149640" y="1494954"/>
              <a:ext cx="731400" cy="731400"/>
            </a:xfrm>
            <a:prstGeom prst="mathPlus">
              <a:avLst>
                <a:gd name="adj1" fmla="val 235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Penggambaran Grafik Canggih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="" id="{70FC47D6-A6C6-482E-9329-DCB1394B2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037690"/>
                <a:ext cx="7704000" cy="2856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en-US" dirty="0" err="1" smtClean="0"/>
                  <a:t>Buatlah</a:t>
                </a:r>
                <a:r>
                  <a:rPr lang="en-US" dirty="0" smtClean="0"/>
                  <a:t> </a:t>
                </a:r>
                <a:r>
                  <a:rPr lang="en-US" dirty="0"/>
                  <a:t>s</a:t>
                </a:r>
                <a:r>
                  <a:rPr lang="id-ID" dirty="0" smtClean="0"/>
                  <a:t>ketsa </a:t>
                </a:r>
                <a:r>
                  <a:rPr lang="id-ID" dirty="0"/>
                  <a:t>grafik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b="1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b="1" dirty="0" err="1" smtClean="0"/>
                  <a:t>Langkah-langkah</a:t>
                </a:r>
                <a:r>
                  <a:rPr lang="en-US" b="1" dirty="0" smtClean="0"/>
                  <a:t>: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b="1" dirty="0" smtClean="0"/>
                  <a:t>1. </a:t>
                </a:r>
                <a:r>
                  <a:rPr lang="en-US" b="1" dirty="0" err="1" smtClean="0"/>
                  <a:t>Menentukan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daerah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asal</a:t>
                </a:r>
                <a:endParaRPr lang="en-US" b="1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b="1" dirty="0" smtClean="0"/>
                  <a:t>2. </a:t>
                </a:r>
                <a:r>
                  <a:rPr lang="en-US" b="1" dirty="0" err="1" smtClean="0"/>
                  <a:t>Titik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Potong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dengan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sumbu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koordinat</a:t>
                </a:r>
                <a:endParaRPr lang="en-US" b="1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b="1" dirty="0" smtClean="0"/>
                  <a:t>3. </a:t>
                </a:r>
                <a:r>
                  <a:rPr lang="en-US" b="1" dirty="0" err="1" smtClean="0"/>
                  <a:t>Fungsi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Genap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Ganjil</a:t>
                </a:r>
                <a:endParaRPr lang="en-US" b="1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b="1" dirty="0" smtClean="0"/>
                  <a:t>4. </a:t>
                </a:r>
                <a:r>
                  <a:rPr lang="en-US" b="1" dirty="0" err="1" smtClean="0"/>
                  <a:t>Kemonotonan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tidak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ekstrim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lokal</a:t>
                </a:r>
                <a:endParaRPr lang="en-US" b="1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b="1" dirty="0" smtClean="0"/>
                  <a:t>5. </a:t>
                </a:r>
                <a:r>
                  <a:rPr lang="en-US" b="1" dirty="0" err="1" smtClean="0"/>
                  <a:t>Kecekungan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titik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belok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jika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ada</a:t>
                </a:r>
                <a:r>
                  <a:rPr lang="en-US" b="1" dirty="0" smtClean="0"/>
                  <a:t>)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b="1" dirty="0"/>
              </a:p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r>
                  <a:rPr lang="en-US" b="1" dirty="0" err="1"/>
                  <a:t>Jawab</a:t>
                </a:r>
                <a:r>
                  <a:rPr lang="en-US" b="1" dirty="0" smtClean="0"/>
                  <a:t>: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Font typeface="Arial"/>
                  <a:buNone/>
                </a:pPr>
                <a:endParaRPr lang="en-US" b="1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 smtClean="0"/>
                  <a:t>1. </a:t>
                </a:r>
                <a:r>
                  <a:rPr lang="id-ID" dirty="0" smtClean="0"/>
                  <a:t>Karena 𝑓(−𝑥) = −𝑓(𝑥), maka 𝑓(𝑥) adalah fungsi ganjil, maka grafik simetri terhadap titik asal</a:t>
                </a:r>
                <a:endParaRPr lang="en-US" dirty="0" smtClean="0"/>
              </a:p>
              <a:p>
                <a:pPr marL="342900" indent="-342900">
                  <a:buClr>
                    <a:srgbClr val="273D40"/>
                  </a:buClr>
                  <a:buSzPts val="600"/>
                  <a:buFont typeface="Arial"/>
                  <a:buAutoNum type="arabicPeriod"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 smtClean="0"/>
                  <a:t>2. </a:t>
                </a:r>
                <a:r>
                  <a:rPr lang="id-ID" dirty="0" smtClean="0"/>
                  <a:t>Mencari </a:t>
                </a:r>
                <a:r>
                  <a:rPr lang="id-ID" dirty="0"/>
                  <a:t>titik potong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b="1" dirty="0" smtClean="0"/>
                  <a:t>  = 2.6</a:t>
                </a:r>
                <a:endParaRPr lang="en-US" b="1" dirty="0"/>
              </a:p>
            </p:txBody>
          </p:sp>
        </mc:Choice>
        <mc:Fallback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FC47D6-A6C6-482E-9329-DCB1394B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037690"/>
                <a:ext cx="7704000" cy="2856216"/>
              </a:xfrm>
              <a:prstGeom prst="rect">
                <a:avLst/>
              </a:prstGeom>
              <a:blipFill rotWithShape="0">
                <a:blip r:embed="rId3"/>
                <a:stretch>
                  <a:fillRect l="-237" t="-640" b="-159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8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Penggambaran Grafik Canggih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="" id="{70FC47D6-A6C6-482E-9329-DCB1394B2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563" y="1311281"/>
                <a:ext cx="7704000" cy="177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 smtClean="0"/>
                  <a:t>3. </a:t>
                </a:r>
                <a:r>
                  <a:rPr lang="en-US" dirty="0" err="1" smtClean="0"/>
                  <a:t>Menentukan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ganjil</a:t>
                </a: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   </a:t>
                </a:r>
                <a:r>
                  <a:rPr lang="en-US" dirty="0" smtClean="0">
                    <a:sym typeface="Wingdings" panose="05000000000000000000" pitchFamily="2" charset="2"/>
                  </a:rPr>
                  <a:t>  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Ganjil</a:t>
                </a: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FC47D6-A6C6-482E-9329-DCB1394B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63" y="1311281"/>
                <a:ext cx="7704000" cy="1775962"/>
              </a:xfrm>
              <a:prstGeom prst="rect">
                <a:avLst/>
              </a:prstGeom>
              <a:blipFill rotWithShape="0">
                <a:blip r:embed="rId3"/>
                <a:stretch>
                  <a:fillRect l="-237" t="-13402" b="-44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8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Penggambaran Grafik Canggih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Google Shape;3501;p39">
                <a:extLst>
                  <a:ext uri="{FF2B5EF4-FFF2-40B4-BE49-F238E27FC236}">
                    <a16:creationId xmlns:a16="http://schemas.microsoft.com/office/drawing/2014/main" xmlns="" id="{FA95C980-230F-4F7E-BFAE-40F5C06B1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168353"/>
                <a:ext cx="3361557" cy="2459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 smtClean="0"/>
                  <a:t>4. </a:t>
                </a:r>
                <a:r>
                  <a:rPr lang="en-US" dirty="0" err="1" smtClean="0"/>
                  <a:t>Monoton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naik</a:t>
                </a:r>
                <a:r>
                  <a:rPr lang="en-US" dirty="0" smtClean="0"/>
                  <a:t> / </a:t>
                </a:r>
                <a:r>
                  <a:rPr lang="en-US" dirty="0" err="1" smtClean="0"/>
                  <a:t>turun</a:t>
                </a: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0" name="Google Shape;3501;p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95C980-230F-4F7E-BFAE-40F5C06B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68353"/>
                <a:ext cx="3361557" cy="2459063"/>
              </a:xfrm>
              <a:prstGeom prst="rect">
                <a:avLst/>
              </a:prstGeom>
              <a:blipFill rotWithShape="0">
                <a:blip r:embed="rId3"/>
                <a:stretch>
                  <a:fillRect l="-543" t="-44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BE6970D-F5F3-4B60-8066-E088CF64B86F}"/>
              </a:ext>
            </a:extLst>
          </p:cNvPr>
          <p:cNvGrpSpPr/>
          <p:nvPr/>
        </p:nvGrpSpPr>
        <p:grpSpPr>
          <a:xfrm>
            <a:off x="3234843" y="3377798"/>
            <a:ext cx="3860800" cy="768116"/>
            <a:chOff x="2641600" y="1419855"/>
            <a:chExt cx="3860800" cy="76811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E2FB330-C722-463D-B0B0-A949340D959A}"/>
                </a:ext>
              </a:extLst>
            </p:cNvPr>
            <p:cNvCxnSpPr/>
            <p:nvPr/>
          </p:nvCxnSpPr>
          <p:spPr>
            <a:xfrm>
              <a:off x="2641600" y="1803064"/>
              <a:ext cx="38608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xmlns="" id="{3AEED2E1-9E0D-453A-9D79-3D318A2AF0DC}"/>
                </a:ext>
              </a:extLst>
            </p:cNvPr>
            <p:cNvSpPr/>
            <p:nvPr/>
          </p:nvSpPr>
          <p:spPr>
            <a:xfrm>
              <a:off x="3263900" y="1735199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xmlns="" id="{099E218F-0125-4A3C-A046-040BCA6277B0}"/>
                </a:ext>
              </a:extLst>
            </p:cNvPr>
            <p:cNvSpPr/>
            <p:nvPr/>
          </p:nvSpPr>
          <p:spPr>
            <a:xfrm>
              <a:off x="5744300" y="1735199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9E797B9-E69B-4418-929D-CDF166625A4C}"/>
                </a:ext>
              </a:extLst>
            </p:cNvPr>
            <p:cNvSpPr txBox="1"/>
            <p:nvPr/>
          </p:nvSpPr>
          <p:spPr>
            <a:xfrm>
              <a:off x="2756024" y="141985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AB03C83-3F4D-4BE2-9121-3F1A4941446A}"/>
                </a:ext>
              </a:extLst>
            </p:cNvPr>
            <p:cNvSpPr txBox="1"/>
            <p:nvPr/>
          </p:nvSpPr>
          <p:spPr>
            <a:xfrm>
              <a:off x="5880031" y="142010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2557571-8760-43FD-8116-514A9C3A36ED}"/>
                </a:ext>
              </a:extLst>
            </p:cNvPr>
            <p:cNvSpPr txBox="1"/>
            <p:nvPr/>
          </p:nvSpPr>
          <p:spPr>
            <a:xfrm>
              <a:off x="5677825" y="1870930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C145D87-76C7-426A-AF92-3C081CF1A16D}"/>
                </a:ext>
              </a:extLst>
            </p:cNvPr>
            <p:cNvSpPr txBox="1"/>
            <p:nvPr/>
          </p:nvSpPr>
          <p:spPr>
            <a:xfrm>
              <a:off x="3163412" y="1870929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-2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xmlns="" id="{205F941A-6119-4073-92EA-C21D5B20A31E}"/>
                </a:ext>
              </a:extLst>
            </p:cNvPr>
            <p:cNvSpPr/>
            <p:nvPr/>
          </p:nvSpPr>
          <p:spPr>
            <a:xfrm>
              <a:off x="4505563" y="1753320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54BB894-C0F6-4537-A116-288984B37FFB}"/>
                </a:ext>
              </a:extLst>
            </p:cNvPr>
            <p:cNvSpPr txBox="1"/>
            <p:nvPr/>
          </p:nvSpPr>
          <p:spPr>
            <a:xfrm>
              <a:off x="3781735" y="144554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8D15701-69A1-4E23-9B70-4A8F94172659}"/>
                </a:ext>
              </a:extLst>
            </p:cNvPr>
            <p:cNvSpPr txBox="1"/>
            <p:nvPr/>
          </p:nvSpPr>
          <p:spPr>
            <a:xfrm>
              <a:off x="4994688" y="143038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79CDF52-A73F-4EDE-9229-57120E5A4A9E}"/>
                </a:ext>
              </a:extLst>
            </p:cNvPr>
            <p:cNvSpPr txBox="1"/>
            <p:nvPr/>
          </p:nvSpPr>
          <p:spPr>
            <a:xfrm>
              <a:off x="4429974" y="18801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id-ID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81557" y="1242987"/>
                <a:ext cx="18353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(-)</a:t>
                </a:r>
              </a:p>
              <a:p>
                <a:pPr/>
                <a:endParaRPr lang="en-US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(-)</a:t>
                </a: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(+)</a:t>
                </a: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(+)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57" y="1242987"/>
                <a:ext cx="1835322" cy="1815882"/>
              </a:xfrm>
              <a:prstGeom prst="rect">
                <a:avLst/>
              </a:prstGeom>
              <a:blipFill rotWithShape="0">
                <a:blip r:embed="rId4"/>
                <a:stretch>
                  <a:fillRect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Penggambaran Grafik Canggih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Google Shape;3501;p39">
                <a:extLst>
                  <a:ext uri="{FF2B5EF4-FFF2-40B4-BE49-F238E27FC236}">
                    <a16:creationId xmlns:a16="http://schemas.microsoft.com/office/drawing/2014/main" xmlns="" id="{FA95C980-230F-4F7E-BFAE-40F5C06B1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766" y="1218577"/>
                <a:ext cx="3361557" cy="2173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 smtClean="0"/>
                  <a:t>5. </a:t>
                </a:r>
                <a:r>
                  <a:rPr lang="en-US" dirty="0" err="1" smtClean="0"/>
                  <a:t>Kecekungan</a:t>
                </a: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 smtClean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0" name="Google Shape;3501;p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95C980-230F-4F7E-BFAE-40F5C06B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66" y="1218577"/>
                <a:ext cx="3361557" cy="2173123"/>
              </a:xfrm>
              <a:prstGeom prst="rect">
                <a:avLst/>
              </a:prstGeom>
              <a:blipFill rotWithShape="0">
                <a:blip r:embed="rId3"/>
                <a:stretch>
                  <a:fillRect l="-543" t="-28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86AD59C-29DC-490F-ACE1-A6819801B429}"/>
              </a:ext>
            </a:extLst>
          </p:cNvPr>
          <p:cNvGrpSpPr/>
          <p:nvPr/>
        </p:nvGrpSpPr>
        <p:grpSpPr>
          <a:xfrm>
            <a:off x="3771725" y="3153123"/>
            <a:ext cx="3860800" cy="793642"/>
            <a:chOff x="2641600" y="1419855"/>
            <a:chExt cx="3860800" cy="79364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958FDD88-A256-4CB3-9359-41A725428739}"/>
                </a:ext>
              </a:extLst>
            </p:cNvPr>
            <p:cNvCxnSpPr/>
            <p:nvPr/>
          </p:nvCxnSpPr>
          <p:spPr>
            <a:xfrm>
              <a:off x="2641600" y="1803064"/>
              <a:ext cx="38608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xmlns="" id="{B5E16FB9-0213-4CAD-88D7-C8FA72AB4507}"/>
                </a:ext>
              </a:extLst>
            </p:cNvPr>
            <p:cNvSpPr/>
            <p:nvPr/>
          </p:nvSpPr>
          <p:spPr>
            <a:xfrm>
              <a:off x="3263900" y="1735199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xmlns="" id="{E3847844-7BE8-4E58-9A7C-349CDB9F9D35}"/>
                </a:ext>
              </a:extLst>
            </p:cNvPr>
            <p:cNvSpPr/>
            <p:nvPr/>
          </p:nvSpPr>
          <p:spPr>
            <a:xfrm>
              <a:off x="5744300" y="1735199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79E391D8-6503-4C83-94AF-BC76DD69BD7D}"/>
                </a:ext>
              </a:extLst>
            </p:cNvPr>
            <p:cNvSpPr txBox="1"/>
            <p:nvPr/>
          </p:nvSpPr>
          <p:spPr>
            <a:xfrm>
              <a:off x="2778466" y="1419855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481AE13-7128-4C45-B734-BDE68E059493}"/>
                </a:ext>
              </a:extLst>
            </p:cNvPr>
            <p:cNvSpPr txBox="1"/>
            <p:nvPr/>
          </p:nvSpPr>
          <p:spPr>
            <a:xfrm>
              <a:off x="5880031" y="142010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id="{B64A5A0F-A3ED-4394-90AF-AC46B7058C11}"/>
                    </a:ext>
                  </a:extLst>
                </p:cNvPr>
                <p:cNvSpPr txBox="1"/>
                <p:nvPr/>
              </p:nvSpPr>
              <p:spPr>
                <a:xfrm>
                  <a:off x="5586334" y="1880329"/>
                  <a:ext cx="451662" cy="3331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id-ID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2F27C3D-E637-4E3C-B840-E63B8AFC9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334" y="1880329"/>
                  <a:ext cx="451662" cy="3331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9B38684F-E812-4F77-BB3F-56AEE4929C3E}"/>
                    </a:ext>
                  </a:extLst>
                </p:cNvPr>
                <p:cNvSpPr txBox="1"/>
                <p:nvPr/>
              </p:nvSpPr>
              <p:spPr>
                <a:xfrm>
                  <a:off x="3096328" y="1871266"/>
                  <a:ext cx="461280" cy="3287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CB8266B-44F3-4E93-BC1F-AE983547B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328" y="1871266"/>
                  <a:ext cx="461280" cy="328744"/>
                </a:xfrm>
                <a:prstGeom prst="rect">
                  <a:avLst/>
                </a:prstGeom>
                <a:blipFill>
                  <a:blip r:embed="rId5"/>
                  <a:stretch>
                    <a:fillRect l="-3947" b="-2037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xmlns="" id="{F780FCCF-F304-468D-97CB-C5C6C29FD1D0}"/>
                </a:ext>
              </a:extLst>
            </p:cNvPr>
            <p:cNvSpPr/>
            <p:nvPr/>
          </p:nvSpPr>
          <p:spPr>
            <a:xfrm>
              <a:off x="4505563" y="1753320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F76AFD1-E445-4433-B6CC-72444F8CEA3D}"/>
                </a:ext>
              </a:extLst>
            </p:cNvPr>
            <p:cNvSpPr txBox="1"/>
            <p:nvPr/>
          </p:nvSpPr>
          <p:spPr>
            <a:xfrm>
              <a:off x="3759293" y="1445543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3548A583-38A1-4053-A9DD-32661277C038}"/>
                </a:ext>
              </a:extLst>
            </p:cNvPr>
            <p:cNvSpPr txBox="1"/>
            <p:nvPr/>
          </p:nvSpPr>
          <p:spPr>
            <a:xfrm>
              <a:off x="4994688" y="143038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4B1F71A1-C9E2-40E0-B7A3-53DF854CD7CC}"/>
                </a:ext>
              </a:extLst>
            </p:cNvPr>
            <p:cNvSpPr txBox="1"/>
            <p:nvPr/>
          </p:nvSpPr>
          <p:spPr>
            <a:xfrm>
              <a:off x="4429974" y="18801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id-ID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566813" y="1260810"/>
                <a:ext cx="1835322" cy="1892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-2     (-)</a:t>
                </a:r>
              </a:p>
              <a:p>
                <a:pPr/>
                <a:endParaRPr lang="en-US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2    (+)</a:t>
                </a: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-1.2     (-)</a:t>
                </a: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   (+)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813" y="1260810"/>
                <a:ext cx="1835322" cy="1892313"/>
              </a:xfrm>
              <a:prstGeom prst="rect">
                <a:avLst/>
              </a:prstGeom>
              <a:blipFill rotWithShape="0">
                <a:blip r:embed="rId6"/>
                <a:stretch>
                  <a:fillRect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7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d-ID" dirty="0"/>
              <a:t>Penggambaran Grafik Canggih </a:t>
            </a:r>
          </a:p>
        </p:txBody>
      </p:sp>
      <p:sp>
        <p:nvSpPr>
          <p:cNvPr id="3501" name="Google Shape;3501;p39"/>
          <p:cNvSpPr txBox="1">
            <a:spLocks noGrp="1"/>
          </p:cNvSpPr>
          <p:nvPr>
            <p:ph type="body" idx="1"/>
          </p:nvPr>
        </p:nvSpPr>
        <p:spPr>
          <a:xfrm>
            <a:off x="720000" y="1472700"/>
            <a:ext cx="3322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smtClean="0"/>
              <a:t>5. </a:t>
            </a:r>
            <a:r>
              <a:rPr lang="id-ID" dirty="0" smtClean="0"/>
              <a:t>Asimtot </a:t>
            </a:r>
            <a:r>
              <a:rPr lang="id-ID" dirty="0"/>
              <a:t>jika </a:t>
            </a:r>
            <a:r>
              <a:rPr lang="id-ID" dirty="0" smtClean="0"/>
              <a:t>Tidak </a:t>
            </a:r>
            <a:r>
              <a:rPr lang="id-ID" dirty="0"/>
              <a:t>ada 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/>
              <a:t>     </a:t>
            </a:r>
            <a:r>
              <a:rPr lang="id-ID" dirty="0" smtClean="0"/>
              <a:t>Maka </a:t>
            </a:r>
            <a:r>
              <a:rPr lang="id-ID" dirty="0"/>
              <a:t>sketsa fungsi 𝑓(𝑥)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6D37141-78F9-4CBF-B23B-CA831C63DD80}"/>
              </a:ext>
            </a:extLst>
          </p:cNvPr>
          <p:cNvGrpSpPr/>
          <p:nvPr/>
        </p:nvGrpSpPr>
        <p:grpSpPr>
          <a:xfrm>
            <a:off x="4845725" y="605891"/>
            <a:ext cx="3578275" cy="3931717"/>
            <a:chOff x="4568775" y="285750"/>
            <a:chExt cx="4161000" cy="4572000"/>
          </a:xfrm>
        </p:grpSpPr>
        <p:pic>
          <p:nvPicPr>
            <p:cNvPr id="8" name="Picture 7" descr="A picture containing white, dirty, day&#10;&#10;Description automatically generated">
              <a:extLst>
                <a:ext uri="{FF2B5EF4-FFF2-40B4-BE49-F238E27FC236}">
                  <a16:creationId xmlns:a16="http://schemas.microsoft.com/office/drawing/2014/main" xmlns="" id="{71AA6EE5-6B80-4646-937C-9910157F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8775" y="285750"/>
              <a:ext cx="4161000" cy="4572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DBA8E4-FB56-4FC5-A9F7-C54AA48A9AA4}"/>
                </a:ext>
              </a:extLst>
            </p:cNvPr>
            <p:cNvSpPr/>
            <p:nvPr/>
          </p:nvSpPr>
          <p:spPr>
            <a:xfrm>
              <a:off x="5898115" y="1666505"/>
              <a:ext cx="743984" cy="3111055"/>
            </a:xfrm>
            <a:custGeom>
              <a:avLst/>
              <a:gdLst>
                <a:gd name="connsiteX0" fmla="*/ 0 w 736600"/>
                <a:gd name="connsiteY0" fmla="*/ 3585462 h 3585462"/>
                <a:gd name="connsiteX1" fmla="*/ 247650 w 736600"/>
                <a:gd name="connsiteY1" fmla="*/ 92962 h 3585462"/>
                <a:gd name="connsiteX2" fmla="*/ 514350 w 736600"/>
                <a:gd name="connsiteY2" fmla="*/ 1007362 h 3585462"/>
                <a:gd name="connsiteX3" fmla="*/ 736600 w 736600"/>
                <a:gd name="connsiteY3" fmla="*/ 1013712 h 3585462"/>
                <a:gd name="connsiteX0" fmla="*/ 0 w 736600"/>
                <a:gd name="connsiteY0" fmla="*/ 3586204 h 3586204"/>
                <a:gd name="connsiteX1" fmla="*/ 247650 w 736600"/>
                <a:gd name="connsiteY1" fmla="*/ 93704 h 3586204"/>
                <a:gd name="connsiteX2" fmla="*/ 508000 w 736600"/>
                <a:gd name="connsiteY2" fmla="*/ 1001754 h 3586204"/>
                <a:gd name="connsiteX3" fmla="*/ 736600 w 736600"/>
                <a:gd name="connsiteY3" fmla="*/ 1014454 h 3586204"/>
                <a:gd name="connsiteX0" fmla="*/ 0 w 736600"/>
                <a:gd name="connsiteY0" fmla="*/ 3586204 h 3586204"/>
                <a:gd name="connsiteX1" fmla="*/ 247650 w 736600"/>
                <a:gd name="connsiteY1" fmla="*/ 93704 h 3586204"/>
                <a:gd name="connsiteX2" fmla="*/ 508000 w 736600"/>
                <a:gd name="connsiteY2" fmla="*/ 1001754 h 3586204"/>
                <a:gd name="connsiteX3" fmla="*/ 736600 w 736600"/>
                <a:gd name="connsiteY3" fmla="*/ 1014454 h 3586204"/>
                <a:gd name="connsiteX0" fmla="*/ 0 w 736699"/>
                <a:gd name="connsiteY0" fmla="*/ 3586204 h 3586204"/>
                <a:gd name="connsiteX1" fmla="*/ 247650 w 736699"/>
                <a:gd name="connsiteY1" fmla="*/ 93704 h 3586204"/>
                <a:gd name="connsiteX2" fmla="*/ 508000 w 736699"/>
                <a:gd name="connsiteY2" fmla="*/ 1001754 h 3586204"/>
                <a:gd name="connsiteX3" fmla="*/ 736600 w 736699"/>
                <a:gd name="connsiteY3" fmla="*/ 1014454 h 3586204"/>
                <a:gd name="connsiteX0" fmla="*/ 0 w 736699"/>
                <a:gd name="connsiteY0" fmla="*/ 3492528 h 3492528"/>
                <a:gd name="connsiteX1" fmla="*/ 247650 w 736699"/>
                <a:gd name="connsiteY1" fmla="*/ 28 h 3492528"/>
                <a:gd name="connsiteX2" fmla="*/ 508000 w 736699"/>
                <a:gd name="connsiteY2" fmla="*/ 908078 h 3492528"/>
                <a:gd name="connsiteX3" fmla="*/ 736600 w 736699"/>
                <a:gd name="connsiteY3" fmla="*/ 920778 h 3492528"/>
                <a:gd name="connsiteX0" fmla="*/ 0 w 744083"/>
                <a:gd name="connsiteY0" fmla="*/ 3508343 h 3508343"/>
                <a:gd name="connsiteX1" fmla="*/ 255034 w 744083"/>
                <a:gd name="connsiteY1" fmla="*/ 89684 h 3508343"/>
                <a:gd name="connsiteX2" fmla="*/ 515384 w 744083"/>
                <a:gd name="connsiteY2" fmla="*/ 997734 h 3508343"/>
                <a:gd name="connsiteX3" fmla="*/ 743984 w 744083"/>
                <a:gd name="connsiteY3" fmla="*/ 1010434 h 3508343"/>
                <a:gd name="connsiteX0" fmla="*/ 0 w 744083"/>
                <a:gd name="connsiteY0" fmla="*/ 3418698 h 3418698"/>
                <a:gd name="connsiteX1" fmla="*/ 255034 w 744083"/>
                <a:gd name="connsiteY1" fmla="*/ 39 h 3418698"/>
                <a:gd name="connsiteX2" fmla="*/ 515384 w 744083"/>
                <a:gd name="connsiteY2" fmla="*/ 908089 h 3418698"/>
                <a:gd name="connsiteX3" fmla="*/ 743984 w 744083"/>
                <a:gd name="connsiteY3" fmla="*/ 920789 h 3418698"/>
                <a:gd name="connsiteX0" fmla="*/ 0 w 744083"/>
                <a:gd name="connsiteY0" fmla="*/ 3111080 h 3111080"/>
                <a:gd name="connsiteX1" fmla="*/ 255034 w 744083"/>
                <a:gd name="connsiteY1" fmla="*/ 46 h 3111080"/>
                <a:gd name="connsiteX2" fmla="*/ 515384 w 744083"/>
                <a:gd name="connsiteY2" fmla="*/ 600471 h 3111080"/>
                <a:gd name="connsiteX3" fmla="*/ 743984 w 744083"/>
                <a:gd name="connsiteY3" fmla="*/ 613171 h 3111080"/>
                <a:gd name="connsiteX0" fmla="*/ 0 w 744083"/>
                <a:gd name="connsiteY0" fmla="*/ 3111080 h 3111080"/>
                <a:gd name="connsiteX1" fmla="*/ 255034 w 744083"/>
                <a:gd name="connsiteY1" fmla="*/ 46 h 3111080"/>
                <a:gd name="connsiteX2" fmla="*/ 515384 w 744083"/>
                <a:gd name="connsiteY2" fmla="*/ 600471 h 3111080"/>
                <a:gd name="connsiteX3" fmla="*/ 743984 w 744083"/>
                <a:gd name="connsiteY3" fmla="*/ 613171 h 3111080"/>
                <a:gd name="connsiteX0" fmla="*/ 0 w 744066"/>
                <a:gd name="connsiteY0" fmla="*/ 3248857 h 3248857"/>
                <a:gd name="connsiteX1" fmla="*/ 255034 w 744066"/>
                <a:gd name="connsiteY1" fmla="*/ 137823 h 3248857"/>
                <a:gd name="connsiteX2" fmla="*/ 488634 w 744066"/>
                <a:gd name="connsiteY2" fmla="*/ 597811 h 3248857"/>
                <a:gd name="connsiteX3" fmla="*/ 743984 w 744066"/>
                <a:gd name="connsiteY3" fmla="*/ 750948 h 3248857"/>
                <a:gd name="connsiteX0" fmla="*/ 0 w 744066"/>
                <a:gd name="connsiteY0" fmla="*/ 3244343 h 3244343"/>
                <a:gd name="connsiteX1" fmla="*/ 255034 w 744066"/>
                <a:gd name="connsiteY1" fmla="*/ 133309 h 3244343"/>
                <a:gd name="connsiteX2" fmla="*/ 488634 w 744066"/>
                <a:gd name="connsiteY2" fmla="*/ 593297 h 3244343"/>
                <a:gd name="connsiteX3" fmla="*/ 743984 w 744066"/>
                <a:gd name="connsiteY3" fmla="*/ 746434 h 3244343"/>
                <a:gd name="connsiteX0" fmla="*/ 0 w 744066"/>
                <a:gd name="connsiteY0" fmla="*/ 3111054 h 3111054"/>
                <a:gd name="connsiteX1" fmla="*/ 255034 w 744066"/>
                <a:gd name="connsiteY1" fmla="*/ 20 h 3111054"/>
                <a:gd name="connsiteX2" fmla="*/ 488634 w 744066"/>
                <a:gd name="connsiteY2" fmla="*/ 460008 h 3111054"/>
                <a:gd name="connsiteX3" fmla="*/ 743984 w 744066"/>
                <a:gd name="connsiteY3" fmla="*/ 613145 h 3111054"/>
                <a:gd name="connsiteX0" fmla="*/ 0 w 744066"/>
                <a:gd name="connsiteY0" fmla="*/ 3244342 h 3244342"/>
                <a:gd name="connsiteX1" fmla="*/ 255034 w 744066"/>
                <a:gd name="connsiteY1" fmla="*/ 133308 h 3244342"/>
                <a:gd name="connsiteX2" fmla="*/ 488634 w 744066"/>
                <a:gd name="connsiteY2" fmla="*/ 593296 h 3244342"/>
                <a:gd name="connsiteX3" fmla="*/ 743984 w 744066"/>
                <a:gd name="connsiteY3" fmla="*/ 746433 h 3244342"/>
                <a:gd name="connsiteX0" fmla="*/ 0 w 743983"/>
                <a:gd name="connsiteY0" fmla="*/ 3220008 h 3220008"/>
                <a:gd name="connsiteX1" fmla="*/ 255034 w 743983"/>
                <a:gd name="connsiteY1" fmla="*/ 108974 h 3220008"/>
                <a:gd name="connsiteX2" fmla="*/ 743984 w 743983"/>
                <a:gd name="connsiteY2" fmla="*/ 722099 h 3220008"/>
                <a:gd name="connsiteX0" fmla="*/ 0 w 743984"/>
                <a:gd name="connsiteY0" fmla="*/ 3275748 h 3275748"/>
                <a:gd name="connsiteX1" fmla="*/ 255034 w 743984"/>
                <a:gd name="connsiteY1" fmla="*/ 164714 h 3275748"/>
                <a:gd name="connsiteX2" fmla="*/ 585981 w 743984"/>
                <a:gd name="connsiteY2" fmla="*/ 466810 h 3275748"/>
                <a:gd name="connsiteX3" fmla="*/ 743984 w 743984"/>
                <a:gd name="connsiteY3" fmla="*/ 777839 h 3275748"/>
                <a:gd name="connsiteX0" fmla="*/ 0 w 743984"/>
                <a:gd name="connsiteY0" fmla="*/ 3232122 h 3232122"/>
                <a:gd name="connsiteX1" fmla="*/ 255034 w 743984"/>
                <a:gd name="connsiteY1" fmla="*/ 121088 h 3232122"/>
                <a:gd name="connsiteX2" fmla="*/ 512418 w 743984"/>
                <a:gd name="connsiteY2" fmla="*/ 643871 h 3232122"/>
                <a:gd name="connsiteX3" fmla="*/ 743984 w 743984"/>
                <a:gd name="connsiteY3" fmla="*/ 734213 h 3232122"/>
                <a:gd name="connsiteX0" fmla="*/ 0 w 743984"/>
                <a:gd name="connsiteY0" fmla="*/ 3111055 h 3111055"/>
                <a:gd name="connsiteX1" fmla="*/ 255034 w 743984"/>
                <a:gd name="connsiteY1" fmla="*/ 21 h 3111055"/>
                <a:gd name="connsiteX2" fmla="*/ 512418 w 743984"/>
                <a:gd name="connsiteY2" fmla="*/ 522804 h 3111055"/>
                <a:gd name="connsiteX3" fmla="*/ 743984 w 743984"/>
                <a:gd name="connsiteY3" fmla="*/ 613146 h 311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984" h="3111055">
                  <a:moveTo>
                    <a:pt x="0" y="3111055"/>
                  </a:moveTo>
                  <a:cubicBezTo>
                    <a:pt x="80962" y="1579646"/>
                    <a:pt x="55943" y="3397"/>
                    <a:pt x="255034" y="21"/>
                  </a:cubicBezTo>
                  <a:cubicBezTo>
                    <a:pt x="454125" y="-3355"/>
                    <a:pt x="430926" y="420617"/>
                    <a:pt x="512418" y="522804"/>
                  </a:cubicBezTo>
                  <a:cubicBezTo>
                    <a:pt x="593910" y="624992"/>
                    <a:pt x="717650" y="561308"/>
                    <a:pt x="743984" y="613146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64B4E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B917D5E-7974-464A-BE50-9F4E542AF13B}"/>
                </a:ext>
              </a:extLst>
            </p:cNvPr>
            <p:cNvSpPr/>
            <p:nvPr/>
          </p:nvSpPr>
          <p:spPr>
            <a:xfrm>
              <a:off x="6762751" y="359590"/>
              <a:ext cx="864647" cy="2516959"/>
            </a:xfrm>
            <a:custGeom>
              <a:avLst/>
              <a:gdLst>
                <a:gd name="connsiteX0" fmla="*/ 0 w 856101"/>
                <a:gd name="connsiteY0" fmla="*/ 1987550 h 2668959"/>
                <a:gd name="connsiteX1" fmla="*/ 127000 w 856101"/>
                <a:gd name="connsiteY1" fmla="*/ 1993900 h 2668959"/>
                <a:gd name="connsiteX2" fmla="*/ 374650 w 856101"/>
                <a:gd name="connsiteY2" fmla="*/ 2590800 h 2668959"/>
                <a:gd name="connsiteX3" fmla="*/ 844550 w 856101"/>
                <a:gd name="connsiteY3" fmla="*/ 0 h 2668959"/>
                <a:gd name="connsiteX0" fmla="*/ 0 w 856101"/>
                <a:gd name="connsiteY0" fmla="*/ 1987550 h 2590905"/>
                <a:gd name="connsiteX1" fmla="*/ 127000 w 856101"/>
                <a:gd name="connsiteY1" fmla="*/ 1993900 h 2590905"/>
                <a:gd name="connsiteX2" fmla="*/ 374650 w 856101"/>
                <a:gd name="connsiteY2" fmla="*/ 2590800 h 2590905"/>
                <a:gd name="connsiteX3" fmla="*/ 844550 w 856101"/>
                <a:gd name="connsiteY3" fmla="*/ 0 h 2590905"/>
                <a:gd name="connsiteX0" fmla="*/ 0 w 863813"/>
                <a:gd name="connsiteY0" fmla="*/ 1987550 h 2590905"/>
                <a:gd name="connsiteX1" fmla="*/ 127000 w 863813"/>
                <a:gd name="connsiteY1" fmla="*/ 1993900 h 2590905"/>
                <a:gd name="connsiteX2" fmla="*/ 374650 w 863813"/>
                <a:gd name="connsiteY2" fmla="*/ 2590800 h 2590905"/>
                <a:gd name="connsiteX3" fmla="*/ 844550 w 863813"/>
                <a:gd name="connsiteY3" fmla="*/ 0 h 2590905"/>
                <a:gd name="connsiteX0" fmla="*/ 338 w 864151"/>
                <a:gd name="connsiteY0" fmla="*/ 1987550 h 2590905"/>
                <a:gd name="connsiteX1" fmla="*/ 127338 w 864151"/>
                <a:gd name="connsiteY1" fmla="*/ 1993900 h 2590905"/>
                <a:gd name="connsiteX2" fmla="*/ 374988 w 864151"/>
                <a:gd name="connsiteY2" fmla="*/ 2590800 h 2590905"/>
                <a:gd name="connsiteX3" fmla="*/ 844888 w 864151"/>
                <a:gd name="connsiteY3" fmla="*/ 0 h 2590905"/>
                <a:gd name="connsiteX0" fmla="*/ 185 w 863998"/>
                <a:gd name="connsiteY0" fmla="*/ 1987550 h 2590887"/>
                <a:gd name="connsiteX1" fmla="*/ 127185 w 863998"/>
                <a:gd name="connsiteY1" fmla="*/ 1993900 h 2590887"/>
                <a:gd name="connsiteX2" fmla="*/ 374835 w 863998"/>
                <a:gd name="connsiteY2" fmla="*/ 2590800 h 2590887"/>
                <a:gd name="connsiteX3" fmla="*/ 844735 w 863998"/>
                <a:gd name="connsiteY3" fmla="*/ 0 h 2590887"/>
                <a:gd name="connsiteX0" fmla="*/ 185 w 870950"/>
                <a:gd name="connsiteY0" fmla="*/ 1913709 h 2517046"/>
                <a:gd name="connsiteX1" fmla="*/ 127185 w 870950"/>
                <a:gd name="connsiteY1" fmla="*/ 1920059 h 2517046"/>
                <a:gd name="connsiteX2" fmla="*/ 374835 w 870950"/>
                <a:gd name="connsiteY2" fmla="*/ 2516959 h 2517046"/>
                <a:gd name="connsiteX3" fmla="*/ 852119 w 870950"/>
                <a:gd name="connsiteY3" fmla="*/ 0 h 2517046"/>
                <a:gd name="connsiteX0" fmla="*/ 0 w 870765"/>
                <a:gd name="connsiteY0" fmla="*/ 1913709 h 2591757"/>
                <a:gd name="connsiteX1" fmla="*/ 374650 w 870765"/>
                <a:gd name="connsiteY1" fmla="*/ 2516959 h 2591757"/>
                <a:gd name="connsiteX2" fmla="*/ 851934 w 870765"/>
                <a:gd name="connsiteY2" fmla="*/ 0 h 2591757"/>
                <a:gd name="connsiteX0" fmla="*/ 0 w 870765"/>
                <a:gd name="connsiteY0" fmla="*/ 1913709 h 2516959"/>
                <a:gd name="connsiteX1" fmla="*/ 374650 w 870765"/>
                <a:gd name="connsiteY1" fmla="*/ 2516959 h 2516959"/>
                <a:gd name="connsiteX2" fmla="*/ 851934 w 870765"/>
                <a:gd name="connsiteY2" fmla="*/ 0 h 2516959"/>
                <a:gd name="connsiteX0" fmla="*/ 0 w 870765"/>
                <a:gd name="connsiteY0" fmla="*/ 1913709 h 2603297"/>
                <a:gd name="connsiteX1" fmla="*/ 49030 w 870765"/>
                <a:gd name="connsiteY1" fmla="*/ 2010282 h 2603297"/>
                <a:gd name="connsiteX2" fmla="*/ 374650 w 870765"/>
                <a:gd name="connsiteY2" fmla="*/ 2516959 h 2603297"/>
                <a:gd name="connsiteX3" fmla="*/ 851934 w 870765"/>
                <a:gd name="connsiteY3" fmla="*/ 0 h 2603297"/>
                <a:gd name="connsiteX0" fmla="*/ 0 w 870765"/>
                <a:gd name="connsiteY0" fmla="*/ 1913709 h 2601578"/>
                <a:gd name="connsiteX1" fmla="*/ 42343 w 870765"/>
                <a:gd name="connsiteY1" fmla="*/ 1990220 h 2601578"/>
                <a:gd name="connsiteX2" fmla="*/ 374650 w 870765"/>
                <a:gd name="connsiteY2" fmla="*/ 2516959 h 2601578"/>
                <a:gd name="connsiteX3" fmla="*/ 851934 w 870765"/>
                <a:gd name="connsiteY3" fmla="*/ 0 h 2601578"/>
                <a:gd name="connsiteX0" fmla="*/ 0 w 870765"/>
                <a:gd name="connsiteY0" fmla="*/ 1913709 h 2598334"/>
                <a:gd name="connsiteX1" fmla="*/ 176093 w 870765"/>
                <a:gd name="connsiteY1" fmla="*/ 1950096 h 2598334"/>
                <a:gd name="connsiteX2" fmla="*/ 374650 w 870765"/>
                <a:gd name="connsiteY2" fmla="*/ 2516959 h 2598334"/>
                <a:gd name="connsiteX3" fmla="*/ 851934 w 870765"/>
                <a:gd name="connsiteY3" fmla="*/ 0 h 2598334"/>
                <a:gd name="connsiteX0" fmla="*/ 0 w 870765"/>
                <a:gd name="connsiteY0" fmla="*/ 1913709 h 2599388"/>
                <a:gd name="connsiteX1" fmla="*/ 216218 w 870765"/>
                <a:gd name="connsiteY1" fmla="*/ 1963471 h 2599388"/>
                <a:gd name="connsiteX2" fmla="*/ 374650 w 870765"/>
                <a:gd name="connsiteY2" fmla="*/ 2516959 h 2599388"/>
                <a:gd name="connsiteX3" fmla="*/ 851934 w 870765"/>
                <a:gd name="connsiteY3" fmla="*/ 0 h 2599388"/>
                <a:gd name="connsiteX0" fmla="*/ 0 w 870765"/>
                <a:gd name="connsiteY0" fmla="*/ 1913709 h 2516959"/>
                <a:gd name="connsiteX1" fmla="*/ 216218 w 870765"/>
                <a:gd name="connsiteY1" fmla="*/ 1963471 h 2516959"/>
                <a:gd name="connsiteX2" fmla="*/ 374650 w 870765"/>
                <a:gd name="connsiteY2" fmla="*/ 2516959 h 2516959"/>
                <a:gd name="connsiteX3" fmla="*/ 851934 w 870765"/>
                <a:gd name="connsiteY3" fmla="*/ 0 h 2516959"/>
                <a:gd name="connsiteX0" fmla="*/ 0 w 870765"/>
                <a:gd name="connsiteY0" fmla="*/ 1913709 h 2516959"/>
                <a:gd name="connsiteX1" fmla="*/ 202843 w 870765"/>
                <a:gd name="connsiteY1" fmla="*/ 1956784 h 2516959"/>
                <a:gd name="connsiteX2" fmla="*/ 374650 w 870765"/>
                <a:gd name="connsiteY2" fmla="*/ 2516959 h 2516959"/>
                <a:gd name="connsiteX3" fmla="*/ 851934 w 870765"/>
                <a:gd name="connsiteY3" fmla="*/ 0 h 2516959"/>
                <a:gd name="connsiteX0" fmla="*/ 0 w 870765"/>
                <a:gd name="connsiteY0" fmla="*/ 1913709 h 2516959"/>
                <a:gd name="connsiteX1" fmla="*/ 202843 w 870765"/>
                <a:gd name="connsiteY1" fmla="*/ 1956784 h 2516959"/>
                <a:gd name="connsiteX2" fmla="*/ 374650 w 870765"/>
                <a:gd name="connsiteY2" fmla="*/ 2516959 h 2516959"/>
                <a:gd name="connsiteX3" fmla="*/ 851934 w 870765"/>
                <a:gd name="connsiteY3" fmla="*/ 0 h 2516959"/>
                <a:gd name="connsiteX0" fmla="*/ 0 w 870765"/>
                <a:gd name="connsiteY0" fmla="*/ 1913709 h 2516959"/>
                <a:gd name="connsiteX1" fmla="*/ 202843 w 870765"/>
                <a:gd name="connsiteY1" fmla="*/ 1956784 h 2516959"/>
                <a:gd name="connsiteX2" fmla="*/ 374650 w 870765"/>
                <a:gd name="connsiteY2" fmla="*/ 2516959 h 2516959"/>
                <a:gd name="connsiteX3" fmla="*/ 851934 w 870765"/>
                <a:gd name="connsiteY3" fmla="*/ 0 h 2516959"/>
                <a:gd name="connsiteX0" fmla="*/ 0 w 864647"/>
                <a:gd name="connsiteY0" fmla="*/ 1913709 h 2516959"/>
                <a:gd name="connsiteX1" fmla="*/ 202843 w 864647"/>
                <a:gd name="connsiteY1" fmla="*/ 1956784 h 2516959"/>
                <a:gd name="connsiteX2" fmla="*/ 374650 w 864647"/>
                <a:gd name="connsiteY2" fmla="*/ 2516959 h 2516959"/>
                <a:gd name="connsiteX3" fmla="*/ 851934 w 864647"/>
                <a:gd name="connsiteY3" fmla="*/ 0 h 25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647" h="2516959">
                  <a:moveTo>
                    <a:pt x="0" y="1913709"/>
                  </a:moveTo>
                  <a:cubicBezTo>
                    <a:pt x="8172" y="1929804"/>
                    <a:pt x="140401" y="1896366"/>
                    <a:pt x="202843" y="1956784"/>
                  </a:cubicBezTo>
                  <a:cubicBezTo>
                    <a:pt x="265285" y="2057326"/>
                    <a:pt x="254209" y="2510944"/>
                    <a:pt x="374650" y="2516959"/>
                  </a:cubicBezTo>
                  <a:cubicBezTo>
                    <a:pt x="710142" y="2502142"/>
                    <a:pt x="919713" y="557559"/>
                    <a:pt x="851934" y="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64B4EC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BE6970D-F5F3-4B60-8066-E088CF64B86F}"/>
              </a:ext>
            </a:extLst>
          </p:cNvPr>
          <p:cNvGrpSpPr/>
          <p:nvPr/>
        </p:nvGrpSpPr>
        <p:grpSpPr>
          <a:xfrm>
            <a:off x="848063" y="2405400"/>
            <a:ext cx="3860800" cy="768116"/>
            <a:chOff x="2641600" y="1419855"/>
            <a:chExt cx="3860800" cy="76811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2FB330-C722-463D-B0B0-A949340D959A}"/>
                </a:ext>
              </a:extLst>
            </p:cNvPr>
            <p:cNvCxnSpPr/>
            <p:nvPr/>
          </p:nvCxnSpPr>
          <p:spPr>
            <a:xfrm>
              <a:off x="2641600" y="1803064"/>
              <a:ext cx="38608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xmlns="" id="{3AEED2E1-9E0D-453A-9D79-3D318A2AF0DC}"/>
                </a:ext>
              </a:extLst>
            </p:cNvPr>
            <p:cNvSpPr/>
            <p:nvPr/>
          </p:nvSpPr>
          <p:spPr>
            <a:xfrm>
              <a:off x="3263900" y="1735199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xmlns="" id="{099E218F-0125-4A3C-A046-040BCA6277B0}"/>
                </a:ext>
              </a:extLst>
            </p:cNvPr>
            <p:cNvSpPr/>
            <p:nvPr/>
          </p:nvSpPr>
          <p:spPr>
            <a:xfrm>
              <a:off x="5744300" y="1735199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E797B9-E69B-4418-929D-CDF166625A4C}"/>
                </a:ext>
              </a:extLst>
            </p:cNvPr>
            <p:cNvSpPr txBox="1"/>
            <p:nvPr/>
          </p:nvSpPr>
          <p:spPr>
            <a:xfrm>
              <a:off x="2756024" y="141985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AB03C83-3F4D-4BE2-9121-3F1A4941446A}"/>
                </a:ext>
              </a:extLst>
            </p:cNvPr>
            <p:cNvSpPr txBox="1"/>
            <p:nvPr/>
          </p:nvSpPr>
          <p:spPr>
            <a:xfrm>
              <a:off x="5880031" y="142010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2557571-8760-43FD-8116-514A9C3A36ED}"/>
                </a:ext>
              </a:extLst>
            </p:cNvPr>
            <p:cNvSpPr txBox="1"/>
            <p:nvPr/>
          </p:nvSpPr>
          <p:spPr>
            <a:xfrm>
              <a:off x="5677825" y="1870930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C145D87-76C7-426A-AF92-3C081CF1A16D}"/>
                </a:ext>
              </a:extLst>
            </p:cNvPr>
            <p:cNvSpPr txBox="1"/>
            <p:nvPr/>
          </p:nvSpPr>
          <p:spPr>
            <a:xfrm>
              <a:off x="3163412" y="1870929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-2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xmlns="" id="{205F941A-6119-4073-92EA-C21D5B20A31E}"/>
                </a:ext>
              </a:extLst>
            </p:cNvPr>
            <p:cNvSpPr/>
            <p:nvPr/>
          </p:nvSpPr>
          <p:spPr>
            <a:xfrm>
              <a:off x="4505563" y="1753320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54BB894-C0F6-4537-A116-288984B37FFB}"/>
                </a:ext>
              </a:extLst>
            </p:cNvPr>
            <p:cNvSpPr txBox="1"/>
            <p:nvPr/>
          </p:nvSpPr>
          <p:spPr>
            <a:xfrm>
              <a:off x="3781735" y="144554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8D15701-69A1-4E23-9B70-4A8F94172659}"/>
                </a:ext>
              </a:extLst>
            </p:cNvPr>
            <p:cNvSpPr txBox="1"/>
            <p:nvPr/>
          </p:nvSpPr>
          <p:spPr>
            <a:xfrm>
              <a:off x="4994688" y="143038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79CDF52-A73F-4EDE-9229-57120E5A4A9E}"/>
                </a:ext>
              </a:extLst>
            </p:cNvPr>
            <p:cNvSpPr txBox="1"/>
            <p:nvPr/>
          </p:nvSpPr>
          <p:spPr>
            <a:xfrm>
              <a:off x="4429974" y="18801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id-ID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586AD59C-29DC-490F-ACE1-A6819801B429}"/>
              </a:ext>
            </a:extLst>
          </p:cNvPr>
          <p:cNvGrpSpPr/>
          <p:nvPr/>
        </p:nvGrpSpPr>
        <p:grpSpPr>
          <a:xfrm>
            <a:off x="848063" y="3256623"/>
            <a:ext cx="3860800" cy="793642"/>
            <a:chOff x="2641600" y="1419855"/>
            <a:chExt cx="3860800" cy="79364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58FDD88-A256-4CB3-9359-41A725428739}"/>
                </a:ext>
              </a:extLst>
            </p:cNvPr>
            <p:cNvCxnSpPr/>
            <p:nvPr/>
          </p:nvCxnSpPr>
          <p:spPr>
            <a:xfrm>
              <a:off x="2641600" y="1803064"/>
              <a:ext cx="38608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xmlns="" id="{B5E16FB9-0213-4CAD-88D7-C8FA72AB4507}"/>
                </a:ext>
              </a:extLst>
            </p:cNvPr>
            <p:cNvSpPr/>
            <p:nvPr/>
          </p:nvSpPr>
          <p:spPr>
            <a:xfrm>
              <a:off x="3263900" y="1735199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xmlns="" id="{E3847844-7BE8-4E58-9A7C-349CDB9F9D35}"/>
                </a:ext>
              </a:extLst>
            </p:cNvPr>
            <p:cNvSpPr/>
            <p:nvPr/>
          </p:nvSpPr>
          <p:spPr>
            <a:xfrm>
              <a:off x="5744300" y="1735199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9E391D8-6503-4C83-94AF-BC76DD69BD7D}"/>
                </a:ext>
              </a:extLst>
            </p:cNvPr>
            <p:cNvSpPr txBox="1"/>
            <p:nvPr/>
          </p:nvSpPr>
          <p:spPr>
            <a:xfrm>
              <a:off x="2778466" y="1419855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481AE13-7128-4C45-B734-BDE68E059493}"/>
                </a:ext>
              </a:extLst>
            </p:cNvPr>
            <p:cNvSpPr txBox="1"/>
            <p:nvPr/>
          </p:nvSpPr>
          <p:spPr>
            <a:xfrm>
              <a:off x="5880031" y="142010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B64A5A0F-A3ED-4394-90AF-AC46B7058C11}"/>
                    </a:ext>
                  </a:extLst>
                </p:cNvPr>
                <p:cNvSpPr txBox="1"/>
                <p:nvPr/>
              </p:nvSpPr>
              <p:spPr>
                <a:xfrm>
                  <a:off x="5586334" y="1880329"/>
                  <a:ext cx="451662" cy="3331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id-ID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2F27C3D-E637-4E3C-B840-E63B8AFC9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334" y="1880329"/>
                  <a:ext cx="451662" cy="3331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9B38684F-E812-4F77-BB3F-56AEE4929C3E}"/>
                    </a:ext>
                  </a:extLst>
                </p:cNvPr>
                <p:cNvSpPr txBox="1"/>
                <p:nvPr/>
              </p:nvSpPr>
              <p:spPr>
                <a:xfrm>
                  <a:off x="3096328" y="1871266"/>
                  <a:ext cx="461280" cy="3287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CB8266B-44F3-4E93-BC1F-AE983547B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328" y="1871266"/>
                  <a:ext cx="461280" cy="328744"/>
                </a:xfrm>
                <a:prstGeom prst="rect">
                  <a:avLst/>
                </a:prstGeom>
                <a:blipFill>
                  <a:blip r:embed="rId5"/>
                  <a:stretch>
                    <a:fillRect l="-3947" b="-2037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xmlns="" id="{F780FCCF-F304-468D-97CB-C5C6C29FD1D0}"/>
                </a:ext>
              </a:extLst>
            </p:cNvPr>
            <p:cNvSpPr/>
            <p:nvPr/>
          </p:nvSpPr>
          <p:spPr>
            <a:xfrm>
              <a:off x="4505563" y="1753320"/>
              <a:ext cx="135731" cy="135731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F76AFD1-E445-4433-B6CC-72444F8CEA3D}"/>
                </a:ext>
              </a:extLst>
            </p:cNvPr>
            <p:cNvSpPr txBox="1"/>
            <p:nvPr/>
          </p:nvSpPr>
          <p:spPr>
            <a:xfrm>
              <a:off x="3759293" y="1445543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548A583-38A1-4053-A9DD-32661277C038}"/>
                </a:ext>
              </a:extLst>
            </p:cNvPr>
            <p:cNvSpPr txBox="1"/>
            <p:nvPr/>
          </p:nvSpPr>
          <p:spPr>
            <a:xfrm>
              <a:off x="4994688" y="143038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B1F71A1-C9E2-40E0-B7A3-53DF854CD7CC}"/>
                </a:ext>
              </a:extLst>
            </p:cNvPr>
            <p:cNvSpPr txBox="1"/>
            <p:nvPr/>
          </p:nvSpPr>
          <p:spPr>
            <a:xfrm>
              <a:off x="4429974" y="18801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id-ID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D9B0"/>
        </a:solidFill>
        <a:effectLst/>
      </p:bgPr>
    </p:bg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37"/>
          <p:cNvSpPr/>
          <p:nvPr/>
        </p:nvSpPr>
        <p:spPr>
          <a:xfrm>
            <a:off x="2220160" y="2003731"/>
            <a:ext cx="1810380" cy="41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37"/>
          <p:cNvSpPr/>
          <p:nvPr/>
        </p:nvSpPr>
        <p:spPr>
          <a:xfrm>
            <a:off x="994350" y="3463344"/>
            <a:ext cx="1645800" cy="41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8" name="Google Shape;3448;p37"/>
          <p:cNvSpPr/>
          <p:nvPr/>
        </p:nvSpPr>
        <p:spPr>
          <a:xfrm>
            <a:off x="3474750" y="3463344"/>
            <a:ext cx="2194499" cy="41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3449;p37"/>
          <p:cNvSpPr/>
          <p:nvPr/>
        </p:nvSpPr>
        <p:spPr>
          <a:xfrm>
            <a:off x="5195750" y="2003731"/>
            <a:ext cx="1645800" cy="41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0" name="Google Shape;3450;p37"/>
          <p:cNvSpPr/>
          <p:nvPr/>
        </p:nvSpPr>
        <p:spPr>
          <a:xfrm>
            <a:off x="6503850" y="3463344"/>
            <a:ext cx="1645800" cy="41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37"/>
          <p:cNvSpPr txBox="1">
            <a:spLocks noGrp="1"/>
          </p:cNvSpPr>
          <p:nvPr>
            <p:ph type="title"/>
          </p:nvPr>
        </p:nvSpPr>
        <p:spPr>
          <a:xfrm>
            <a:off x="2220160" y="1933275"/>
            <a:ext cx="181038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Kemotonan dan kecekungan</a:t>
            </a:r>
            <a:endParaRPr sz="1400" dirty="0"/>
          </a:p>
        </p:txBody>
      </p:sp>
      <p:sp>
        <p:nvSpPr>
          <p:cNvPr id="3452" name="Google Shape;3452;p37"/>
          <p:cNvSpPr txBox="1">
            <a:spLocks noGrp="1"/>
          </p:cNvSpPr>
          <p:nvPr>
            <p:ph type="title" idx="2"/>
          </p:nvPr>
        </p:nvSpPr>
        <p:spPr>
          <a:xfrm>
            <a:off x="2289772" y="1340100"/>
            <a:ext cx="1781754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6.1</a:t>
            </a:r>
            <a:endParaRPr dirty="0"/>
          </a:p>
        </p:txBody>
      </p:sp>
      <p:sp>
        <p:nvSpPr>
          <p:cNvPr id="3457" name="Google Shape;3457;p37"/>
          <p:cNvSpPr txBox="1">
            <a:spLocks noGrp="1"/>
          </p:cNvSpPr>
          <p:nvPr>
            <p:ph type="title" idx="6"/>
          </p:nvPr>
        </p:nvSpPr>
        <p:spPr>
          <a:xfrm>
            <a:off x="4921400" y="19332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Titik Balik</a:t>
            </a:r>
            <a:endParaRPr sz="1400" dirty="0"/>
          </a:p>
        </p:txBody>
      </p:sp>
      <p:sp>
        <p:nvSpPr>
          <p:cNvPr id="3458" name="Google Shape;3458;p37"/>
          <p:cNvSpPr txBox="1">
            <a:spLocks noGrp="1"/>
          </p:cNvSpPr>
          <p:nvPr>
            <p:ph type="title" idx="7"/>
          </p:nvPr>
        </p:nvSpPr>
        <p:spPr>
          <a:xfrm>
            <a:off x="5195750" y="1340100"/>
            <a:ext cx="16458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6,2</a:t>
            </a:r>
            <a:endParaRPr dirty="0"/>
          </a:p>
        </p:txBody>
      </p:sp>
      <p:sp>
        <p:nvSpPr>
          <p:cNvPr id="3460" name="Google Shape;3460;p37"/>
          <p:cNvSpPr txBox="1">
            <a:spLocks noGrp="1"/>
          </p:cNvSpPr>
          <p:nvPr>
            <p:ph type="title" idx="9"/>
          </p:nvPr>
        </p:nvSpPr>
        <p:spPr>
          <a:xfrm>
            <a:off x="720000" y="34051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Asimtot</a:t>
            </a:r>
            <a:endParaRPr sz="1400" dirty="0"/>
          </a:p>
        </p:txBody>
      </p:sp>
      <p:sp>
        <p:nvSpPr>
          <p:cNvPr id="3461" name="Google Shape;3461;p37"/>
          <p:cNvSpPr txBox="1">
            <a:spLocks noGrp="1"/>
          </p:cNvSpPr>
          <p:nvPr>
            <p:ph type="title" idx="13"/>
          </p:nvPr>
        </p:nvSpPr>
        <p:spPr>
          <a:xfrm>
            <a:off x="994350" y="2812000"/>
            <a:ext cx="16458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6,3</a:t>
            </a:r>
            <a:endParaRPr dirty="0"/>
          </a:p>
        </p:txBody>
      </p:sp>
      <p:sp>
        <p:nvSpPr>
          <p:cNvPr id="3464" name="Google Shape;3464;p37"/>
          <p:cNvSpPr txBox="1">
            <a:spLocks noGrp="1"/>
          </p:cNvSpPr>
          <p:nvPr>
            <p:ph type="title" idx="16"/>
          </p:nvPr>
        </p:nvSpPr>
        <p:spPr>
          <a:xfrm>
            <a:off x="3503510" y="2812000"/>
            <a:ext cx="2165739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6,4</a:t>
            </a:r>
            <a:endParaRPr dirty="0"/>
          </a:p>
        </p:txBody>
      </p:sp>
      <p:sp>
        <p:nvSpPr>
          <p:cNvPr id="3466" name="Google Shape;3466;p37"/>
          <p:cNvSpPr txBox="1">
            <a:spLocks noGrp="1"/>
          </p:cNvSpPr>
          <p:nvPr>
            <p:ph type="title" idx="18"/>
          </p:nvPr>
        </p:nvSpPr>
        <p:spPr>
          <a:xfrm>
            <a:off x="6229500" y="3405175"/>
            <a:ext cx="2194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Contoh Soal</a:t>
            </a:r>
            <a:endParaRPr sz="1400" dirty="0"/>
          </a:p>
        </p:txBody>
      </p:sp>
      <p:sp>
        <p:nvSpPr>
          <p:cNvPr id="3467" name="Google Shape;3467;p37"/>
          <p:cNvSpPr txBox="1">
            <a:spLocks noGrp="1"/>
          </p:cNvSpPr>
          <p:nvPr>
            <p:ph type="title" idx="19"/>
          </p:nvPr>
        </p:nvSpPr>
        <p:spPr>
          <a:xfrm>
            <a:off x="6490331" y="2812000"/>
            <a:ext cx="165932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6,5</a:t>
            </a:r>
            <a:endParaRPr dirty="0"/>
          </a:p>
        </p:txBody>
      </p:sp>
      <p:sp>
        <p:nvSpPr>
          <p:cNvPr id="3469" name="Google Shape;3469;p37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3" name="Google Shape;3463;p37">
            <a:extLst>
              <a:ext uri="{FF2B5EF4-FFF2-40B4-BE49-F238E27FC236}">
                <a16:creationId xmlns:a16="http://schemas.microsoft.com/office/drawing/2014/main" xmlns="" id="{7BC31CDF-E776-457B-810F-71F5EDFA633A}"/>
              </a:ext>
            </a:extLst>
          </p:cNvPr>
          <p:cNvSpPr txBox="1">
            <a:spLocks/>
          </p:cNvSpPr>
          <p:nvPr/>
        </p:nvSpPr>
        <p:spPr>
          <a:xfrm>
            <a:off x="3474750" y="3405175"/>
            <a:ext cx="219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sz="1400" dirty="0"/>
              <a:t>Penggambaran Grafik Canggih</a:t>
            </a:r>
          </a:p>
        </p:txBody>
      </p:sp>
      <p:grpSp>
        <p:nvGrpSpPr>
          <p:cNvPr id="54" name="Google Shape;5818;p69">
            <a:extLst>
              <a:ext uri="{FF2B5EF4-FFF2-40B4-BE49-F238E27FC236}">
                <a16:creationId xmlns:a16="http://schemas.microsoft.com/office/drawing/2014/main" xmlns="" id="{12BEAD78-A79B-4950-946E-CD2EC08E776B}"/>
              </a:ext>
            </a:extLst>
          </p:cNvPr>
          <p:cNvGrpSpPr/>
          <p:nvPr/>
        </p:nvGrpSpPr>
        <p:grpSpPr>
          <a:xfrm>
            <a:off x="3720339" y="2933382"/>
            <a:ext cx="351186" cy="350411"/>
            <a:chOff x="4744202" y="1436214"/>
            <a:chExt cx="351186" cy="350411"/>
          </a:xfrm>
        </p:grpSpPr>
        <p:sp>
          <p:nvSpPr>
            <p:cNvPr id="55" name="Google Shape;5819;p69">
              <a:extLst>
                <a:ext uri="{FF2B5EF4-FFF2-40B4-BE49-F238E27FC236}">
                  <a16:creationId xmlns:a16="http://schemas.microsoft.com/office/drawing/2014/main" xmlns="" id="{FB1BC922-CBE9-435D-B8C4-19D391429712}"/>
                </a:ext>
              </a:extLst>
            </p:cNvPr>
            <p:cNvSpPr/>
            <p:nvPr/>
          </p:nvSpPr>
          <p:spPr>
            <a:xfrm>
              <a:off x="4744202" y="1436214"/>
              <a:ext cx="351186" cy="350411"/>
            </a:xfrm>
            <a:custGeom>
              <a:avLst/>
              <a:gdLst/>
              <a:ahLst/>
              <a:cxnLst/>
              <a:rect l="l" t="t" r="r" b="b"/>
              <a:pathLst>
                <a:path w="10431" h="10408" extrusionOk="0">
                  <a:moveTo>
                    <a:pt x="8740" y="596"/>
                  </a:moveTo>
                  <a:cubicBezTo>
                    <a:pt x="9335" y="596"/>
                    <a:pt x="9812" y="1096"/>
                    <a:pt x="9812" y="1668"/>
                  </a:cubicBezTo>
                  <a:lnTo>
                    <a:pt x="9812" y="8717"/>
                  </a:lnTo>
                  <a:cubicBezTo>
                    <a:pt x="9812" y="9312"/>
                    <a:pt x="9335" y="9788"/>
                    <a:pt x="8740" y="9788"/>
                  </a:cubicBezTo>
                  <a:lnTo>
                    <a:pt x="1691" y="9788"/>
                  </a:lnTo>
                  <a:cubicBezTo>
                    <a:pt x="1095" y="9788"/>
                    <a:pt x="619" y="9312"/>
                    <a:pt x="619" y="8717"/>
                  </a:cubicBezTo>
                  <a:lnTo>
                    <a:pt x="619" y="1668"/>
                  </a:lnTo>
                  <a:cubicBezTo>
                    <a:pt x="619" y="1072"/>
                    <a:pt x="1095" y="596"/>
                    <a:pt x="1691" y="596"/>
                  </a:cubicBezTo>
                  <a:close/>
                  <a:moveTo>
                    <a:pt x="1691" y="1"/>
                  </a:moveTo>
                  <a:cubicBezTo>
                    <a:pt x="762" y="1"/>
                    <a:pt x="0" y="739"/>
                    <a:pt x="0" y="1668"/>
                  </a:cubicBezTo>
                  <a:lnTo>
                    <a:pt x="0" y="8717"/>
                  </a:lnTo>
                  <a:cubicBezTo>
                    <a:pt x="0" y="9645"/>
                    <a:pt x="762" y="10407"/>
                    <a:pt x="1691" y="10407"/>
                  </a:cubicBezTo>
                  <a:lnTo>
                    <a:pt x="8740" y="10407"/>
                  </a:lnTo>
                  <a:cubicBezTo>
                    <a:pt x="9669" y="10407"/>
                    <a:pt x="10431" y="9645"/>
                    <a:pt x="10431" y="8717"/>
                  </a:cubicBezTo>
                  <a:lnTo>
                    <a:pt x="10431" y="1668"/>
                  </a:lnTo>
                  <a:cubicBezTo>
                    <a:pt x="10431" y="739"/>
                    <a:pt x="9669" y="1"/>
                    <a:pt x="8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20;p69">
              <a:extLst>
                <a:ext uri="{FF2B5EF4-FFF2-40B4-BE49-F238E27FC236}">
                  <a16:creationId xmlns:a16="http://schemas.microsoft.com/office/drawing/2014/main" xmlns="" id="{16A6897B-C81E-4D8E-B6BD-0B22E174FF25}"/>
                </a:ext>
              </a:extLst>
            </p:cNvPr>
            <p:cNvSpPr/>
            <p:nvPr/>
          </p:nvSpPr>
          <p:spPr>
            <a:xfrm>
              <a:off x="4817159" y="1497961"/>
              <a:ext cx="123492" cy="206079"/>
            </a:xfrm>
            <a:custGeom>
              <a:avLst/>
              <a:gdLst/>
              <a:ahLst/>
              <a:cxnLst/>
              <a:rect l="l" t="t" r="r" b="b"/>
              <a:pathLst>
                <a:path w="3668" h="6121" extrusionOk="0">
                  <a:moveTo>
                    <a:pt x="2286" y="0"/>
                  </a:moveTo>
                  <a:cubicBezTo>
                    <a:pt x="1524" y="0"/>
                    <a:pt x="905" y="619"/>
                    <a:pt x="905" y="1381"/>
                  </a:cubicBezTo>
                  <a:lnTo>
                    <a:pt x="905" y="2453"/>
                  </a:lnTo>
                  <a:lnTo>
                    <a:pt x="0" y="2453"/>
                  </a:lnTo>
                  <a:lnTo>
                    <a:pt x="0" y="3048"/>
                  </a:lnTo>
                  <a:lnTo>
                    <a:pt x="905" y="3048"/>
                  </a:lnTo>
                  <a:lnTo>
                    <a:pt x="905" y="6121"/>
                  </a:lnTo>
                  <a:lnTo>
                    <a:pt x="1524" y="6121"/>
                  </a:lnTo>
                  <a:lnTo>
                    <a:pt x="1524" y="3048"/>
                  </a:lnTo>
                  <a:lnTo>
                    <a:pt x="2429" y="3048"/>
                  </a:lnTo>
                  <a:lnTo>
                    <a:pt x="2429" y="2453"/>
                  </a:lnTo>
                  <a:lnTo>
                    <a:pt x="1524" y="2453"/>
                  </a:lnTo>
                  <a:lnTo>
                    <a:pt x="1524" y="1381"/>
                  </a:lnTo>
                  <a:cubicBezTo>
                    <a:pt x="1524" y="953"/>
                    <a:pt x="1858" y="619"/>
                    <a:pt x="2286" y="619"/>
                  </a:cubicBezTo>
                  <a:cubicBezTo>
                    <a:pt x="2715" y="619"/>
                    <a:pt x="3048" y="953"/>
                    <a:pt x="3048" y="1381"/>
                  </a:cubicBezTo>
                  <a:lnTo>
                    <a:pt x="3048" y="1834"/>
                  </a:lnTo>
                  <a:lnTo>
                    <a:pt x="3668" y="1834"/>
                  </a:lnTo>
                  <a:lnTo>
                    <a:pt x="3668" y="1381"/>
                  </a:lnTo>
                  <a:cubicBezTo>
                    <a:pt x="3668" y="619"/>
                    <a:pt x="3048" y="0"/>
                    <a:pt x="2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21;p69">
              <a:extLst>
                <a:ext uri="{FF2B5EF4-FFF2-40B4-BE49-F238E27FC236}">
                  <a16:creationId xmlns:a16="http://schemas.microsoft.com/office/drawing/2014/main" xmlns="" id="{1369A04E-BB28-4890-B30F-5473E1698B1D}"/>
                </a:ext>
              </a:extLst>
            </p:cNvPr>
            <p:cNvSpPr/>
            <p:nvPr/>
          </p:nvSpPr>
          <p:spPr>
            <a:xfrm>
              <a:off x="4922976" y="1606976"/>
              <a:ext cx="97063" cy="97063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429" y="1"/>
                  </a:moveTo>
                  <a:lnTo>
                    <a:pt x="1" y="430"/>
                  </a:lnTo>
                  <a:lnTo>
                    <a:pt x="1001" y="1430"/>
                  </a:lnTo>
                  <a:lnTo>
                    <a:pt x="1" y="2454"/>
                  </a:lnTo>
                  <a:lnTo>
                    <a:pt x="429" y="2883"/>
                  </a:lnTo>
                  <a:lnTo>
                    <a:pt x="1453" y="1882"/>
                  </a:lnTo>
                  <a:lnTo>
                    <a:pt x="2454" y="2883"/>
                  </a:lnTo>
                  <a:lnTo>
                    <a:pt x="2882" y="2454"/>
                  </a:lnTo>
                  <a:lnTo>
                    <a:pt x="1882" y="1430"/>
                  </a:lnTo>
                  <a:lnTo>
                    <a:pt x="2882" y="430"/>
                  </a:lnTo>
                  <a:lnTo>
                    <a:pt x="2454" y="1"/>
                  </a:lnTo>
                  <a:lnTo>
                    <a:pt x="1453" y="100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5843;p69">
            <a:extLst>
              <a:ext uri="{FF2B5EF4-FFF2-40B4-BE49-F238E27FC236}">
                <a16:creationId xmlns:a16="http://schemas.microsoft.com/office/drawing/2014/main" xmlns="" id="{B8083D0B-78E0-477F-9428-CDDCA506263A}"/>
              </a:ext>
            </a:extLst>
          </p:cNvPr>
          <p:cNvGrpSpPr/>
          <p:nvPr/>
        </p:nvGrpSpPr>
        <p:grpSpPr>
          <a:xfrm>
            <a:off x="6490331" y="2933382"/>
            <a:ext cx="351219" cy="350411"/>
            <a:chOff x="2758997" y="1436214"/>
            <a:chExt cx="351219" cy="350411"/>
          </a:xfrm>
        </p:grpSpPr>
        <p:sp>
          <p:nvSpPr>
            <p:cNvPr id="65" name="Google Shape;5844;p69">
              <a:extLst>
                <a:ext uri="{FF2B5EF4-FFF2-40B4-BE49-F238E27FC236}">
                  <a16:creationId xmlns:a16="http://schemas.microsoft.com/office/drawing/2014/main" xmlns="" id="{B28611D2-7060-4768-AAE0-5D45592C73ED}"/>
                </a:ext>
              </a:extLst>
            </p:cNvPr>
            <p:cNvSpPr/>
            <p:nvPr/>
          </p:nvSpPr>
          <p:spPr>
            <a:xfrm>
              <a:off x="2800678" y="1580547"/>
              <a:ext cx="82620" cy="82586"/>
            </a:xfrm>
            <a:custGeom>
              <a:avLst/>
              <a:gdLst/>
              <a:ahLst/>
              <a:cxnLst/>
              <a:rect l="l" t="t" r="r" b="b"/>
              <a:pathLst>
                <a:path w="2454" h="2453" extrusionOk="0">
                  <a:moveTo>
                    <a:pt x="1215" y="595"/>
                  </a:moveTo>
                  <a:cubicBezTo>
                    <a:pt x="1572" y="595"/>
                    <a:pt x="1834" y="881"/>
                    <a:pt x="1834" y="1215"/>
                  </a:cubicBezTo>
                  <a:cubicBezTo>
                    <a:pt x="1834" y="1548"/>
                    <a:pt x="1572" y="1834"/>
                    <a:pt x="1215" y="1834"/>
                  </a:cubicBezTo>
                  <a:cubicBezTo>
                    <a:pt x="882" y="1834"/>
                    <a:pt x="620" y="1548"/>
                    <a:pt x="620" y="1215"/>
                  </a:cubicBezTo>
                  <a:cubicBezTo>
                    <a:pt x="620" y="881"/>
                    <a:pt x="882" y="595"/>
                    <a:pt x="1215" y="595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905"/>
                    <a:pt x="548" y="2453"/>
                    <a:pt x="1215" y="2453"/>
                  </a:cubicBezTo>
                  <a:cubicBezTo>
                    <a:pt x="1453" y="2453"/>
                    <a:pt x="1668" y="2382"/>
                    <a:pt x="1834" y="2286"/>
                  </a:cubicBezTo>
                  <a:lnTo>
                    <a:pt x="1834" y="2453"/>
                  </a:lnTo>
                  <a:lnTo>
                    <a:pt x="2454" y="2453"/>
                  </a:lnTo>
                  <a:lnTo>
                    <a:pt x="2454" y="0"/>
                  </a:lnTo>
                  <a:lnTo>
                    <a:pt x="1834" y="0"/>
                  </a:lnTo>
                  <a:lnTo>
                    <a:pt x="1834" y="167"/>
                  </a:lnTo>
                  <a:cubicBezTo>
                    <a:pt x="1668" y="48"/>
                    <a:pt x="1453" y="0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45;p69">
              <a:extLst>
                <a:ext uri="{FF2B5EF4-FFF2-40B4-BE49-F238E27FC236}">
                  <a16:creationId xmlns:a16="http://schemas.microsoft.com/office/drawing/2014/main" xmlns="" id="{60CB8724-DAD1-462C-8DD0-5C230678F3A8}"/>
                </a:ext>
              </a:extLst>
            </p:cNvPr>
            <p:cNvSpPr/>
            <p:nvPr/>
          </p:nvSpPr>
          <p:spPr>
            <a:xfrm>
              <a:off x="2904104" y="1590950"/>
              <a:ext cx="61780" cy="61780"/>
            </a:xfrm>
            <a:custGeom>
              <a:avLst/>
              <a:gdLst/>
              <a:ahLst/>
              <a:cxnLst/>
              <a:rect l="l" t="t" r="r" b="b"/>
              <a:pathLst>
                <a:path w="1835" h="1835" extrusionOk="0">
                  <a:moveTo>
                    <a:pt x="620" y="1"/>
                  </a:moveTo>
                  <a:lnTo>
                    <a:pt x="620" y="596"/>
                  </a:lnTo>
                  <a:lnTo>
                    <a:pt x="1" y="596"/>
                  </a:lnTo>
                  <a:lnTo>
                    <a:pt x="1" y="1215"/>
                  </a:lnTo>
                  <a:lnTo>
                    <a:pt x="620" y="1215"/>
                  </a:lnTo>
                  <a:lnTo>
                    <a:pt x="620" y="1834"/>
                  </a:lnTo>
                  <a:lnTo>
                    <a:pt x="1215" y="1834"/>
                  </a:lnTo>
                  <a:lnTo>
                    <a:pt x="1215" y="1215"/>
                  </a:lnTo>
                  <a:lnTo>
                    <a:pt x="1834" y="1215"/>
                  </a:lnTo>
                  <a:lnTo>
                    <a:pt x="1834" y="596"/>
                  </a:lnTo>
                  <a:lnTo>
                    <a:pt x="1215" y="59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46;p69">
              <a:extLst>
                <a:ext uri="{FF2B5EF4-FFF2-40B4-BE49-F238E27FC236}">
                  <a16:creationId xmlns:a16="http://schemas.microsoft.com/office/drawing/2014/main" xmlns="" id="{78E25241-1C6B-46B2-A48D-045C6A7814D8}"/>
                </a:ext>
              </a:extLst>
            </p:cNvPr>
            <p:cNvSpPr/>
            <p:nvPr/>
          </p:nvSpPr>
          <p:spPr>
            <a:xfrm>
              <a:off x="2986691" y="1549270"/>
              <a:ext cx="82620" cy="113863"/>
            </a:xfrm>
            <a:custGeom>
              <a:avLst/>
              <a:gdLst/>
              <a:ahLst/>
              <a:cxnLst/>
              <a:rect l="l" t="t" r="r" b="b"/>
              <a:pathLst>
                <a:path w="2454" h="3382" extrusionOk="0">
                  <a:moveTo>
                    <a:pt x="1215" y="1524"/>
                  </a:moveTo>
                  <a:cubicBezTo>
                    <a:pt x="1549" y="1524"/>
                    <a:pt x="1834" y="1810"/>
                    <a:pt x="1834" y="2144"/>
                  </a:cubicBezTo>
                  <a:cubicBezTo>
                    <a:pt x="1834" y="2477"/>
                    <a:pt x="1549" y="2763"/>
                    <a:pt x="1215" y="2763"/>
                  </a:cubicBezTo>
                  <a:cubicBezTo>
                    <a:pt x="882" y="2763"/>
                    <a:pt x="596" y="2477"/>
                    <a:pt x="596" y="2144"/>
                  </a:cubicBezTo>
                  <a:cubicBezTo>
                    <a:pt x="596" y="1810"/>
                    <a:pt x="882" y="1524"/>
                    <a:pt x="1215" y="1524"/>
                  </a:cubicBezTo>
                  <a:close/>
                  <a:moveTo>
                    <a:pt x="1" y="0"/>
                  </a:moveTo>
                  <a:lnTo>
                    <a:pt x="1" y="3382"/>
                  </a:lnTo>
                  <a:lnTo>
                    <a:pt x="596" y="3382"/>
                  </a:lnTo>
                  <a:lnTo>
                    <a:pt x="596" y="3215"/>
                  </a:lnTo>
                  <a:cubicBezTo>
                    <a:pt x="787" y="3311"/>
                    <a:pt x="1001" y="3382"/>
                    <a:pt x="1215" y="3382"/>
                  </a:cubicBezTo>
                  <a:cubicBezTo>
                    <a:pt x="1906" y="3382"/>
                    <a:pt x="2454" y="2810"/>
                    <a:pt x="2454" y="2144"/>
                  </a:cubicBezTo>
                  <a:cubicBezTo>
                    <a:pt x="2454" y="1477"/>
                    <a:pt x="1906" y="929"/>
                    <a:pt x="1215" y="929"/>
                  </a:cubicBezTo>
                  <a:cubicBezTo>
                    <a:pt x="1001" y="929"/>
                    <a:pt x="787" y="977"/>
                    <a:pt x="596" y="1096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47;p69">
              <a:extLst>
                <a:ext uri="{FF2B5EF4-FFF2-40B4-BE49-F238E27FC236}">
                  <a16:creationId xmlns:a16="http://schemas.microsoft.com/office/drawing/2014/main" xmlns="" id="{6747AB08-7E86-4EC9-97DD-CDC9B6B2ABFA}"/>
                </a:ext>
              </a:extLst>
            </p:cNvPr>
            <p:cNvSpPr/>
            <p:nvPr/>
          </p:nvSpPr>
          <p:spPr>
            <a:xfrm>
              <a:off x="2758997" y="1436214"/>
              <a:ext cx="351219" cy="350411"/>
            </a:xfrm>
            <a:custGeom>
              <a:avLst/>
              <a:gdLst/>
              <a:ahLst/>
              <a:cxnLst/>
              <a:rect l="l" t="t" r="r" b="b"/>
              <a:pathLst>
                <a:path w="10432" h="10408" extrusionOk="0">
                  <a:moveTo>
                    <a:pt x="9836" y="1215"/>
                  </a:moveTo>
                  <a:lnTo>
                    <a:pt x="9836" y="9788"/>
                  </a:lnTo>
                  <a:lnTo>
                    <a:pt x="620" y="9788"/>
                  </a:lnTo>
                  <a:lnTo>
                    <a:pt x="620" y="1215"/>
                  </a:lnTo>
                  <a:lnTo>
                    <a:pt x="1858" y="1215"/>
                  </a:lnTo>
                  <a:lnTo>
                    <a:pt x="1858" y="1834"/>
                  </a:lnTo>
                  <a:lnTo>
                    <a:pt x="2477" y="1834"/>
                  </a:lnTo>
                  <a:lnTo>
                    <a:pt x="2477" y="1215"/>
                  </a:lnTo>
                  <a:lnTo>
                    <a:pt x="3382" y="1215"/>
                  </a:lnTo>
                  <a:lnTo>
                    <a:pt x="3382" y="1834"/>
                  </a:lnTo>
                  <a:lnTo>
                    <a:pt x="4001" y="1834"/>
                  </a:lnTo>
                  <a:lnTo>
                    <a:pt x="4001" y="1215"/>
                  </a:lnTo>
                  <a:lnTo>
                    <a:pt x="4930" y="1215"/>
                  </a:lnTo>
                  <a:lnTo>
                    <a:pt x="4930" y="1834"/>
                  </a:lnTo>
                  <a:lnTo>
                    <a:pt x="5525" y="1834"/>
                  </a:lnTo>
                  <a:lnTo>
                    <a:pt x="5525" y="1215"/>
                  </a:lnTo>
                  <a:lnTo>
                    <a:pt x="6454" y="1215"/>
                  </a:lnTo>
                  <a:lnTo>
                    <a:pt x="6454" y="1834"/>
                  </a:lnTo>
                  <a:lnTo>
                    <a:pt x="7073" y="1834"/>
                  </a:lnTo>
                  <a:lnTo>
                    <a:pt x="7073" y="1215"/>
                  </a:lnTo>
                  <a:lnTo>
                    <a:pt x="7978" y="1215"/>
                  </a:lnTo>
                  <a:lnTo>
                    <a:pt x="7978" y="1834"/>
                  </a:lnTo>
                  <a:lnTo>
                    <a:pt x="8597" y="1834"/>
                  </a:lnTo>
                  <a:lnTo>
                    <a:pt x="8597" y="1215"/>
                  </a:lnTo>
                  <a:close/>
                  <a:moveTo>
                    <a:pt x="1858" y="1"/>
                  </a:moveTo>
                  <a:lnTo>
                    <a:pt x="1858" y="596"/>
                  </a:lnTo>
                  <a:lnTo>
                    <a:pt x="0" y="596"/>
                  </a:lnTo>
                  <a:lnTo>
                    <a:pt x="0" y="10407"/>
                  </a:lnTo>
                  <a:lnTo>
                    <a:pt x="10431" y="10407"/>
                  </a:lnTo>
                  <a:lnTo>
                    <a:pt x="10431" y="596"/>
                  </a:lnTo>
                  <a:lnTo>
                    <a:pt x="8597" y="596"/>
                  </a:lnTo>
                  <a:lnTo>
                    <a:pt x="8597" y="1"/>
                  </a:lnTo>
                  <a:lnTo>
                    <a:pt x="7978" y="1"/>
                  </a:lnTo>
                  <a:lnTo>
                    <a:pt x="7978" y="596"/>
                  </a:lnTo>
                  <a:lnTo>
                    <a:pt x="7073" y="596"/>
                  </a:lnTo>
                  <a:lnTo>
                    <a:pt x="7073" y="1"/>
                  </a:lnTo>
                  <a:lnTo>
                    <a:pt x="6454" y="1"/>
                  </a:lnTo>
                  <a:lnTo>
                    <a:pt x="6454" y="596"/>
                  </a:lnTo>
                  <a:lnTo>
                    <a:pt x="5525" y="596"/>
                  </a:lnTo>
                  <a:lnTo>
                    <a:pt x="5525" y="1"/>
                  </a:lnTo>
                  <a:lnTo>
                    <a:pt x="4906" y="1"/>
                  </a:lnTo>
                  <a:lnTo>
                    <a:pt x="4906" y="596"/>
                  </a:lnTo>
                  <a:lnTo>
                    <a:pt x="4001" y="596"/>
                  </a:lnTo>
                  <a:lnTo>
                    <a:pt x="4001" y="1"/>
                  </a:lnTo>
                  <a:lnTo>
                    <a:pt x="3382" y="1"/>
                  </a:lnTo>
                  <a:lnTo>
                    <a:pt x="3382" y="596"/>
                  </a:lnTo>
                  <a:lnTo>
                    <a:pt x="2453" y="596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48;p69">
              <a:extLst>
                <a:ext uri="{FF2B5EF4-FFF2-40B4-BE49-F238E27FC236}">
                  <a16:creationId xmlns:a16="http://schemas.microsoft.com/office/drawing/2014/main" xmlns="" id="{28D82554-6034-41EE-83AF-DA25D1DD9F9C}"/>
                </a:ext>
              </a:extLst>
            </p:cNvPr>
            <p:cNvSpPr/>
            <p:nvPr/>
          </p:nvSpPr>
          <p:spPr>
            <a:xfrm>
              <a:off x="2893701" y="1724846"/>
              <a:ext cx="82620" cy="20874"/>
            </a:xfrm>
            <a:custGeom>
              <a:avLst/>
              <a:gdLst/>
              <a:ahLst/>
              <a:cxnLst/>
              <a:rect l="l" t="t" r="r" b="b"/>
              <a:pathLst>
                <a:path w="2454" h="620" extrusionOk="0">
                  <a:moveTo>
                    <a:pt x="0" y="1"/>
                  </a:moveTo>
                  <a:lnTo>
                    <a:pt x="0" y="620"/>
                  </a:lnTo>
                  <a:lnTo>
                    <a:pt x="2453" y="620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49;p69">
              <a:extLst>
                <a:ext uri="{FF2B5EF4-FFF2-40B4-BE49-F238E27FC236}">
                  <a16:creationId xmlns:a16="http://schemas.microsoft.com/office/drawing/2014/main" xmlns="" id="{CAA6AB0C-15C6-4667-A105-E9EF421757A0}"/>
                </a:ext>
              </a:extLst>
            </p:cNvPr>
            <p:cNvSpPr/>
            <p:nvPr/>
          </p:nvSpPr>
          <p:spPr>
            <a:xfrm>
              <a:off x="2893701" y="1683165"/>
              <a:ext cx="82620" cy="20874"/>
            </a:xfrm>
            <a:custGeom>
              <a:avLst/>
              <a:gdLst/>
              <a:ahLst/>
              <a:cxnLst/>
              <a:rect l="l" t="t" r="r" b="b"/>
              <a:pathLst>
                <a:path w="2454" h="620" extrusionOk="0">
                  <a:moveTo>
                    <a:pt x="0" y="0"/>
                  </a:moveTo>
                  <a:lnTo>
                    <a:pt x="0" y="620"/>
                  </a:lnTo>
                  <a:lnTo>
                    <a:pt x="2453" y="620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5850;p69">
            <a:extLst>
              <a:ext uri="{FF2B5EF4-FFF2-40B4-BE49-F238E27FC236}">
                <a16:creationId xmlns:a16="http://schemas.microsoft.com/office/drawing/2014/main" xmlns="" id="{C3489288-FB61-4156-9E15-1AD7B5BCFE10}"/>
              </a:ext>
            </a:extLst>
          </p:cNvPr>
          <p:cNvSpPr/>
          <p:nvPr/>
        </p:nvSpPr>
        <p:spPr>
          <a:xfrm>
            <a:off x="2289772" y="1460988"/>
            <a:ext cx="350378" cy="351017"/>
          </a:xfrm>
          <a:custGeom>
            <a:avLst/>
            <a:gdLst/>
            <a:ahLst/>
            <a:cxnLst/>
            <a:rect l="l" t="t" r="r" b="b"/>
            <a:pathLst>
              <a:path w="10407" h="10426" extrusionOk="0">
                <a:moveTo>
                  <a:pt x="2429" y="614"/>
                </a:moveTo>
                <a:cubicBezTo>
                  <a:pt x="2620" y="614"/>
                  <a:pt x="2739" y="757"/>
                  <a:pt x="2739" y="923"/>
                </a:cubicBezTo>
                <a:lnTo>
                  <a:pt x="2739" y="1233"/>
                </a:lnTo>
                <a:cubicBezTo>
                  <a:pt x="2739" y="1400"/>
                  <a:pt x="2620" y="1543"/>
                  <a:pt x="2429" y="1543"/>
                </a:cubicBezTo>
                <a:cubicBezTo>
                  <a:pt x="2262" y="1543"/>
                  <a:pt x="2143" y="1400"/>
                  <a:pt x="2143" y="1233"/>
                </a:cubicBezTo>
                <a:lnTo>
                  <a:pt x="2143" y="923"/>
                </a:lnTo>
                <a:cubicBezTo>
                  <a:pt x="2143" y="757"/>
                  <a:pt x="2262" y="614"/>
                  <a:pt x="2429" y="614"/>
                </a:cubicBezTo>
                <a:close/>
                <a:moveTo>
                  <a:pt x="5811" y="614"/>
                </a:moveTo>
                <a:cubicBezTo>
                  <a:pt x="5978" y="614"/>
                  <a:pt x="6120" y="757"/>
                  <a:pt x="6120" y="923"/>
                </a:cubicBezTo>
                <a:lnTo>
                  <a:pt x="6120" y="1233"/>
                </a:lnTo>
                <a:cubicBezTo>
                  <a:pt x="6120" y="1400"/>
                  <a:pt x="5978" y="1543"/>
                  <a:pt x="5811" y="1543"/>
                </a:cubicBezTo>
                <a:cubicBezTo>
                  <a:pt x="5644" y="1543"/>
                  <a:pt x="5501" y="1400"/>
                  <a:pt x="5501" y="1233"/>
                </a:cubicBezTo>
                <a:lnTo>
                  <a:pt x="5501" y="923"/>
                </a:lnTo>
                <a:cubicBezTo>
                  <a:pt x="5501" y="757"/>
                  <a:pt x="5644" y="614"/>
                  <a:pt x="5811" y="614"/>
                </a:cubicBezTo>
                <a:close/>
                <a:moveTo>
                  <a:pt x="7049" y="614"/>
                </a:moveTo>
                <a:cubicBezTo>
                  <a:pt x="7216" y="614"/>
                  <a:pt x="7335" y="757"/>
                  <a:pt x="7335" y="923"/>
                </a:cubicBezTo>
                <a:lnTo>
                  <a:pt x="7335" y="1233"/>
                </a:lnTo>
                <a:cubicBezTo>
                  <a:pt x="7335" y="1400"/>
                  <a:pt x="7216" y="1543"/>
                  <a:pt x="7049" y="1543"/>
                </a:cubicBezTo>
                <a:cubicBezTo>
                  <a:pt x="6859" y="1543"/>
                  <a:pt x="6740" y="1400"/>
                  <a:pt x="6740" y="1233"/>
                </a:cubicBezTo>
                <a:lnTo>
                  <a:pt x="6740" y="923"/>
                </a:lnTo>
                <a:cubicBezTo>
                  <a:pt x="6740" y="757"/>
                  <a:pt x="6859" y="614"/>
                  <a:pt x="7049" y="614"/>
                </a:cubicBezTo>
                <a:close/>
                <a:moveTo>
                  <a:pt x="8264" y="614"/>
                </a:moveTo>
                <a:cubicBezTo>
                  <a:pt x="8430" y="614"/>
                  <a:pt x="8573" y="757"/>
                  <a:pt x="8573" y="923"/>
                </a:cubicBezTo>
                <a:lnTo>
                  <a:pt x="8573" y="1233"/>
                </a:lnTo>
                <a:cubicBezTo>
                  <a:pt x="8573" y="1400"/>
                  <a:pt x="8430" y="1543"/>
                  <a:pt x="8264" y="1543"/>
                </a:cubicBezTo>
                <a:cubicBezTo>
                  <a:pt x="8097" y="1543"/>
                  <a:pt x="7954" y="1400"/>
                  <a:pt x="7954" y="1233"/>
                </a:cubicBezTo>
                <a:lnTo>
                  <a:pt x="7954" y="923"/>
                </a:lnTo>
                <a:cubicBezTo>
                  <a:pt x="7954" y="757"/>
                  <a:pt x="8097" y="614"/>
                  <a:pt x="8264" y="614"/>
                </a:cubicBezTo>
                <a:close/>
                <a:moveTo>
                  <a:pt x="9788" y="1376"/>
                </a:moveTo>
                <a:lnTo>
                  <a:pt x="9788" y="3543"/>
                </a:lnTo>
                <a:lnTo>
                  <a:pt x="8549" y="3543"/>
                </a:lnTo>
                <a:cubicBezTo>
                  <a:pt x="8478" y="3091"/>
                  <a:pt x="8097" y="2757"/>
                  <a:pt x="7645" y="2757"/>
                </a:cubicBezTo>
                <a:cubicBezTo>
                  <a:pt x="7192" y="2757"/>
                  <a:pt x="6811" y="3091"/>
                  <a:pt x="6740" y="3543"/>
                </a:cubicBezTo>
                <a:lnTo>
                  <a:pt x="5192" y="3543"/>
                </a:lnTo>
                <a:cubicBezTo>
                  <a:pt x="5120" y="3091"/>
                  <a:pt x="4739" y="2757"/>
                  <a:pt x="4287" y="2757"/>
                </a:cubicBezTo>
                <a:cubicBezTo>
                  <a:pt x="4049" y="2757"/>
                  <a:pt x="3834" y="2852"/>
                  <a:pt x="3667" y="2995"/>
                </a:cubicBezTo>
                <a:cubicBezTo>
                  <a:pt x="3501" y="2852"/>
                  <a:pt x="3286" y="2757"/>
                  <a:pt x="3048" y="2757"/>
                </a:cubicBezTo>
                <a:cubicBezTo>
                  <a:pt x="2596" y="2757"/>
                  <a:pt x="2215" y="3091"/>
                  <a:pt x="2143" y="3543"/>
                </a:cubicBezTo>
                <a:lnTo>
                  <a:pt x="595" y="3543"/>
                </a:lnTo>
                <a:lnTo>
                  <a:pt x="595" y="1376"/>
                </a:lnTo>
                <a:lnTo>
                  <a:pt x="1524" y="1376"/>
                </a:lnTo>
                <a:cubicBezTo>
                  <a:pt x="1619" y="1828"/>
                  <a:pt x="1977" y="2162"/>
                  <a:pt x="2429" y="2162"/>
                </a:cubicBezTo>
                <a:cubicBezTo>
                  <a:pt x="2905" y="2162"/>
                  <a:pt x="3263" y="1828"/>
                  <a:pt x="3334" y="1376"/>
                </a:cubicBezTo>
                <a:lnTo>
                  <a:pt x="4906" y="1376"/>
                </a:lnTo>
                <a:cubicBezTo>
                  <a:pt x="4977" y="1828"/>
                  <a:pt x="5358" y="2162"/>
                  <a:pt x="5811" y="2162"/>
                </a:cubicBezTo>
                <a:cubicBezTo>
                  <a:pt x="6049" y="2162"/>
                  <a:pt x="6263" y="2067"/>
                  <a:pt x="6406" y="1924"/>
                </a:cubicBezTo>
                <a:cubicBezTo>
                  <a:pt x="6585" y="2078"/>
                  <a:pt x="6805" y="2156"/>
                  <a:pt x="7025" y="2156"/>
                </a:cubicBezTo>
                <a:cubicBezTo>
                  <a:pt x="7246" y="2156"/>
                  <a:pt x="7466" y="2078"/>
                  <a:pt x="7645" y="1924"/>
                </a:cubicBezTo>
                <a:cubicBezTo>
                  <a:pt x="7811" y="2067"/>
                  <a:pt x="8026" y="2162"/>
                  <a:pt x="8264" y="2162"/>
                </a:cubicBezTo>
                <a:cubicBezTo>
                  <a:pt x="8716" y="2162"/>
                  <a:pt x="9097" y="1828"/>
                  <a:pt x="9169" y="1376"/>
                </a:cubicBezTo>
                <a:close/>
                <a:moveTo>
                  <a:pt x="3048" y="3376"/>
                </a:moveTo>
                <a:cubicBezTo>
                  <a:pt x="3215" y="3376"/>
                  <a:pt x="3358" y="3519"/>
                  <a:pt x="3358" y="3686"/>
                </a:cubicBezTo>
                <a:lnTo>
                  <a:pt x="3358" y="3996"/>
                </a:lnTo>
                <a:cubicBezTo>
                  <a:pt x="3358" y="4162"/>
                  <a:pt x="3215" y="4305"/>
                  <a:pt x="3048" y="4305"/>
                </a:cubicBezTo>
                <a:cubicBezTo>
                  <a:pt x="2882" y="4305"/>
                  <a:pt x="2739" y="4162"/>
                  <a:pt x="2739" y="3996"/>
                </a:cubicBezTo>
                <a:lnTo>
                  <a:pt x="2739" y="3686"/>
                </a:lnTo>
                <a:cubicBezTo>
                  <a:pt x="2739" y="3519"/>
                  <a:pt x="2882" y="3376"/>
                  <a:pt x="3048" y="3376"/>
                </a:cubicBezTo>
                <a:close/>
                <a:moveTo>
                  <a:pt x="4287" y="3376"/>
                </a:moveTo>
                <a:cubicBezTo>
                  <a:pt x="4453" y="3376"/>
                  <a:pt x="4596" y="3519"/>
                  <a:pt x="4596" y="3686"/>
                </a:cubicBezTo>
                <a:lnTo>
                  <a:pt x="4596" y="3996"/>
                </a:lnTo>
                <a:cubicBezTo>
                  <a:pt x="4596" y="4162"/>
                  <a:pt x="4453" y="4305"/>
                  <a:pt x="4287" y="4305"/>
                </a:cubicBezTo>
                <a:cubicBezTo>
                  <a:pt x="4120" y="4305"/>
                  <a:pt x="3977" y="4162"/>
                  <a:pt x="3977" y="3996"/>
                </a:cubicBezTo>
                <a:lnTo>
                  <a:pt x="3977" y="3686"/>
                </a:lnTo>
                <a:cubicBezTo>
                  <a:pt x="3977" y="3519"/>
                  <a:pt x="4120" y="3376"/>
                  <a:pt x="4287" y="3376"/>
                </a:cubicBezTo>
                <a:close/>
                <a:moveTo>
                  <a:pt x="7645" y="3376"/>
                </a:moveTo>
                <a:cubicBezTo>
                  <a:pt x="7811" y="3376"/>
                  <a:pt x="7954" y="3519"/>
                  <a:pt x="7954" y="3686"/>
                </a:cubicBezTo>
                <a:lnTo>
                  <a:pt x="7954" y="3996"/>
                </a:lnTo>
                <a:cubicBezTo>
                  <a:pt x="7954" y="4162"/>
                  <a:pt x="7811" y="4305"/>
                  <a:pt x="7645" y="4305"/>
                </a:cubicBezTo>
                <a:cubicBezTo>
                  <a:pt x="7478" y="4305"/>
                  <a:pt x="7335" y="4162"/>
                  <a:pt x="7335" y="3996"/>
                </a:cubicBezTo>
                <a:lnTo>
                  <a:pt x="7335" y="3686"/>
                </a:lnTo>
                <a:cubicBezTo>
                  <a:pt x="7335" y="3519"/>
                  <a:pt x="7478" y="3376"/>
                  <a:pt x="7645" y="3376"/>
                </a:cubicBezTo>
                <a:close/>
                <a:moveTo>
                  <a:pt x="9788" y="4138"/>
                </a:moveTo>
                <a:lnTo>
                  <a:pt x="9788" y="6282"/>
                </a:lnTo>
                <a:lnTo>
                  <a:pt x="9169" y="6282"/>
                </a:lnTo>
                <a:cubicBezTo>
                  <a:pt x="9097" y="5853"/>
                  <a:pt x="8716" y="5520"/>
                  <a:pt x="8264" y="5520"/>
                </a:cubicBezTo>
                <a:cubicBezTo>
                  <a:pt x="8026" y="5520"/>
                  <a:pt x="7811" y="5615"/>
                  <a:pt x="7645" y="5758"/>
                </a:cubicBezTo>
                <a:cubicBezTo>
                  <a:pt x="7478" y="5615"/>
                  <a:pt x="7263" y="5520"/>
                  <a:pt x="7025" y="5520"/>
                </a:cubicBezTo>
                <a:cubicBezTo>
                  <a:pt x="6573" y="5520"/>
                  <a:pt x="6192" y="5853"/>
                  <a:pt x="6120" y="6282"/>
                </a:cubicBezTo>
                <a:lnTo>
                  <a:pt x="5501" y="6282"/>
                </a:lnTo>
                <a:cubicBezTo>
                  <a:pt x="5406" y="5853"/>
                  <a:pt x="5049" y="5520"/>
                  <a:pt x="4596" y="5520"/>
                </a:cubicBezTo>
                <a:cubicBezTo>
                  <a:pt x="4358" y="5520"/>
                  <a:pt x="4144" y="5615"/>
                  <a:pt x="3977" y="5758"/>
                </a:cubicBezTo>
                <a:cubicBezTo>
                  <a:pt x="3798" y="5603"/>
                  <a:pt x="3578" y="5526"/>
                  <a:pt x="3358" y="5526"/>
                </a:cubicBezTo>
                <a:cubicBezTo>
                  <a:pt x="3138" y="5526"/>
                  <a:pt x="2917" y="5603"/>
                  <a:pt x="2739" y="5758"/>
                </a:cubicBezTo>
                <a:cubicBezTo>
                  <a:pt x="2572" y="5615"/>
                  <a:pt x="2358" y="5520"/>
                  <a:pt x="2143" y="5520"/>
                </a:cubicBezTo>
                <a:cubicBezTo>
                  <a:pt x="1667" y="5520"/>
                  <a:pt x="1310" y="5853"/>
                  <a:pt x="1238" y="6282"/>
                </a:cubicBezTo>
                <a:lnTo>
                  <a:pt x="595" y="6282"/>
                </a:lnTo>
                <a:lnTo>
                  <a:pt x="595" y="4138"/>
                </a:lnTo>
                <a:lnTo>
                  <a:pt x="2143" y="4138"/>
                </a:lnTo>
                <a:cubicBezTo>
                  <a:pt x="2215" y="4567"/>
                  <a:pt x="2596" y="4900"/>
                  <a:pt x="3048" y="4900"/>
                </a:cubicBezTo>
                <a:cubicBezTo>
                  <a:pt x="3286" y="4900"/>
                  <a:pt x="3501" y="4805"/>
                  <a:pt x="3667" y="4662"/>
                </a:cubicBezTo>
                <a:cubicBezTo>
                  <a:pt x="3834" y="4829"/>
                  <a:pt x="4049" y="4900"/>
                  <a:pt x="4287" y="4900"/>
                </a:cubicBezTo>
                <a:cubicBezTo>
                  <a:pt x="4739" y="4900"/>
                  <a:pt x="5120" y="4567"/>
                  <a:pt x="5192" y="4138"/>
                </a:cubicBezTo>
                <a:lnTo>
                  <a:pt x="6740" y="4138"/>
                </a:lnTo>
                <a:cubicBezTo>
                  <a:pt x="6811" y="4567"/>
                  <a:pt x="7192" y="4900"/>
                  <a:pt x="7645" y="4900"/>
                </a:cubicBezTo>
                <a:cubicBezTo>
                  <a:pt x="8097" y="4900"/>
                  <a:pt x="8478" y="4567"/>
                  <a:pt x="8549" y="4138"/>
                </a:cubicBezTo>
                <a:close/>
                <a:moveTo>
                  <a:pt x="2143" y="6139"/>
                </a:moveTo>
                <a:cubicBezTo>
                  <a:pt x="2310" y="6139"/>
                  <a:pt x="2429" y="6282"/>
                  <a:pt x="2429" y="6448"/>
                </a:cubicBezTo>
                <a:lnTo>
                  <a:pt x="2429" y="6758"/>
                </a:lnTo>
                <a:cubicBezTo>
                  <a:pt x="2429" y="6925"/>
                  <a:pt x="2310" y="7068"/>
                  <a:pt x="2143" y="7068"/>
                </a:cubicBezTo>
                <a:cubicBezTo>
                  <a:pt x="1953" y="7068"/>
                  <a:pt x="1834" y="6925"/>
                  <a:pt x="1834" y="6758"/>
                </a:cubicBezTo>
                <a:lnTo>
                  <a:pt x="1834" y="6448"/>
                </a:lnTo>
                <a:cubicBezTo>
                  <a:pt x="1834" y="6282"/>
                  <a:pt x="1953" y="6139"/>
                  <a:pt x="2143" y="6139"/>
                </a:cubicBezTo>
                <a:close/>
                <a:moveTo>
                  <a:pt x="3358" y="6139"/>
                </a:moveTo>
                <a:cubicBezTo>
                  <a:pt x="3525" y="6139"/>
                  <a:pt x="3667" y="6282"/>
                  <a:pt x="3667" y="6448"/>
                </a:cubicBezTo>
                <a:lnTo>
                  <a:pt x="3667" y="6758"/>
                </a:lnTo>
                <a:cubicBezTo>
                  <a:pt x="3667" y="6925"/>
                  <a:pt x="3525" y="7068"/>
                  <a:pt x="3358" y="7068"/>
                </a:cubicBezTo>
                <a:cubicBezTo>
                  <a:pt x="3191" y="7068"/>
                  <a:pt x="3048" y="6925"/>
                  <a:pt x="3048" y="6758"/>
                </a:cubicBezTo>
                <a:lnTo>
                  <a:pt x="3048" y="6448"/>
                </a:lnTo>
                <a:cubicBezTo>
                  <a:pt x="3048" y="6282"/>
                  <a:pt x="3191" y="6139"/>
                  <a:pt x="3358" y="6139"/>
                </a:cubicBezTo>
                <a:close/>
                <a:moveTo>
                  <a:pt x="4596" y="6139"/>
                </a:moveTo>
                <a:cubicBezTo>
                  <a:pt x="4763" y="6139"/>
                  <a:pt x="4882" y="6282"/>
                  <a:pt x="4882" y="6448"/>
                </a:cubicBezTo>
                <a:lnTo>
                  <a:pt x="4882" y="6758"/>
                </a:lnTo>
                <a:cubicBezTo>
                  <a:pt x="4882" y="6925"/>
                  <a:pt x="4763" y="7068"/>
                  <a:pt x="4596" y="7068"/>
                </a:cubicBezTo>
                <a:cubicBezTo>
                  <a:pt x="4406" y="7068"/>
                  <a:pt x="4287" y="6925"/>
                  <a:pt x="4287" y="6758"/>
                </a:cubicBezTo>
                <a:lnTo>
                  <a:pt x="4287" y="6448"/>
                </a:lnTo>
                <a:cubicBezTo>
                  <a:pt x="4287" y="6282"/>
                  <a:pt x="4406" y="6139"/>
                  <a:pt x="4596" y="6139"/>
                </a:cubicBezTo>
                <a:close/>
                <a:moveTo>
                  <a:pt x="7025" y="6139"/>
                </a:moveTo>
                <a:cubicBezTo>
                  <a:pt x="7216" y="6139"/>
                  <a:pt x="7335" y="6282"/>
                  <a:pt x="7335" y="6448"/>
                </a:cubicBezTo>
                <a:lnTo>
                  <a:pt x="7335" y="6758"/>
                </a:lnTo>
                <a:cubicBezTo>
                  <a:pt x="7335" y="6925"/>
                  <a:pt x="7216" y="7068"/>
                  <a:pt x="7025" y="7068"/>
                </a:cubicBezTo>
                <a:cubicBezTo>
                  <a:pt x="6859" y="7068"/>
                  <a:pt x="6740" y="6925"/>
                  <a:pt x="6740" y="6758"/>
                </a:cubicBezTo>
                <a:lnTo>
                  <a:pt x="6740" y="6448"/>
                </a:lnTo>
                <a:cubicBezTo>
                  <a:pt x="6740" y="6282"/>
                  <a:pt x="6859" y="6139"/>
                  <a:pt x="7025" y="6139"/>
                </a:cubicBezTo>
                <a:close/>
                <a:moveTo>
                  <a:pt x="8264" y="6139"/>
                </a:moveTo>
                <a:cubicBezTo>
                  <a:pt x="8430" y="6139"/>
                  <a:pt x="8573" y="6282"/>
                  <a:pt x="8573" y="6448"/>
                </a:cubicBezTo>
                <a:lnTo>
                  <a:pt x="8573" y="6758"/>
                </a:lnTo>
                <a:cubicBezTo>
                  <a:pt x="8573" y="6925"/>
                  <a:pt x="8430" y="7068"/>
                  <a:pt x="8264" y="7068"/>
                </a:cubicBezTo>
                <a:cubicBezTo>
                  <a:pt x="8097" y="7068"/>
                  <a:pt x="7954" y="6925"/>
                  <a:pt x="7954" y="6758"/>
                </a:cubicBezTo>
                <a:lnTo>
                  <a:pt x="7954" y="6448"/>
                </a:lnTo>
                <a:cubicBezTo>
                  <a:pt x="7954" y="6282"/>
                  <a:pt x="8097" y="6139"/>
                  <a:pt x="8264" y="6139"/>
                </a:cubicBezTo>
                <a:close/>
                <a:moveTo>
                  <a:pt x="9788" y="6901"/>
                </a:moveTo>
                <a:lnTo>
                  <a:pt x="9788" y="8282"/>
                </a:lnTo>
                <a:lnTo>
                  <a:pt x="595" y="8282"/>
                </a:lnTo>
                <a:lnTo>
                  <a:pt x="595" y="6901"/>
                </a:lnTo>
                <a:lnTo>
                  <a:pt x="1238" y="6901"/>
                </a:lnTo>
                <a:cubicBezTo>
                  <a:pt x="1310" y="7330"/>
                  <a:pt x="1691" y="7663"/>
                  <a:pt x="2120" y="7663"/>
                </a:cubicBezTo>
                <a:cubicBezTo>
                  <a:pt x="2358" y="7663"/>
                  <a:pt x="2572" y="7568"/>
                  <a:pt x="2739" y="7425"/>
                </a:cubicBezTo>
                <a:cubicBezTo>
                  <a:pt x="2917" y="7580"/>
                  <a:pt x="3138" y="7657"/>
                  <a:pt x="3358" y="7657"/>
                </a:cubicBezTo>
                <a:cubicBezTo>
                  <a:pt x="3578" y="7657"/>
                  <a:pt x="3798" y="7580"/>
                  <a:pt x="3977" y="7425"/>
                </a:cubicBezTo>
                <a:cubicBezTo>
                  <a:pt x="4144" y="7568"/>
                  <a:pt x="4358" y="7663"/>
                  <a:pt x="4596" y="7663"/>
                </a:cubicBezTo>
                <a:cubicBezTo>
                  <a:pt x="5049" y="7663"/>
                  <a:pt x="5430" y="7330"/>
                  <a:pt x="5477" y="6901"/>
                </a:cubicBezTo>
                <a:lnTo>
                  <a:pt x="6120" y="6901"/>
                </a:lnTo>
                <a:cubicBezTo>
                  <a:pt x="6216" y="7330"/>
                  <a:pt x="6573" y="7663"/>
                  <a:pt x="7025" y="7663"/>
                </a:cubicBezTo>
                <a:cubicBezTo>
                  <a:pt x="7263" y="7663"/>
                  <a:pt x="7478" y="7568"/>
                  <a:pt x="7645" y="7425"/>
                </a:cubicBezTo>
                <a:cubicBezTo>
                  <a:pt x="7811" y="7568"/>
                  <a:pt x="8026" y="7663"/>
                  <a:pt x="8264" y="7663"/>
                </a:cubicBezTo>
                <a:cubicBezTo>
                  <a:pt x="8716" y="7663"/>
                  <a:pt x="9097" y="7330"/>
                  <a:pt x="9169" y="6901"/>
                </a:cubicBezTo>
                <a:close/>
                <a:moveTo>
                  <a:pt x="9788" y="8901"/>
                </a:moveTo>
                <a:lnTo>
                  <a:pt x="9788" y="9806"/>
                </a:lnTo>
                <a:lnTo>
                  <a:pt x="595" y="9806"/>
                </a:lnTo>
                <a:lnTo>
                  <a:pt x="595" y="8901"/>
                </a:lnTo>
                <a:close/>
                <a:moveTo>
                  <a:pt x="7037" y="1"/>
                </a:moveTo>
                <a:cubicBezTo>
                  <a:pt x="6817" y="1"/>
                  <a:pt x="6597" y="78"/>
                  <a:pt x="6430" y="233"/>
                </a:cubicBezTo>
                <a:cubicBezTo>
                  <a:pt x="6263" y="90"/>
                  <a:pt x="6049" y="19"/>
                  <a:pt x="5811" y="19"/>
                </a:cubicBezTo>
                <a:cubicBezTo>
                  <a:pt x="5358" y="19"/>
                  <a:pt x="4977" y="352"/>
                  <a:pt x="4906" y="781"/>
                </a:cubicBezTo>
                <a:lnTo>
                  <a:pt x="3358" y="781"/>
                </a:lnTo>
                <a:cubicBezTo>
                  <a:pt x="3286" y="328"/>
                  <a:pt x="2905" y="19"/>
                  <a:pt x="2453" y="19"/>
                </a:cubicBezTo>
                <a:cubicBezTo>
                  <a:pt x="2000" y="19"/>
                  <a:pt x="1619" y="352"/>
                  <a:pt x="1548" y="781"/>
                </a:cubicBezTo>
                <a:lnTo>
                  <a:pt x="619" y="781"/>
                </a:lnTo>
                <a:lnTo>
                  <a:pt x="619" y="19"/>
                </a:lnTo>
                <a:lnTo>
                  <a:pt x="0" y="19"/>
                </a:lnTo>
                <a:lnTo>
                  <a:pt x="0" y="10425"/>
                </a:lnTo>
                <a:lnTo>
                  <a:pt x="10407" y="10425"/>
                </a:lnTo>
                <a:lnTo>
                  <a:pt x="10407" y="19"/>
                </a:lnTo>
                <a:lnTo>
                  <a:pt x="9788" y="19"/>
                </a:lnTo>
                <a:lnTo>
                  <a:pt x="9788" y="781"/>
                </a:lnTo>
                <a:lnTo>
                  <a:pt x="9169" y="781"/>
                </a:lnTo>
                <a:cubicBezTo>
                  <a:pt x="9097" y="328"/>
                  <a:pt x="8716" y="19"/>
                  <a:pt x="8264" y="19"/>
                </a:cubicBezTo>
                <a:cubicBezTo>
                  <a:pt x="8026" y="19"/>
                  <a:pt x="7811" y="90"/>
                  <a:pt x="7645" y="233"/>
                </a:cubicBezTo>
                <a:cubicBezTo>
                  <a:pt x="7478" y="78"/>
                  <a:pt x="7258" y="1"/>
                  <a:pt x="70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5851;p69">
            <a:extLst>
              <a:ext uri="{FF2B5EF4-FFF2-40B4-BE49-F238E27FC236}">
                <a16:creationId xmlns:a16="http://schemas.microsoft.com/office/drawing/2014/main" xmlns="" id="{CA2B8F5A-C72B-4B0C-A8AA-CBE3E8D6F482}"/>
              </a:ext>
            </a:extLst>
          </p:cNvPr>
          <p:cNvGrpSpPr/>
          <p:nvPr/>
        </p:nvGrpSpPr>
        <p:grpSpPr>
          <a:xfrm>
            <a:off x="5195750" y="1461594"/>
            <a:ext cx="351219" cy="350411"/>
            <a:chOff x="1395161" y="1436214"/>
            <a:chExt cx="351219" cy="350411"/>
          </a:xfrm>
        </p:grpSpPr>
        <p:sp>
          <p:nvSpPr>
            <p:cNvPr id="73" name="Google Shape;5852;p69">
              <a:extLst>
                <a:ext uri="{FF2B5EF4-FFF2-40B4-BE49-F238E27FC236}">
                  <a16:creationId xmlns:a16="http://schemas.microsoft.com/office/drawing/2014/main" xmlns="" id="{09CDE1B8-F850-4D22-AF0F-EE7818C46B03}"/>
                </a:ext>
              </a:extLst>
            </p:cNvPr>
            <p:cNvSpPr/>
            <p:nvPr/>
          </p:nvSpPr>
          <p:spPr>
            <a:xfrm>
              <a:off x="1395161" y="1436214"/>
              <a:ext cx="351219" cy="350411"/>
            </a:xfrm>
            <a:custGeom>
              <a:avLst/>
              <a:gdLst/>
              <a:ahLst/>
              <a:cxnLst/>
              <a:rect l="l" t="t" r="r" b="b"/>
              <a:pathLst>
                <a:path w="10432" h="10408" extrusionOk="0">
                  <a:moveTo>
                    <a:pt x="620" y="1548"/>
                  </a:moveTo>
                  <a:lnTo>
                    <a:pt x="1692" y="2715"/>
                  </a:lnTo>
                  <a:cubicBezTo>
                    <a:pt x="1263" y="3049"/>
                    <a:pt x="906" y="3454"/>
                    <a:pt x="620" y="3906"/>
                  </a:cubicBezTo>
                  <a:lnTo>
                    <a:pt x="620" y="1548"/>
                  </a:lnTo>
                  <a:close/>
                  <a:moveTo>
                    <a:pt x="620" y="8336"/>
                  </a:moveTo>
                  <a:cubicBezTo>
                    <a:pt x="977" y="8931"/>
                    <a:pt x="1501" y="9431"/>
                    <a:pt x="2097" y="9788"/>
                  </a:cubicBezTo>
                  <a:lnTo>
                    <a:pt x="620" y="9788"/>
                  </a:lnTo>
                  <a:lnTo>
                    <a:pt x="620" y="8336"/>
                  </a:lnTo>
                  <a:close/>
                  <a:moveTo>
                    <a:pt x="4311" y="2453"/>
                  </a:moveTo>
                  <a:cubicBezTo>
                    <a:pt x="6336" y="2453"/>
                    <a:pt x="7979" y="4097"/>
                    <a:pt x="7979" y="6121"/>
                  </a:cubicBezTo>
                  <a:cubicBezTo>
                    <a:pt x="7979" y="8145"/>
                    <a:pt x="6336" y="9788"/>
                    <a:pt x="4311" y="9788"/>
                  </a:cubicBezTo>
                  <a:cubicBezTo>
                    <a:pt x="2263" y="9788"/>
                    <a:pt x="620" y="8145"/>
                    <a:pt x="620" y="6121"/>
                  </a:cubicBezTo>
                  <a:cubicBezTo>
                    <a:pt x="620" y="4097"/>
                    <a:pt x="2263" y="2453"/>
                    <a:pt x="4311" y="2453"/>
                  </a:cubicBezTo>
                  <a:close/>
                  <a:moveTo>
                    <a:pt x="7717" y="8717"/>
                  </a:moveTo>
                  <a:lnTo>
                    <a:pt x="8860" y="9788"/>
                  </a:lnTo>
                  <a:lnTo>
                    <a:pt x="6502" y="9788"/>
                  </a:lnTo>
                  <a:cubicBezTo>
                    <a:pt x="6979" y="9526"/>
                    <a:pt x="7383" y="9145"/>
                    <a:pt x="7717" y="8717"/>
                  </a:cubicBezTo>
                  <a:close/>
                  <a:moveTo>
                    <a:pt x="1" y="1"/>
                  </a:moveTo>
                  <a:lnTo>
                    <a:pt x="1" y="10407"/>
                  </a:lnTo>
                  <a:lnTo>
                    <a:pt x="10432" y="10407"/>
                  </a:lnTo>
                  <a:lnTo>
                    <a:pt x="8050" y="8193"/>
                  </a:lnTo>
                  <a:cubicBezTo>
                    <a:pt x="8384" y="7574"/>
                    <a:pt x="8598" y="6883"/>
                    <a:pt x="8598" y="6121"/>
                  </a:cubicBezTo>
                  <a:cubicBezTo>
                    <a:pt x="8598" y="3763"/>
                    <a:pt x="6669" y="1834"/>
                    <a:pt x="4288" y="1834"/>
                  </a:cubicBezTo>
                  <a:cubicBezTo>
                    <a:pt x="3549" y="1834"/>
                    <a:pt x="2835" y="2025"/>
                    <a:pt x="2216" y="23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853;p69">
              <a:extLst>
                <a:ext uri="{FF2B5EF4-FFF2-40B4-BE49-F238E27FC236}">
                  <a16:creationId xmlns:a16="http://schemas.microsoft.com/office/drawing/2014/main" xmlns="" id="{8663860A-E4EC-4D3D-ABC7-D9AF7C279FEB}"/>
                </a:ext>
              </a:extLst>
            </p:cNvPr>
            <p:cNvSpPr/>
            <p:nvPr/>
          </p:nvSpPr>
          <p:spPr>
            <a:xfrm>
              <a:off x="1447278" y="1601387"/>
              <a:ext cx="185239" cy="121910"/>
            </a:xfrm>
            <a:custGeom>
              <a:avLst/>
              <a:gdLst/>
              <a:ahLst/>
              <a:cxnLst/>
              <a:rect l="l" t="t" r="r" b="b"/>
              <a:pathLst>
                <a:path w="5502" h="3621" extrusionOk="0">
                  <a:moveTo>
                    <a:pt x="1906" y="0"/>
                  </a:moveTo>
                  <a:lnTo>
                    <a:pt x="1430" y="1858"/>
                  </a:lnTo>
                  <a:lnTo>
                    <a:pt x="1096" y="1215"/>
                  </a:lnTo>
                  <a:lnTo>
                    <a:pt x="1" y="1215"/>
                  </a:lnTo>
                  <a:lnTo>
                    <a:pt x="1" y="1834"/>
                  </a:lnTo>
                  <a:lnTo>
                    <a:pt x="715" y="1834"/>
                  </a:lnTo>
                  <a:lnTo>
                    <a:pt x="1620" y="3620"/>
                  </a:lnTo>
                  <a:lnTo>
                    <a:pt x="2382" y="596"/>
                  </a:lnTo>
                  <a:lnTo>
                    <a:pt x="5502" y="596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854;p69">
              <a:extLst>
                <a:ext uri="{FF2B5EF4-FFF2-40B4-BE49-F238E27FC236}">
                  <a16:creationId xmlns:a16="http://schemas.microsoft.com/office/drawing/2014/main" xmlns="" id="{00A9BC4D-11A7-4F6E-A66E-95E18B3C7D63}"/>
                </a:ext>
              </a:extLst>
            </p:cNvPr>
            <p:cNvSpPr/>
            <p:nvPr/>
          </p:nvSpPr>
          <p:spPr>
            <a:xfrm>
              <a:off x="1547506" y="1639869"/>
              <a:ext cx="51343" cy="51343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429" y="0"/>
                  </a:moveTo>
                  <a:lnTo>
                    <a:pt x="1" y="429"/>
                  </a:lnTo>
                  <a:lnTo>
                    <a:pt x="334" y="762"/>
                  </a:lnTo>
                  <a:lnTo>
                    <a:pt x="1" y="1072"/>
                  </a:lnTo>
                  <a:lnTo>
                    <a:pt x="429" y="1525"/>
                  </a:lnTo>
                  <a:lnTo>
                    <a:pt x="763" y="1191"/>
                  </a:lnTo>
                  <a:lnTo>
                    <a:pt x="1096" y="1525"/>
                  </a:lnTo>
                  <a:lnTo>
                    <a:pt x="1525" y="1072"/>
                  </a:lnTo>
                  <a:lnTo>
                    <a:pt x="1191" y="762"/>
                  </a:lnTo>
                  <a:lnTo>
                    <a:pt x="1525" y="429"/>
                  </a:lnTo>
                  <a:lnTo>
                    <a:pt x="1096" y="0"/>
                  </a:lnTo>
                  <a:lnTo>
                    <a:pt x="763" y="31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5871;p69">
            <a:extLst>
              <a:ext uri="{FF2B5EF4-FFF2-40B4-BE49-F238E27FC236}">
                <a16:creationId xmlns:a16="http://schemas.microsoft.com/office/drawing/2014/main" xmlns="" id="{A8A759E8-E1F6-442C-B5A9-CB81C6AE000C}"/>
              </a:ext>
            </a:extLst>
          </p:cNvPr>
          <p:cNvGrpSpPr/>
          <p:nvPr/>
        </p:nvGrpSpPr>
        <p:grpSpPr>
          <a:xfrm>
            <a:off x="994350" y="2933382"/>
            <a:ext cx="351186" cy="350411"/>
            <a:chOff x="720094" y="1436214"/>
            <a:chExt cx="351186" cy="350411"/>
          </a:xfrm>
        </p:grpSpPr>
        <p:sp>
          <p:nvSpPr>
            <p:cNvPr id="77" name="Google Shape;5872;p69">
              <a:extLst>
                <a:ext uri="{FF2B5EF4-FFF2-40B4-BE49-F238E27FC236}">
                  <a16:creationId xmlns:a16="http://schemas.microsoft.com/office/drawing/2014/main" xmlns="" id="{E03FC6F6-7C4B-4D7B-9BA2-5F99B4CC0A3B}"/>
                </a:ext>
              </a:extLst>
            </p:cNvPr>
            <p:cNvSpPr/>
            <p:nvPr/>
          </p:nvSpPr>
          <p:spPr>
            <a:xfrm>
              <a:off x="785038" y="1549270"/>
              <a:ext cx="65753" cy="65786"/>
            </a:xfrm>
            <a:custGeom>
              <a:avLst/>
              <a:gdLst/>
              <a:ahLst/>
              <a:cxnLst/>
              <a:rect l="l" t="t" r="r" b="b"/>
              <a:pathLst>
                <a:path w="1953" h="1954" extrusionOk="0">
                  <a:moveTo>
                    <a:pt x="429" y="0"/>
                  </a:moveTo>
                  <a:lnTo>
                    <a:pt x="0" y="429"/>
                  </a:lnTo>
                  <a:lnTo>
                    <a:pt x="548" y="977"/>
                  </a:lnTo>
                  <a:lnTo>
                    <a:pt x="0" y="1524"/>
                  </a:lnTo>
                  <a:lnTo>
                    <a:pt x="429" y="1953"/>
                  </a:lnTo>
                  <a:lnTo>
                    <a:pt x="976" y="1405"/>
                  </a:lnTo>
                  <a:lnTo>
                    <a:pt x="1524" y="1953"/>
                  </a:lnTo>
                  <a:lnTo>
                    <a:pt x="1953" y="1524"/>
                  </a:lnTo>
                  <a:lnTo>
                    <a:pt x="1405" y="977"/>
                  </a:lnTo>
                  <a:lnTo>
                    <a:pt x="1953" y="429"/>
                  </a:lnTo>
                  <a:lnTo>
                    <a:pt x="1524" y="0"/>
                  </a:lnTo>
                  <a:lnTo>
                    <a:pt x="976" y="54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873;p69">
              <a:extLst>
                <a:ext uri="{FF2B5EF4-FFF2-40B4-BE49-F238E27FC236}">
                  <a16:creationId xmlns:a16="http://schemas.microsoft.com/office/drawing/2014/main" xmlns="" id="{743567F5-DECD-4F30-A7C2-4E69CB9EE264}"/>
                </a:ext>
              </a:extLst>
            </p:cNvPr>
            <p:cNvSpPr/>
            <p:nvPr/>
          </p:nvSpPr>
          <p:spPr>
            <a:xfrm>
              <a:off x="862810" y="1542839"/>
              <a:ext cx="65753" cy="77806"/>
            </a:xfrm>
            <a:custGeom>
              <a:avLst/>
              <a:gdLst/>
              <a:ahLst/>
              <a:cxnLst/>
              <a:rect l="l" t="t" r="r" b="b"/>
              <a:pathLst>
                <a:path w="1953" h="2311" extrusionOk="0">
                  <a:moveTo>
                    <a:pt x="429" y="1"/>
                  </a:moveTo>
                  <a:lnTo>
                    <a:pt x="0" y="430"/>
                  </a:lnTo>
                  <a:lnTo>
                    <a:pt x="667" y="1096"/>
                  </a:lnTo>
                  <a:lnTo>
                    <a:pt x="667" y="2311"/>
                  </a:lnTo>
                  <a:lnTo>
                    <a:pt x="1286" y="2311"/>
                  </a:lnTo>
                  <a:lnTo>
                    <a:pt x="1286" y="1096"/>
                  </a:lnTo>
                  <a:lnTo>
                    <a:pt x="1953" y="430"/>
                  </a:lnTo>
                  <a:lnTo>
                    <a:pt x="1524" y="1"/>
                  </a:lnTo>
                  <a:lnTo>
                    <a:pt x="976" y="54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874;p69">
              <a:extLst>
                <a:ext uri="{FF2B5EF4-FFF2-40B4-BE49-F238E27FC236}">
                  <a16:creationId xmlns:a16="http://schemas.microsoft.com/office/drawing/2014/main" xmlns="" id="{2C70A66A-509E-41E1-8131-57944E739C3B}"/>
                </a:ext>
              </a:extLst>
            </p:cNvPr>
            <p:cNvSpPr/>
            <p:nvPr/>
          </p:nvSpPr>
          <p:spPr>
            <a:xfrm>
              <a:off x="945363" y="1546071"/>
              <a:ext cx="60972" cy="72183"/>
            </a:xfrm>
            <a:custGeom>
              <a:avLst/>
              <a:gdLst/>
              <a:ahLst/>
              <a:cxnLst/>
              <a:rect l="l" t="t" r="r" b="b"/>
              <a:pathLst>
                <a:path w="1811" h="2144" extrusionOk="0">
                  <a:moveTo>
                    <a:pt x="1" y="0"/>
                  </a:moveTo>
                  <a:lnTo>
                    <a:pt x="1" y="619"/>
                  </a:lnTo>
                  <a:lnTo>
                    <a:pt x="834" y="619"/>
                  </a:lnTo>
                  <a:lnTo>
                    <a:pt x="72" y="1524"/>
                  </a:lnTo>
                  <a:lnTo>
                    <a:pt x="72" y="2143"/>
                  </a:lnTo>
                  <a:lnTo>
                    <a:pt x="1811" y="2143"/>
                  </a:lnTo>
                  <a:lnTo>
                    <a:pt x="1811" y="1524"/>
                  </a:lnTo>
                  <a:lnTo>
                    <a:pt x="882" y="1524"/>
                  </a:lnTo>
                  <a:lnTo>
                    <a:pt x="1739" y="524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875;p69">
              <a:extLst>
                <a:ext uri="{FF2B5EF4-FFF2-40B4-BE49-F238E27FC236}">
                  <a16:creationId xmlns:a16="http://schemas.microsoft.com/office/drawing/2014/main" xmlns="" id="{3493D4E1-ED94-408D-9EF8-40C4B00080F7}"/>
                </a:ext>
              </a:extLst>
            </p:cNvPr>
            <p:cNvSpPr/>
            <p:nvPr/>
          </p:nvSpPr>
          <p:spPr>
            <a:xfrm>
              <a:off x="720094" y="1436214"/>
              <a:ext cx="351186" cy="350411"/>
            </a:xfrm>
            <a:custGeom>
              <a:avLst/>
              <a:gdLst/>
              <a:ahLst/>
              <a:cxnLst/>
              <a:rect l="l" t="t" r="r" b="b"/>
              <a:pathLst>
                <a:path w="10431" h="10408" extrusionOk="0">
                  <a:moveTo>
                    <a:pt x="9812" y="596"/>
                  </a:moveTo>
                  <a:lnTo>
                    <a:pt x="9812" y="1215"/>
                  </a:lnTo>
                  <a:lnTo>
                    <a:pt x="619" y="1215"/>
                  </a:lnTo>
                  <a:lnTo>
                    <a:pt x="619" y="596"/>
                  </a:lnTo>
                  <a:close/>
                  <a:moveTo>
                    <a:pt x="9192" y="1834"/>
                  </a:moveTo>
                  <a:lnTo>
                    <a:pt x="9192" y="7050"/>
                  </a:lnTo>
                  <a:lnTo>
                    <a:pt x="1238" y="7050"/>
                  </a:lnTo>
                  <a:lnTo>
                    <a:pt x="1238" y="1834"/>
                  </a:lnTo>
                  <a:close/>
                  <a:moveTo>
                    <a:pt x="5215" y="8883"/>
                  </a:moveTo>
                  <a:cubicBezTo>
                    <a:pt x="5477" y="8883"/>
                    <a:pt x="5668" y="9074"/>
                    <a:pt x="5668" y="9336"/>
                  </a:cubicBezTo>
                  <a:cubicBezTo>
                    <a:pt x="5668" y="9598"/>
                    <a:pt x="5477" y="9788"/>
                    <a:pt x="5215" y="9788"/>
                  </a:cubicBezTo>
                  <a:cubicBezTo>
                    <a:pt x="4954" y="9788"/>
                    <a:pt x="4763" y="9598"/>
                    <a:pt x="4763" y="9336"/>
                  </a:cubicBezTo>
                  <a:cubicBezTo>
                    <a:pt x="4763" y="9074"/>
                    <a:pt x="4954" y="8883"/>
                    <a:pt x="5215" y="8883"/>
                  </a:cubicBezTo>
                  <a:close/>
                  <a:moveTo>
                    <a:pt x="0" y="1"/>
                  </a:moveTo>
                  <a:lnTo>
                    <a:pt x="0" y="1834"/>
                  </a:lnTo>
                  <a:lnTo>
                    <a:pt x="619" y="1834"/>
                  </a:lnTo>
                  <a:lnTo>
                    <a:pt x="619" y="7645"/>
                  </a:lnTo>
                  <a:lnTo>
                    <a:pt x="4906" y="7645"/>
                  </a:lnTo>
                  <a:lnTo>
                    <a:pt x="4906" y="8312"/>
                  </a:lnTo>
                  <a:cubicBezTo>
                    <a:pt x="4453" y="8431"/>
                    <a:pt x="4144" y="8859"/>
                    <a:pt x="4144" y="9336"/>
                  </a:cubicBezTo>
                  <a:cubicBezTo>
                    <a:pt x="4144" y="9931"/>
                    <a:pt x="4620" y="10407"/>
                    <a:pt x="5215" y="10407"/>
                  </a:cubicBezTo>
                  <a:cubicBezTo>
                    <a:pt x="5811" y="10407"/>
                    <a:pt x="6287" y="9931"/>
                    <a:pt x="6287" y="9336"/>
                  </a:cubicBezTo>
                  <a:cubicBezTo>
                    <a:pt x="6287" y="8859"/>
                    <a:pt x="5954" y="8431"/>
                    <a:pt x="5525" y="8312"/>
                  </a:cubicBezTo>
                  <a:lnTo>
                    <a:pt x="5525" y="7645"/>
                  </a:lnTo>
                  <a:lnTo>
                    <a:pt x="9812" y="7645"/>
                  </a:lnTo>
                  <a:lnTo>
                    <a:pt x="9812" y="1834"/>
                  </a:lnTo>
                  <a:lnTo>
                    <a:pt x="10431" y="1834"/>
                  </a:lnTo>
                  <a:lnTo>
                    <a:pt x="10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38"/>
          <p:cNvSpPr/>
          <p:nvPr/>
        </p:nvSpPr>
        <p:spPr>
          <a:xfrm>
            <a:off x="2286100" y="3437375"/>
            <a:ext cx="4572000" cy="39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71450" dist="114300" dir="2640000" algn="bl" rotWithShape="0">
              <a:schemeClr val="dk1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38"/>
          <p:cNvSpPr/>
          <p:nvPr/>
        </p:nvSpPr>
        <p:spPr>
          <a:xfrm>
            <a:off x="3566100" y="559950"/>
            <a:ext cx="2011800" cy="2011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171450" dist="123825" dir="2640000" algn="bl" rotWithShape="0">
              <a:schemeClr val="dk1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38"/>
          <p:cNvSpPr txBox="1">
            <a:spLocks noGrp="1"/>
          </p:cNvSpPr>
          <p:nvPr>
            <p:ph type="title"/>
          </p:nvPr>
        </p:nvSpPr>
        <p:spPr>
          <a:xfrm>
            <a:off x="0" y="2562200"/>
            <a:ext cx="9143999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Kemotonan dan Kecekungan</a:t>
            </a:r>
            <a:endParaRPr dirty="0"/>
          </a:p>
        </p:txBody>
      </p:sp>
      <p:sp>
        <p:nvSpPr>
          <p:cNvPr id="3478" name="Google Shape;3478;p38"/>
          <p:cNvSpPr txBox="1">
            <a:spLocks noGrp="1"/>
          </p:cNvSpPr>
          <p:nvPr>
            <p:ph type="title" idx="2"/>
          </p:nvPr>
        </p:nvSpPr>
        <p:spPr>
          <a:xfrm>
            <a:off x="3703450" y="1108650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6.1</a:t>
            </a:r>
            <a:endParaRPr sz="8000" dirty="0"/>
          </a:p>
        </p:txBody>
      </p:sp>
      <p:grpSp>
        <p:nvGrpSpPr>
          <p:cNvPr id="3479" name="Google Shape;3479;p38"/>
          <p:cNvGrpSpPr/>
          <p:nvPr/>
        </p:nvGrpSpPr>
        <p:grpSpPr>
          <a:xfrm>
            <a:off x="-500199" y="1689878"/>
            <a:ext cx="1439475" cy="1763744"/>
            <a:chOff x="566007" y="1494954"/>
            <a:chExt cx="1439475" cy="1763744"/>
          </a:xfrm>
        </p:grpSpPr>
        <p:grpSp>
          <p:nvGrpSpPr>
            <p:cNvPr id="3480" name="Google Shape;3480;p38"/>
            <p:cNvGrpSpPr/>
            <p:nvPr/>
          </p:nvGrpSpPr>
          <p:grpSpPr>
            <a:xfrm>
              <a:off x="566007" y="2016373"/>
              <a:ext cx="1439475" cy="1242325"/>
              <a:chOff x="7526125" y="165975"/>
              <a:chExt cx="1439475" cy="1242325"/>
            </a:xfrm>
          </p:grpSpPr>
          <p:sp>
            <p:nvSpPr>
              <p:cNvPr id="3481" name="Google Shape;3481;p38"/>
              <p:cNvSpPr/>
              <p:nvPr/>
            </p:nvSpPr>
            <p:spPr>
              <a:xfrm>
                <a:off x="7969350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8"/>
              <p:cNvSpPr/>
              <p:nvPr/>
            </p:nvSpPr>
            <p:spPr>
              <a:xfrm>
                <a:off x="7526125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8"/>
              <p:cNvSpPr/>
              <p:nvPr/>
            </p:nvSpPr>
            <p:spPr>
              <a:xfrm>
                <a:off x="8855800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8"/>
              <p:cNvSpPr/>
              <p:nvPr/>
            </p:nvSpPr>
            <p:spPr>
              <a:xfrm>
                <a:off x="8412575" y="165975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8"/>
              <p:cNvSpPr/>
              <p:nvPr/>
            </p:nvSpPr>
            <p:spPr>
              <a:xfrm>
                <a:off x="7969350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8"/>
              <p:cNvSpPr/>
              <p:nvPr/>
            </p:nvSpPr>
            <p:spPr>
              <a:xfrm>
                <a:off x="7526125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8"/>
              <p:cNvSpPr/>
              <p:nvPr/>
            </p:nvSpPr>
            <p:spPr>
              <a:xfrm>
                <a:off x="8855800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8"/>
              <p:cNvSpPr/>
              <p:nvPr/>
            </p:nvSpPr>
            <p:spPr>
              <a:xfrm>
                <a:off x="8412575" y="543488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8"/>
              <p:cNvSpPr/>
              <p:nvPr/>
            </p:nvSpPr>
            <p:spPr>
              <a:xfrm>
                <a:off x="7969350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8"/>
              <p:cNvSpPr/>
              <p:nvPr/>
            </p:nvSpPr>
            <p:spPr>
              <a:xfrm>
                <a:off x="7526125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8"/>
              <p:cNvSpPr/>
              <p:nvPr/>
            </p:nvSpPr>
            <p:spPr>
              <a:xfrm>
                <a:off x="8412575" y="9210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8"/>
              <p:cNvSpPr/>
              <p:nvPr/>
            </p:nvSpPr>
            <p:spPr>
              <a:xfrm>
                <a:off x="7969350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8"/>
              <p:cNvSpPr/>
              <p:nvPr/>
            </p:nvSpPr>
            <p:spPr>
              <a:xfrm>
                <a:off x="7526125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8"/>
              <p:cNvSpPr/>
              <p:nvPr/>
            </p:nvSpPr>
            <p:spPr>
              <a:xfrm>
                <a:off x="8412575" y="1298500"/>
                <a:ext cx="109800" cy="1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5" name="Google Shape;3495;p38"/>
            <p:cNvSpPr/>
            <p:nvPr/>
          </p:nvSpPr>
          <p:spPr>
            <a:xfrm>
              <a:off x="1149640" y="1494954"/>
              <a:ext cx="731400" cy="731400"/>
            </a:xfrm>
            <a:prstGeom prst="mathPlus">
              <a:avLst>
                <a:gd name="adj1" fmla="val 235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 err="1"/>
              <a:t>Kemotonan</a:t>
            </a:r>
            <a:r>
              <a:rPr lang="id-ID" dirty="0"/>
              <a:t> dan Kecekungan</a:t>
            </a:r>
          </a:p>
        </p:txBody>
      </p:sp>
      <p:sp>
        <p:nvSpPr>
          <p:cNvPr id="19" name="Google Shape;3501;p39">
            <a:extLst>
              <a:ext uri="{FF2B5EF4-FFF2-40B4-BE49-F238E27FC236}">
                <a16:creationId xmlns:a16="http://schemas.microsoft.com/office/drawing/2014/main" xmlns="" id="{70FC47D6-A6C6-482E-9329-DCB1394B2F6E}"/>
              </a:ext>
            </a:extLst>
          </p:cNvPr>
          <p:cNvSpPr txBox="1">
            <a:spLocks/>
          </p:cNvSpPr>
          <p:nvPr/>
        </p:nvSpPr>
        <p:spPr>
          <a:xfrm>
            <a:off x="720000" y="1149724"/>
            <a:ext cx="7704000" cy="298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 err="1"/>
              <a:t>Definisi</a:t>
            </a:r>
            <a:r>
              <a:rPr lang="en-US" dirty="0"/>
              <a:t> 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 err="1"/>
              <a:t>Andaikan</a:t>
            </a:r>
            <a:r>
              <a:rPr lang="en-US" dirty="0"/>
              <a:t> 𝑓 </a:t>
            </a:r>
            <a:r>
              <a:rPr lang="en-US" dirty="0" err="1"/>
              <a:t>terdefinisi</a:t>
            </a:r>
            <a:r>
              <a:rPr lang="en-US" dirty="0"/>
              <a:t> pada </a:t>
            </a:r>
            <a:r>
              <a:rPr lang="en-US" dirty="0" err="1"/>
              <a:t>selang</a:t>
            </a:r>
            <a:r>
              <a:rPr lang="en-US" dirty="0"/>
              <a:t> 𝐼 (</a:t>
            </a:r>
            <a:r>
              <a:rPr lang="en-US" dirty="0" err="1"/>
              <a:t>terbuka</a:t>
            </a:r>
            <a:r>
              <a:rPr lang="en-US" dirty="0"/>
              <a:t>, </a:t>
            </a:r>
            <a:r>
              <a:rPr lang="en-US" dirty="0" err="1"/>
              <a:t>tertutup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satupun</a:t>
            </a:r>
            <a:r>
              <a:rPr lang="en-US" dirty="0"/>
              <a:t>). Kita </a:t>
            </a:r>
            <a:r>
              <a:rPr lang="en-US" dirty="0" err="1"/>
              <a:t>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: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Font typeface="+mj-lt"/>
              <a:buAutoNum type="arabicPeriod"/>
            </a:pPr>
            <a:r>
              <a:rPr lang="id-ID" dirty="0"/>
              <a:t>𝑓 adalah naik pada 𝐼 jika untuk setiap bilangan 𝑥1 dan 𝑥2 dalam 𝐼</a:t>
            </a:r>
            <a:r>
              <a:rPr lang="en-US" dirty="0"/>
              <a:t>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/>
              <a:t>        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/>
              <a:t>      </a:t>
            </a:r>
            <a:r>
              <a:rPr lang="id-ID" dirty="0"/>
              <a:t>𝑥1 &lt; 𝑥2 → 𝑓(𝑥1 ) &lt; 𝑓(𝑥2 ) 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Font typeface="+mj-lt"/>
              <a:buAutoNum type="arabicPeriod" startAt="2"/>
            </a:pPr>
            <a:r>
              <a:rPr lang="id-ID" dirty="0"/>
              <a:t> 𝑓</a:t>
            </a:r>
            <a:r>
              <a:rPr lang="en-US" dirty="0"/>
              <a:t> </a:t>
            </a:r>
            <a:r>
              <a:rPr lang="id-ID" dirty="0"/>
              <a:t>adalah turun pada 𝐼 jika untuk setiap pasangan bilangan 𝑥1 dan 𝑥2 dalam 𝐼. 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/>
              <a:t>        </a:t>
            </a:r>
            <a:r>
              <a:rPr lang="id-ID" dirty="0"/>
              <a:t>𝑥1 &lt; 𝑥2 → 𝑓(𝑥1 ) &gt; 𝑓(𝑥2 ) 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Font typeface="+mj-lt"/>
              <a:buAutoNum type="arabicPeriod" startAt="3"/>
            </a:pPr>
            <a:r>
              <a:rPr lang="id-ID" dirty="0"/>
              <a:t>𝑓 monoton murni pada 𝐼 jika ia naik pada 𝐼 atau turun pada </a:t>
            </a:r>
            <a:r>
              <a:rPr lang="en-US" dirty="0"/>
              <a:t> </a:t>
            </a:r>
            <a:r>
              <a:rPr lang="id-ID" dirty="0"/>
              <a:t>𝐼.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Turunan pertama dan kemonotonan</a:t>
            </a:r>
          </a:p>
        </p:txBody>
      </p:sp>
      <p:sp>
        <p:nvSpPr>
          <p:cNvPr id="19" name="Google Shape;3501;p39">
            <a:extLst>
              <a:ext uri="{FF2B5EF4-FFF2-40B4-BE49-F238E27FC236}">
                <a16:creationId xmlns:a16="http://schemas.microsoft.com/office/drawing/2014/main" xmlns="" id="{70FC47D6-A6C6-482E-9329-DCB1394B2F6E}"/>
              </a:ext>
            </a:extLst>
          </p:cNvPr>
          <p:cNvSpPr txBox="1">
            <a:spLocks/>
          </p:cNvSpPr>
          <p:nvPr/>
        </p:nvSpPr>
        <p:spPr>
          <a:xfrm>
            <a:off x="720000" y="1136276"/>
            <a:ext cx="7704000" cy="168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 err="1"/>
              <a:t>Teorema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id-ID" b="1" dirty="0"/>
              <a:t>(</a:t>
            </a:r>
            <a:r>
              <a:rPr lang="id-ID" b="1" dirty="0" err="1"/>
              <a:t>Teorema</a:t>
            </a:r>
            <a:r>
              <a:rPr lang="id-ID" b="1" dirty="0"/>
              <a:t> Kemonotonan)</a:t>
            </a:r>
            <a:r>
              <a:rPr lang="id-ID" dirty="0"/>
              <a:t>. Andaikan 𝑓 kontinu pada selang 𝐼 dan dapat </a:t>
            </a:r>
            <a:r>
              <a:rPr lang="id-ID" dirty="0" err="1"/>
              <a:t>dideferensialkan</a:t>
            </a:r>
            <a:r>
              <a:rPr lang="id-ID" dirty="0"/>
              <a:t> pada setiap titik dalam dari 𝐼.</a:t>
            </a:r>
            <a:endParaRPr lang="en-US"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AutoNum type="arabicPeriod"/>
            </a:pPr>
            <a:r>
              <a:rPr lang="id-ID" dirty="0"/>
              <a:t>Jika 𝑓 ′ (𝑥) &gt; 0 untuk semua titik dalam 𝑥 dari 𝐼, maka 𝑓 naik pada 𝐼 </a:t>
            </a: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AutoNum type="arabicPeriod"/>
            </a:pPr>
            <a:endParaRPr lang="en-US" dirty="0"/>
          </a:p>
          <a:p>
            <a:pPr marL="342900" indent="-342900">
              <a:buClr>
                <a:srgbClr val="273D40"/>
              </a:buClr>
              <a:buSzPts val="600"/>
              <a:buAutoNum type="arabicPeriod"/>
            </a:pPr>
            <a:r>
              <a:rPr lang="id-ID" dirty="0"/>
              <a:t>Jika 𝑓 ′ (𝑥) &lt; 0 untuk semua titik dalam 𝑥 dari 𝐼, maka 𝑓 turun pada 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2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Turunan pertama dan kemonotonan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="" id="{70FC47D6-A6C6-482E-9329-DCB1394B2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141446"/>
                <a:ext cx="7704000" cy="4479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/>
                  <a:t>Contoh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id-ID" dirty="0"/>
                  <a:t>Jika 𝑓(𝑥) = 2𝑥 3 − 3𝑥 2 − 12𝑥 + 7, cari di mana 𝑓 naik dan di mana turun.</a:t>
                </a: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id-ID" dirty="0"/>
                  <a:t>𝑓(𝑥) = 2𝑥 3 − 3𝑥 2 − 12𝑥 + 7</a:t>
                </a: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id-ID" dirty="0"/>
                  <a:t>𝑓 ′ (𝑥) = 6𝑥 2 − 6𝑥 − 12 = 6(𝑥 + 1)(𝑥 − 2)</a:t>
                </a: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/>
                  <a:t>           </a:t>
                </a:r>
                <a:r>
                  <a:rPr lang="en-US" b="0" dirty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=−1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id-ID" dirty="0"/>
                  <a:t>𝑓 ′ (𝑥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 =&gt; naik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id-ID" dirty="0"/>
                  <a:t>𝑓 ′ (𝑥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=&gt; </a:t>
                </a:r>
                <a:r>
                  <a:rPr lang="en-US" b="0" dirty="0" err="1"/>
                  <a:t>turun</a:t>
                </a:r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id="{70FC47D6-A6C6-482E-9329-DCB1394B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41446"/>
                <a:ext cx="7704000" cy="4479754"/>
              </a:xfrm>
              <a:prstGeom prst="rect">
                <a:avLst/>
              </a:prstGeom>
              <a:blipFill>
                <a:blip r:embed="rId3"/>
                <a:stretch>
                  <a:fillRect l="-237" t="-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69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Turunan pertama dan kemonotonan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="" id="{70FC47D6-A6C6-482E-9329-DCB1394B2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143000"/>
                <a:ext cx="7704000" cy="477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id-ID" dirty="0"/>
                  <a:t>𝑓 ′ (𝑥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 =&gt; naik</a:t>
                </a: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r>
                  <a:rPr lang="id-ID" dirty="0"/>
                  <a:t>𝑓 ′ (𝑥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=&gt; </a:t>
                </a:r>
                <a:r>
                  <a:rPr lang="en-US" b="0" dirty="0" err="1"/>
                  <a:t>turun</a:t>
                </a:r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id="{70FC47D6-A6C6-482E-9329-DCB1394B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43000"/>
                <a:ext cx="7704000" cy="477371"/>
              </a:xfrm>
              <a:prstGeom prst="rect">
                <a:avLst/>
              </a:prstGeom>
              <a:blipFill>
                <a:blip r:embed="rId3"/>
                <a:stretch>
                  <a:fillRect l="-237" t="-897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6AA7E47-39F8-44AF-8628-CD188B0DA4B3}"/>
              </a:ext>
            </a:extLst>
          </p:cNvPr>
          <p:cNvGrpSpPr/>
          <p:nvPr/>
        </p:nvGrpSpPr>
        <p:grpSpPr>
          <a:xfrm>
            <a:off x="2641600" y="2209596"/>
            <a:ext cx="3860800" cy="724307"/>
            <a:chOff x="2641600" y="3077795"/>
            <a:chExt cx="3860800" cy="72430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1E55C4B9-F211-4984-A611-9A2E842C04B9}"/>
                </a:ext>
              </a:extLst>
            </p:cNvPr>
            <p:cNvGrpSpPr/>
            <p:nvPr/>
          </p:nvGrpSpPr>
          <p:grpSpPr>
            <a:xfrm>
              <a:off x="2641600" y="3358594"/>
              <a:ext cx="3860800" cy="135731"/>
              <a:chOff x="2578100" y="2916635"/>
              <a:chExt cx="3860800" cy="13573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8433FA2C-BB2D-49F0-8EA1-EBD8AA7E6332}"/>
                  </a:ext>
                </a:extLst>
              </p:cNvPr>
              <p:cNvCxnSpPr/>
              <p:nvPr/>
            </p:nvCxnSpPr>
            <p:spPr>
              <a:xfrm>
                <a:off x="2578100" y="2984500"/>
                <a:ext cx="38608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xmlns="" id="{904A2ACC-A036-4B4C-9E4F-B16A39F72DE7}"/>
                  </a:ext>
                </a:extLst>
              </p:cNvPr>
              <p:cNvSpPr/>
              <p:nvPr/>
            </p:nvSpPr>
            <p:spPr>
              <a:xfrm>
                <a:off x="3200400" y="2916635"/>
                <a:ext cx="135731" cy="135731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xmlns="" id="{51A637E5-9536-47E0-B811-A8B36B079319}"/>
                  </a:ext>
                </a:extLst>
              </p:cNvPr>
              <p:cNvSpPr/>
              <p:nvPr/>
            </p:nvSpPr>
            <p:spPr>
              <a:xfrm>
                <a:off x="5680800" y="2916635"/>
                <a:ext cx="135731" cy="135731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9707EFF-0A2F-4A11-9E68-59F40C6C5292}"/>
                </a:ext>
              </a:extLst>
            </p:cNvPr>
            <p:cNvSpPr txBox="1"/>
            <p:nvPr/>
          </p:nvSpPr>
          <p:spPr>
            <a:xfrm>
              <a:off x="3128023" y="307779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D839DBC-08A6-44D1-BEB1-D8C630717FD0}"/>
                </a:ext>
              </a:extLst>
            </p:cNvPr>
            <p:cNvSpPr txBox="1"/>
            <p:nvPr/>
          </p:nvSpPr>
          <p:spPr>
            <a:xfrm>
              <a:off x="4390700" y="3077795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(-)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926E873-2357-4C8D-AE49-6FB645E143EF}"/>
                </a:ext>
              </a:extLst>
            </p:cNvPr>
            <p:cNvSpPr txBox="1"/>
            <p:nvPr/>
          </p:nvSpPr>
          <p:spPr>
            <a:xfrm>
              <a:off x="5608493" y="3077795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4B4EC"/>
                  </a:solidFill>
                </a:rPr>
                <a:t>(+)</a:t>
              </a:r>
              <a:endParaRPr lang="id-ID" dirty="0">
                <a:solidFill>
                  <a:srgbClr val="64B4EC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820D14B-58A7-4FE0-9ED1-47BBDA05B96B}"/>
                </a:ext>
              </a:extLst>
            </p:cNvPr>
            <p:cNvSpPr txBox="1"/>
            <p:nvPr/>
          </p:nvSpPr>
          <p:spPr>
            <a:xfrm>
              <a:off x="5677825" y="3494325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62CF810-25DA-47B5-A9A2-738C57C55A07}"/>
                </a:ext>
              </a:extLst>
            </p:cNvPr>
            <p:cNvSpPr txBox="1"/>
            <p:nvPr/>
          </p:nvSpPr>
          <p:spPr>
            <a:xfrm>
              <a:off x="3163412" y="3494324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-1</a:t>
              </a:r>
              <a:endParaRPr lang="id-ID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62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500;p39">
            <a:extLst>
              <a:ext uri="{FF2B5EF4-FFF2-40B4-BE49-F238E27FC236}">
                <a16:creationId xmlns:a16="http://schemas.microsoft.com/office/drawing/2014/main" xmlns="" id="{AF159C48-382B-4B0B-B905-AE21FF176DE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id-ID" dirty="0"/>
              <a:t>Turunan pertama dan kemonotonan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xmlns="" id="{70FC47D6-A6C6-482E-9329-DCB1394B2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127341"/>
                <a:ext cx="3852000" cy="2785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=6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=24+12−12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=24(+)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=0−0−12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=−12(−)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Google Shape;3501;p39">
                <a:extLst>
                  <a:ext uri="{FF2B5EF4-FFF2-40B4-BE49-F238E27FC236}">
                    <a16:creationId xmlns:a16="http://schemas.microsoft.com/office/drawing/2014/main" id="{70FC47D6-A6C6-482E-9329-DCB1394B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7341"/>
                <a:ext cx="3852000" cy="2785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501;p39">
                <a:extLst>
                  <a:ext uri="{FF2B5EF4-FFF2-40B4-BE49-F238E27FC236}">
                    <a16:creationId xmlns:a16="http://schemas.microsoft.com/office/drawing/2014/main" xmlns="" id="{311718F8-B9BD-47A7-9BE1-E2E42AA0AC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4942" y="1127341"/>
                <a:ext cx="3852000" cy="2785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2794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273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  <a:buFont typeface="Open Sans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Open Sans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=5418−12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=24(+)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1778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Naik   : (−∞, -1] , [2, ∞)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78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Turun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[-1,2]  </a:t>
                </a:r>
                <a:endParaRPr lang="en-US" b="0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 algn="ctr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  <a:p>
                <a:pPr marL="0" indent="0">
                  <a:buClr>
                    <a:srgbClr val="273D40"/>
                  </a:buClr>
                  <a:buSzPts val="6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Google Shape;3501;p39">
                <a:extLst>
                  <a:ext uri="{FF2B5EF4-FFF2-40B4-BE49-F238E27FC236}">
                    <a16:creationId xmlns:a16="http://schemas.microsoft.com/office/drawing/2014/main" id="{311718F8-B9BD-47A7-9BE1-E2E42AA0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942" y="1127341"/>
                <a:ext cx="3852000" cy="2785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95697BEF-6E52-4A64-B0E4-A4F08AB3B8F3}"/>
              </a:ext>
            </a:extLst>
          </p:cNvPr>
          <p:cNvCxnSpPr>
            <a:cxnSpLocks/>
          </p:cNvCxnSpPr>
          <p:nvPr/>
        </p:nvCxnSpPr>
        <p:spPr>
          <a:xfrm>
            <a:off x="4572000" y="1127342"/>
            <a:ext cx="0" cy="356991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78543"/>
      </p:ext>
    </p:extLst>
  </p:cSld>
  <p:clrMapOvr>
    <a:masterClrMapping/>
  </p:clrMapOvr>
</p:sld>
</file>

<file path=ppt/theme/theme1.xml><?xml version="1.0" encoding="utf-8"?>
<a:theme xmlns:a="http://schemas.openxmlformats.org/drawingml/2006/main" name="Maths Subject for Highschool - 9th Grade: Trigonometry by Slidesgo">
  <a:themeElements>
    <a:clrScheme name="Custom 4">
      <a:dk1>
        <a:srgbClr val="191919"/>
      </a:dk1>
      <a:lt1>
        <a:srgbClr val="FFFFFF"/>
      </a:lt1>
      <a:dk2>
        <a:srgbClr val="5DD9B0"/>
      </a:dk2>
      <a:lt2>
        <a:srgbClr val="FAEB92"/>
      </a:lt2>
      <a:accent1>
        <a:srgbClr val="FF9199"/>
      </a:accent1>
      <a:accent2>
        <a:srgbClr val="64B4EC"/>
      </a:accent2>
      <a:accent3>
        <a:srgbClr val="B592F7"/>
      </a:accent3>
      <a:accent4>
        <a:srgbClr val="C2F7E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722</Words>
  <Application>Microsoft Office PowerPoint</Application>
  <PresentationFormat>On-screen Show (16:9)</PresentationFormat>
  <Paragraphs>334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Montserrat ExtraBold</vt:lpstr>
      <vt:lpstr>Calibri</vt:lpstr>
      <vt:lpstr>Cambria Math</vt:lpstr>
      <vt:lpstr>Times New Roman</vt:lpstr>
      <vt:lpstr>Open Sans</vt:lpstr>
      <vt:lpstr>Arial</vt:lpstr>
      <vt:lpstr>Wingdings</vt:lpstr>
      <vt:lpstr>Roboto</vt:lpstr>
      <vt:lpstr>Maths Subject for Highschool - 9th Grade: Trigonometry by Slidesgo</vt:lpstr>
      <vt:lpstr>PENERAPAN TURUNAN SATU</vt:lpstr>
      <vt:lpstr>PowerPoint Presentation</vt:lpstr>
      <vt:lpstr>Kemotonan dan kecekungan</vt:lpstr>
      <vt:lpstr>Kemotonan dan Kecekungan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Turunan Kedua dan Kecekungan.</vt:lpstr>
      <vt:lpstr>Turunan Kedua dan Kecekungan.</vt:lpstr>
      <vt:lpstr>PowerPoint Presentation</vt:lpstr>
      <vt:lpstr>Turunan Kedua dan Kecekungan.</vt:lpstr>
      <vt:lpstr>PowerPoint Presentation</vt:lpstr>
      <vt:lpstr>Turunan Kedua dan Kecekungan</vt:lpstr>
      <vt:lpstr>Titik Balik</vt:lpstr>
      <vt:lpstr>PowerPoint Presentation</vt:lpstr>
      <vt:lpstr>Asimtot </vt:lpstr>
      <vt:lpstr>PowerPoint Presentation</vt:lpstr>
      <vt:lpstr>Penggambaran Grafik Canggih </vt:lpstr>
      <vt:lpstr>PowerPoint Presentation</vt:lpstr>
      <vt:lpstr>PowerPoint Presentation</vt:lpstr>
      <vt:lpstr>PowerPoint Presentation</vt:lpstr>
      <vt:lpstr>PowerPoint Presentation</vt:lpstr>
      <vt:lpstr>Penggambaran Grafik Canggih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Subject for High School Trigonometry</dc:title>
  <dc:creator>Ilham</dc:creator>
  <cp:lastModifiedBy>user</cp:lastModifiedBy>
  <cp:revision>25</cp:revision>
  <dcterms:modified xsi:type="dcterms:W3CDTF">2021-12-27T13:10:26Z</dcterms:modified>
</cp:coreProperties>
</file>