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6" r:id="rId3"/>
    <p:sldId id="276" r:id="rId4"/>
    <p:sldId id="267" r:id="rId5"/>
    <p:sldId id="280" r:id="rId6"/>
    <p:sldId id="277" r:id="rId7"/>
    <p:sldId id="278" r:id="rId8"/>
    <p:sldId id="279" r:id="rId9"/>
    <p:sldId id="28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7" r:id="rId19"/>
    <p:sldId id="285" r:id="rId20"/>
    <p:sldId id="258" r:id="rId21"/>
    <p:sldId id="259" r:id="rId22"/>
    <p:sldId id="260" r:id="rId23"/>
    <p:sldId id="282" r:id="rId24"/>
    <p:sldId id="261" r:id="rId25"/>
    <p:sldId id="283" r:id="rId26"/>
    <p:sldId id="284" r:id="rId27"/>
    <p:sldId id="262" r:id="rId28"/>
    <p:sldId id="263" r:id="rId29"/>
    <p:sldId id="264" r:id="rId30"/>
    <p:sldId id="265" r:id="rId31"/>
    <p:sldId id="286" r:id="rId32"/>
  </p:sldIdLst>
  <p:sldSz cx="12190413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7519E-F1F9-4595-8DC0-F8C487A9FE08}" type="doc">
      <dgm:prSet loTypeId="urn:microsoft.com/office/officeart/2008/layout/SquareAccentList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6D0EC61-8A6F-4A93-B45A-6DCF9B432492}">
      <dgm:prSet phldrT="[Text]"/>
      <dgm:spPr/>
      <dgm:t>
        <a:bodyPr/>
        <a:lstStyle/>
        <a:p>
          <a:pPr algn="ctr"/>
          <a:r>
            <a:rPr lang="id-ID" dirty="0" smtClean="0"/>
            <a:t>Atlas Project</a:t>
          </a:r>
        </a:p>
        <a:p>
          <a:pPr algn="ctr"/>
          <a:r>
            <a:rPr lang="id-ID" dirty="0" smtClean="0"/>
            <a:t>(1989)</a:t>
          </a:r>
          <a:endParaRPr lang="id-ID" dirty="0"/>
        </a:p>
      </dgm:t>
    </dgm:pt>
    <dgm:pt modelId="{291EF519-7788-44BC-BFE2-0E6A08C1B495}" type="parTrans" cxnId="{53AA8284-F11B-4F0C-9FB6-81F3B62F889B}">
      <dgm:prSet/>
      <dgm:spPr/>
      <dgm:t>
        <a:bodyPr/>
        <a:lstStyle/>
        <a:p>
          <a:endParaRPr lang="id-ID"/>
        </a:p>
      </dgm:t>
    </dgm:pt>
    <dgm:pt modelId="{3AB60B4B-A9F0-4986-85FE-4B5B604B3D49}" type="sibTrans" cxnId="{53AA8284-F11B-4F0C-9FB6-81F3B62F889B}">
      <dgm:prSet/>
      <dgm:spPr/>
      <dgm:t>
        <a:bodyPr/>
        <a:lstStyle/>
        <a:p>
          <a:endParaRPr lang="id-ID"/>
        </a:p>
      </dgm:t>
    </dgm:pt>
    <dgm:pt modelId="{117940E4-9ACB-47FB-84B0-688616B0FB05}">
      <dgm:prSet phldrT="[Text]"/>
      <dgm:spPr/>
      <dgm:t>
        <a:bodyPr/>
        <a:lstStyle/>
        <a:p>
          <a:r>
            <a:rPr lang="id-ID" dirty="0" smtClean="0"/>
            <a:t>Technoware</a:t>
          </a:r>
          <a:endParaRPr lang="id-ID" dirty="0"/>
        </a:p>
      </dgm:t>
    </dgm:pt>
    <dgm:pt modelId="{D08C7B0F-A1F3-4BF7-B94E-5D7F0F7813C1}" type="parTrans" cxnId="{B55A4005-1802-4B09-8F7D-3BD2ACC06919}">
      <dgm:prSet/>
      <dgm:spPr/>
      <dgm:t>
        <a:bodyPr/>
        <a:lstStyle/>
        <a:p>
          <a:endParaRPr lang="id-ID"/>
        </a:p>
      </dgm:t>
    </dgm:pt>
    <dgm:pt modelId="{CD3494BA-3086-43A7-AF8B-643E6ABC9A06}" type="sibTrans" cxnId="{B55A4005-1802-4B09-8F7D-3BD2ACC06919}">
      <dgm:prSet/>
      <dgm:spPr/>
      <dgm:t>
        <a:bodyPr/>
        <a:lstStyle/>
        <a:p>
          <a:endParaRPr lang="id-ID"/>
        </a:p>
      </dgm:t>
    </dgm:pt>
    <dgm:pt modelId="{2A53E198-0925-4333-A0A8-17EBE6DCDBA3}">
      <dgm:prSet phldrT="[Text]"/>
      <dgm:spPr/>
      <dgm:t>
        <a:bodyPr/>
        <a:lstStyle/>
        <a:p>
          <a:r>
            <a:rPr lang="id-ID" dirty="0" smtClean="0"/>
            <a:t>Humanware</a:t>
          </a:r>
          <a:endParaRPr lang="id-ID" dirty="0"/>
        </a:p>
      </dgm:t>
    </dgm:pt>
    <dgm:pt modelId="{9F65F641-838E-41E8-9F7B-1AFB21343CD0}" type="parTrans" cxnId="{7548B3C6-0D0A-40A2-9A05-06488670A608}">
      <dgm:prSet/>
      <dgm:spPr/>
      <dgm:t>
        <a:bodyPr/>
        <a:lstStyle/>
        <a:p>
          <a:endParaRPr lang="id-ID"/>
        </a:p>
      </dgm:t>
    </dgm:pt>
    <dgm:pt modelId="{37E900D1-0866-4CA6-9577-BA1818723BEB}" type="sibTrans" cxnId="{7548B3C6-0D0A-40A2-9A05-06488670A608}">
      <dgm:prSet/>
      <dgm:spPr/>
      <dgm:t>
        <a:bodyPr/>
        <a:lstStyle/>
        <a:p>
          <a:endParaRPr lang="id-ID"/>
        </a:p>
      </dgm:t>
    </dgm:pt>
    <dgm:pt modelId="{6BDB853C-6041-47DA-A9C1-69756E3F2B29}">
      <dgm:prSet phldrT="[Text]"/>
      <dgm:spPr/>
      <dgm:t>
        <a:bodyPr/>
        <a:lstStyle/>
        <a:p>
          <a:r>
            <a:rPr lang="id-ID" dirty="0" smtClean="0"/>
            <a:t>Inforware</a:t>
          </a:r>
          <a:endParaRPr lang="id-ID" dirty="0"/>
        </a:p>
      </dgm:t>
    </dgm:pt>
    <dgm:pt modelId="{C801B77B-564E-4ECB-A011-BC84D823FFED}" type="parTrans" cxnId="{A7B223AE-42E8-4062-9176-9C2EDF042884}">
      <dgm:prSet/>
      <dgm:spPr/>
      <dgm:t>
        <a:bodyPr/>
        <a:lstStyle/>
        <a:p>
          <a:endParaRPr lang="id-ID"/>
        </a:p>
      </dgm:t>
    </dgm:pt>
    <dgm:pt modelId="{FA73BF68-A329-4DB9-913B-D819BCA46FA4}" type="sibTrans" cxnId="{A7B223AE-42E8-4062-9176-9C2EDF042884}">
      <dgm:prSet/>
      <dgm:spPr/>
      <dgm:t>
        <a:bodyPr/>
        <a:lstStyle/>
        <a:p>
          <a:endParaRPr lang="id-ID"/>
        </a:p>
      </dgm:t>
    </dgm:pt>
    <dgm:pt modelId="{CDCA2776-9E01-4618-8E7E-AF6F2F53D180}">
      <dgm:prSet phldrT="[Text]"/>
      <dgm:spPr/>
      <dgm:t>
        <a:bodyPr/>
        <a:lstStyle/>
        <a:p>
          <a:pPr algn="ctr"/>
          <a:r>
            <a:rPr lang="id-ID" dirty="0" smtClean="0"/>
            <a:t>Zeleny</a:t>
          </a:r>
        </a:p>
        <a:p>
          <a:pPr algn="ctr"/>
          <a:r>
            <a:rPr lang="id-ID" dirty="0" smtClean="0"/>
            <a:t>(1986)</a:t>
          </a:r>
          <a:endParaRPr lang="id-ID" dirty="0"/>
        </a:p>
      </dgm:t>
    </dgm:pt>
    <dgm:pt modelId="{DE3D74F1-9468-4664-878B-382D5193DBF2}" type="parTrans" cxnId="{B4F0F77E-6373-43FD-BEAE-F8286571DC35}">
      <dgm:prSet/>
      <dgm:spPr/>
      <dgm:t>
        <a:bodyPr/>
        <a:lstStyle/>
        <a:p>
          <a:endParaRPr lang="id-ID"/>
        </a:p>
      </dgm:t>
    </dgm:pt>
    <dgm:pt modelId="{B2B2616E-088D-4F32-982B-897F0EFBCD41}" type="sibTrans" cxnId="{B4F0F77E-6373-43FD-BEAE-F8286571DC35}">
      <dgm:prSet/>
      <dgm:spPr/>
      <dgm:t>
        <a:bodyPr/>
        <a:lstStyle/>
        <a:p>
          <a:endParaRPr lang="id-ID"/>
        </a:p>
      </dgm:t>
    </dgm:pt>
    <dgm:pt modelId="{060AFBF1-27DD-40D0-8B70-8F9E13D2F4ED}">
      <dgm:prSet phldrT="[Text]"/>
      <dgm:spPr/>
      <dgm:t>
        <a:bodyPr/>
        <a:lstStyle/>
        <a:p>
          <a:r>
            <a:rPr lang="id-ID" dirty="0" smtClean="0"/>
            <a:t>Hardware</a:t>
          </a:r>
          <a:endParaRPr lang="id-ID" dirty="0"/>
        </a:p>
      </dgm:t>
    </dgm:pt>
    <dgm:pt modelId="{FEBD5296-B5A0-47A0-9AB7-DE8604F2DD51}" type="parTrans" cxnId="{54919402-0A39-42C7-AD93-F5D09DD51E5A}">
      <dgm:prSet/>
      <dgm:spPr/>
      <dgm:t>
        <a:bodyPr/>
        <a:lstStyle/>
        <a:p>
          <a:endParaRPr lang="id-ID"/>
        </a:p>
      </dgm:t>
    </dgm:pt>
    <dgm:pt modelId="{E3DF1B1E-E0E5-4B2D-AD08-DC442DB1BB0D}" type="sibTrans" cxnId="{54919402-0A39-42C7-AD93-F5D09DD51E5A}">
      <dgm:prSet/>
      <dgm:spPr/>
      <dgm:t>
        <a:bodyPr/>
        <a:lstStyle/>
        <a:p>
          <a:endParaRPr lang="id-ID"/>
        </a:p>
      </dgm:t>
    </dgm:pt>
    <dgm:pt modelId="{B67448DE-7E13-4D54-9BCD-B7FCD09CBB93}">
      <dgm:prSet phldrT="[Text]"/>
      <dgm:spPr/>
      <dgm:t>
        <a:bodyPr/>
        <a:lstStyle/>
        <a:p>
          <a:r>
            <a:rPr lang="id-ID" dirty="0" smtClean="0"/>
            <a:t>Software</a:t>
          </a:r>
          <a:endParaRPr lang="id-ID" dirty="0"/>
        </a:p>
      </dgm:t>
    </dgm:pt>
    <dgm:pt modelId="{9AB60399-B0F9-49EF-8091-08AD2D8406BA}" type="parTrans" cxnId="{FE5BC710-FE1B-40B9-9022-AF050F9A1867}">
      <dgm:prSet/>
      <dgm:spPr/>
      <dgm:t>
        <a:bodyPr/>
        <a:lstStyle/>
        <a:p>
          <a:endParaRPr lang="id-ID"/>
        </a:p>
      </dgm:t>
    </dgm:pt>
    <dgm:pt modelId="{071E0228-E276-4DB1-BAFA-177D75D0FBBF}" type="sibTrans" cxnId="{FE5BC710-FE1B-40B9-9022-AF050F9A1867}">
      <dgm:prSet/>
      <dgm:spPr/>
      <dgm:t>
        <a:bodyPr/>
        <a:lstStyle/>
        <a:p>
          <a:endParaRPr lang="id-ID"/>
        </a:p>
      </dgm:t>
    </dgm:pt>
    <dgm:pt modelId="{A62C01FA-1F2A-48FC-9899-381C5F0A2528}">
      <dgm:prSet phldrT="[Text]"/>
      <dgm:spPr/>
      <dgm:t>
        <a:bodyPr/>
        <a:lstStyle/>
        <a:p>
          <a:r>
            <a:rPr lang="id-ID" dirty="0" smtClean="0"/>
            <a:t>Brainware</a:t>
          </a:r>
          <a:endParaRPr lang="id-ID" dirty="0"/>
        </a:p>
      </dgm:t>
    </dgm:pt>
    <dgm:pt modelId="{2AC41881-0130-421E-B046-AB4D06CD4A68}" type="parTrans" cxnId="{E4B84EF0-10C7-4AE7-A72E-58C0B9EC0053}">
      <dgm:prSet/>
      <dgm:spPr/>
      <dgm:t>
        <a:bodyPr/>
        <a:lstStyle/>
        <a:p>
          <a:endParaRPr lang="id-ID"/>
        </a:p>
      </dgm:t>
    </dgm:pt>
    <dgm:pt modelId="{D3552CAB-B009-485D-AAC8-B9E4D5E6361F}" type="sibTrans" cxnId="{E4B84EF0-10C7-4AE7-A72E-58C0B9EC0053}">
      <dgm:prSet/>
      <dgm:spPr/>
      <dgm:t>
        <a:bodyPr/>
        <a:lstStyle/>
        <a:p>
          <a:endParaRPr lang="id-ID"/>
        </a:p>
      </dgm:t>
    </dgm:pt>
    <dgm:pt modelId="{5C48DAFC-EC0F-4FE9-9595-CC83FEAD9B4B}">
      <dgm:prSet phldrT="[Text]"/>
      <dgm:spPr/>
      <dgm:t>
        <a:bodyPr/>
        <a:lstStyle/>
        <a:p>
          <a:r>
            <a:rPr lang="id-ID" dirty="0" smtClean="0"/>
            <a:t>Orgaware</a:t>
          </a:r>
          <a:endParaRPr lang="id-ID" dirty="0"/>
        </a:p>
      </dgm:t>
    </dgm:pt>
    <dgm:pt modelId="{29FD1436-AA5E-49F5-8147-F5C430F43896}" type="parTrans" cxnId="{6B9FA827-6A1D-4E68-A717-18CA3665139D}">
      <dgm:prSet/>
      <dgm:spPr/>
      <dgm:t>
        <a:bodyPr/>
        <a:lstStyle/>
        <a:p>
          <a:endParaRPr lang="id-ID"/>
        </a:p>
      </dgm:t>
    </dgm:pt>
    <dgm:pt modelId="{8921A009-1FE2-4212-BA63-A0C8A97DADAF}" type="sibTrans" cxnId="{6B9FA827-6A1D-4E68-A717-18CA3665139D}">
      <dgm:prSet/>
      <dgm:spPr/>
      <dgm:t>
        <a:bodyPr/>
        <a:lstStyle/>
        <a:p>
          <a:endParaRPr lang="id-ID"/>
        </a:p>
      </dgm:t>
    </dgm:pt>
    <dgm:pt modelId="{3F2895D7-57CA-4004-8E75-7B46ECCE1027}" type="pres">
      <dgm:prSet presAssocID="{2087519E-F1F9-4595-8DC0-F8C487A9FE0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62FD7A54-D713-4975-A900-E52451F7A13A}" type="pres">
      <dgm:prSet presAssocID="{C6D0EC61-8A6F-4A93-B45A-6DCF9B432492}" presName="root" presStyleCnt="0">
        <dgm:presLayoutVars>
          <dgm:chMax/>
          <dgm:chPref/>
        </dgm:presLayoutVars>
      </dgm:prSet>
      <dgm:spPr/>
    </dgm:pt>
    <dgm:pt modelId="{603A823C-1F68-40B4-8868-260109A41B14}" type="pres">
      <dgm:prSet presAssocID="{C6D0EC61-8A6F-4A93-B45A-6DCF9B432492}" presName="rootComposite" presStyleCnt="0">
        <dgm:presLayoutVars/>
      </dgm:prSet>
      <dgm:spPr/>
    </dgm:pt>
    <dgm:pt modelId="{FE4F9F0F-2633-46B3-A0CD-A684651076AC}" type="pres">
      <dgm:prSet presAssocID="{C6D0EC61-8A6F-4A93-B45A-6DCF9B432492}" presName="ParentAccent" presStyleLbl="alignNode1" presStyleIdx="0" presStyleCnt="2"/>
      <dgm:spPr/>
    </dgm:pt>
    <dgm:pt modelId="{93CC4757-575E-431C-B595-5D3CFC8C0E75}" type="pres">
      <dgm:prSet presAssocID="{C6D0EC61-8A6F-4A93-B45A-6DCF9B432492}" presName="ParentSmallAccent" presStyleLbl="fgAcc1" presStyleIdx="0" presStyleCnt="2"/>
      <dgm:spPr/>
    </dgm:pt>
    <dgm:pt modelId="{0964A363-D5E1-4528-AC71-EDA194225FD4}" type="pres">
      <dgm:prSet presAssocID="{C6D0EC61-8A6F-4A93-B45A-6DCF9B432492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4E14BA-96CB-481B-B7AE-736C73B8E992}" type="pres">
      <dgm:prSet presAssocID="{C6D0EC61-8A6F-4A93-B45A-6DCF9B432492}" presName="childShape" presStyleCnt="0">
        <dgm:presLayoutVars>
          <dgm:chMax val="0"/>
          <dgm:chPref val="0"/>
        </dgm:presLayoutVars>
      </dgm:prSet>
      <dgm:spPr/>
    </dgm:pt>
    <dgm:pt modelId="{4418E67B-6DA2-40A2-9BD9-7AD01FD83AE5}" type="pres">
      <dgm:prSet presAssocID="{117940E4-9ACB-47FB-84B0-688616B0FB05}" presName="childComposite" presStyleCnt="0">
        <dgm:presLayoutVars>
          <dgm:chMax val="0"/>
          <dgm:chPref val="0"/>
        </dgm:presLayoutVars>
      </dgm:prSet>
      <dgm:spPr/>
    </dgm:pt>
    <dgm:pt modelId="{0CFB1495-0041-417F-9945-9C2547F665AE}" type="pres">
      <dgm:prSet presAssocID="{117940E4-9ACB-47FB-84B0-688616B0FB05}" presName="ChildAccent" presStyleLbl="solidFgAcc1" presStyleIdx="0" presStyleCnt="7"/>
      <dgm:spPr/>
    </dgm:pt>
    <dgm:pt modelId="{FD580CB7-799A-476D-B8D3-E075174274B2}" type="pres">
      <dgm:prSet presAssocID="{117940E4-9ACB-47FB-84B0-688616B0FB05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DEE41A0-DB72-403E-9250-4F6A0477C29F}" type="pres">
      <dgm:prSet presAssocID="{2A53E198-0925-4333-A0A8-17EBE6DCDBA3}" presName="childComposite" presStyleCnt="0">
        <dgm:presLayoutVars>
          <dgm:chMax val="0"/>
          <dgm:chPref val="0"/>
        </dgm:presLayoutVars>
      </dgm:prSet>
      <dgm:spPr/>
    </dgm:pt>
    <dgm:pt modelId="{0E87BB7E-8240-4548-8892-3DBD270035A0}" type="pres">
      <dgm:prSet presAssocID="{2A53E198-0925-4333-A0A8-17EBE6DCDBA3}" presName="ChildAccent" presStyleLbl="solidFgAcc1" presStyleIdx="1" presStyleCnt="7"/>
      <dgm:spPr/>
    </dgm:pt>
    <dgm:pt modelId="{B475EB23-93E5-45F8-8B7D-6B9AEC02058B}" type="pres">
      <dgm:prSet presAssocID="{2A53E198-0925-4333-A0A8-17EBE6DCDBA3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D00B38-4243-44E6-9660-8A2840528EC1}" type="pres">
      <dgm:prSet presAssocID="{6BDB853C-6041-47DA-A9C1-69756E3F2B29}" presName="childComposite" presStyleCnt="0">
        <dgm:presLayoutVars>
          <dgm:chMax val="0"/>
          <dgm:chPref val="0"/>
        </dgm:presLayoutVars>
      </dgm:prSet>
      <dgm:spPr/>
    </dgm:pt>
    <dgm:pt modelId="{65C9CAAD-C124-4F86-BD4A-00C7AA48B266}" type="pres">
      <dgm:prSet presAssocID="{6BDB853C-6041-47DA-A9C1-69756E3F2B29}" presName="ChildAccent" presStyleLbl="solidFgAcc1" presStyleIdx="2" presStyleCnt="7"/>
      <dgm:spPr/>
    </dgm:pt>
    <dgm:pt modelId="{37D83774-9F8E-4E86-9CF4-052201438EB9}" type="pres">
      <dgm:prSet presAssocID="{6BDB853C-6041-47DA-A9C1-69756E3F2B29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A47A69-6608-4208-AE26-AE809D186E7F}" type="pres">
      <dgm:prSet presAssocID="{5C48DAFC-EC0F-4FE9-9595-CC83FEAD9B4B}" presName="childComposite" presStyleCnt="0">
        <dgm:presLayoutVars>
          <dgm:chMax val="0"/>
          <dgm:chPref val="0"/>
        </dgm:presLayoutVars>
      </dgm:prSet>
      <dgm:spPr/>
    </dgm:pt>
    <dgm:pt modelId="{A57A3AC7-E8BC-4900-A2EE-420788478587}" type="pres">
      <dgm:prSet presAssocID="{5C48DAFC-EC0F-4FE9-9595-CC83FEAD9B4B}" presName="ChildAccent" presStyleLbl="solidFgAcc1" presStyleIdx="3" presStyleCnt="7"/>
      <dgm:spPr/>
    </dgm:pt>
    <dgm:pt modelId="{9FD2F655-A785-4321-A737-ED4E67436426}" type="pres">
      <dgm:prSet presAssocID="{5C48DAFC-EC0F-4FE9-9595-CC83FEAD9B4B}" presName="Child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8665B4-F15E-40FE-A40B-5E49FE619D02}" type="pres">
      <dgm:prSet presAssocID="{CDCA2776-9E01-4618-8E7E-AF6F2F53D180}" presName="root" presStyleCnt="0">
        <dgm:presLayoutVars>
          <dgm:chMax/>
          <dgm:chPref/>
        </dgm:presLayoutVars>
      </dgm:prSet>
      <dgm:spPr/>
    </dgm:pt>
    <dgm:pt modelId="{8B258DA4-DCF1-4A4B-9C3B-5662941A24F7}" type="pres">
      <dgm:prSet presAssocID="{CDCA2776-9E01-4618-8E7E-AF6F2F53D180}" presName="rootComposite" presStyleCnt="0">
        <dgm:presLayoutVars/>
      </dgm:prSet>
      <dgm:spPr/>
    </dgm:pt>
    <dgm:pt modelId="{2E57E647-E39F-4DDA-8557-A0D91F76E730}" type="pres">
      <dgm:prSet presAssocID="{CDCA2776-9E01-4618-8E7E-AF6F2F53D180}" presName="ParentAccent" presStyleLbl="alignNode1" presStyleIdx="1" presStyleCnt="2"/>
      <dgm:spPr/>
    </dgm:pt>
    <dgm:pt modelId="{829E433A-FD02-45C5-8C9B-078541D7D144}" type="pres">
      <dgm:prSet presAssocID="{CDCA2776-9E01-4618-8E7E-AF6F2F53D180}" presName="ParentSmallAccent" presStyleLbl="fgAcc1" presStyleIdx="1" presStyleCnt="2"/>
      <dgm:spPr/>
    </dgm:pt>
    <dgm:pt modelId="{287BE2E3-9B13-4865-AA36-37563D8FFEDE}" type="pres">
      <dgm:prSet presAssocID="{CDCA2776-9E01-4618-8E7E-AF6F2F53D180}" presName="Parent" presStyleLbl="revTx" presStyleIdx="5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F6A88F-9781-42CC-A8AA-3FAB1055D614}" type="pres">
      <dgm:prSet presAssocID="{CDCA2776-9E01-4618-8E7E-AF6F2F53D180}" presName="childShape" presStyleCnt="0">
        <dgm:presLayoutVars>
          <dgm:chMax val="0"/>
          <dgm:chPref val="0"/>
        </dgm:presLayoutVars>
      </dgm:prSet>
      <dgm:spPr/>
    </dgm:pt>
    <dgm:pt modelId="{0DE1DD9C-376E-4271-9A15-98C1733D6A61}" type="pres">
      <dgm:prSet presAssocID="{060AFBF1-27DD-40D0-8B70-8F9E13D2F4ED}" presName="childComposite" presStyleCnt="0">
        <dgm:presLayoutVars>
          <dgm:chMax val="0"/>
          <dgm:chPref val="0"/>
        </dgm:presLayoutVars>
      </dgm:prSet>
      <dgm:spPr/>
    </dgm:pt>
    <dgm:pt modelId="{566F8DC0-66A5-4F2B-9EDF-00F4EFAC00DB}" type="pres">
      <dgm:prSet presAssocID="{060AFBF1-27DD-40D0-8B70-8F9E13D2F4ED}" presName="ChildAccent" presStyleLbl="solidFgAcc1" presStyleIdx="4" presStyleCnt="7"/>
      <dgm:spPr/>
    </dgm:pt>
    <dgm:pt modelId="{5361319A-CB28-4145-945E-AB3C2C0F089C}" type="pres">
      <dgm:prSet presAssocID="{060AFBF1-27DD-40D0-8B70-8F9E13D2F4ED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95B299-39FD-45A5-B640-BB4D5F43056F}" type="pres">
      <dgm:prSet presAssocID="{B67448DE-7E13-4D54-9BCD-B7FCD09CBB93}" presName="childComposite" presStyleCnt="0">
        <dgm:presLayoutVars>
          <dgm:chMax val="0"/>
          <dgm:chPref val="0"/>
        </dgm:presLayoutVars>
      </dgm:prSet>
      <dgm:spPr/>
    </dgm:pt>
    <dgm:pt modelId="{8D74775F-7034-4296-85A6-93C2B4F1927F}" type="pres">
      <dgm:prSet presAssocID="{B67448DE-7E13-4D54-9BCD-B7FCD09CBB93}" presName="ChildAccent" presStyleLbl="solidFgAcc1" presStyleIdx="5" presStyleCnt="7"/>
      <dgm:spPr/>
    </dgm:pt>
    <dgm:pt modelId="{8C8DEC98-399D-4377-891C-1A26FF06011C}" type="pres">
      <dgm:prSet presAssocID="{B67448DE-7E13-4D54-9BCD-B7FCD09CBB93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53153B-2ABB-445C-983E-4A6CD41C5E46}" type="pres">
      <dgm:prSet presAssocID="{A62C01FA-1F2A-48FC-9899-381C5F0A2528}" presName="childComposite" presStyleCnt="0">
        <dgm:presLayoutVars>
          <dgm:chMax val="0"/>
          <dgm:chPref val="0"/>
        </dgm:presLayoutVars>
      </dgm:prSet>
      <dgm:spPr/>
    </dgm:pt>
    <dgm:pt modelId="{A20F41A1-6A98-4B64-AE3D-FC9D8F08B033}" type="pres">
      <dgm:prSet presAssocID="{A62C01FA-1F2A-48FC-9899-381C5F0A2528}" presName="ChildAccent" presStyleLbl="solidFgAcc1" presStyleIdx="6" presStyleCnt="7"/>
      <dgm:spPr/>
    </dgm:pt>
    <dgm:pt modelId="{34A66F3A-D392-49AD-8912-F3A7AC42A3EF}" type="pres">
      <dgm:prSet presAssocID="{A62C01FA-1F2A-48FC-9899-381C5F0A252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B0E1E45-0B2C-40FA-8623-C424DE8C7C66}" type="presOf" srcId="{CDCA2776-9E01-4618-8E7E-AF6F2F53D180}" destId="{287BE2E3-9B13-4865-AA36-37563D8FFEDE}" srcOrd="0" destOrd="0" presId="urn:microsoft.com/office/officeart/2008/layout/SquareAccentList"/>
    <dgm:cxn modelId="{15F3BB5F-DA17-433E-B8EF-11440C8821FF}" type="presOf" srcId="{5C48DAFC-EC0F-4FE9-9595-CC83FEAD9B4B}" destId="{9FD2F655-A785-4321-A737-ED4E67436426}" srcOrd="0" destOrd="0" presId="urn:microsoft.com/office/officeart/2008/layout/SquareAccentList"/>
    <dgm:cxn modelId="{FE5BC710-FE1B-40B9-9022-AF050F9A1867}" srcId="{CDCA2776-9E01-4618-8E7E-AF6F2F53D180}" destId="{B67448DE-7E13-4D54-9BCD-B7FCD09CBB93}" srcOrd="1" destOrd="0" parTransId="{9AB60399-B0F9-49EF-8091-08AD2D8406BA}" sibTransId="{071E0228-E276-4DB1-BAFA-177D75D0FBBF}"/>
    <dgm:cxn modelId="{B7B65067-9AF8-4E7A-B585-262C028C9E42}" type="presOf" srcId="{B67448DE-7E13-4D54-9BCD-B7FCD09CBB93}" destId="{8C8DEC98-399D-4377-891C-1A26FF06011C}" srcOrd="0" destOrd="0" presId="urn:microsoft.com/office/officeart/2008/layout/SquareAccentList"/>
    <dgm:cxn modelId="{BB76115A-6E61-4AEB-9079-1CD3AE6F6D86}" type="presOf" srcId="{6BDB853C-6041-47DA-A9C1-69756E3F2B29}" destId="{37D83774-9F8E-4E86-9CF4-052201438EB9}" srcOrd="0" destOrd="0" presId="urn:microsoft.com/office/officeart/2008/layout/SquareAccentList"/>
    <dgm:cxn modelId="{54919402-0A39-42C7-AD93-F5D09DD51E5A}" srcId="{CDCA2776-9E01-4618-8E7E-AF6F2F53D180}" destId="{060AFBF1-27DD-40D0-8B70-8F9E13D2F4ED}" srcOrd="0" destOrd="0" parTransId="{FEBD5296-B5A0-47A0-9AB7-DE8604F2DD51}" sibTransId="{E3DF1B1E-E0E5-4B2D-AD08-DC442DB1BB0D}"/>
    <dgm:cxn modelId="{6B9FA827-6A1D-4E68-A717-18CA3665139D}" srcId="{C6D0EC61-8A6F-4A93-B45A-6DCF9B432492}" destId="{5C48DAFC-EC0F-4FE9-9595-CC83FEAD9B4B}" srcOrd="3" destOrd="0" parTransId="{29FD1436-AA5E-49F5-8147-F5C430F43896}" sibTransId="{8921A009-1FE2-4212-BA63-A0C8A97DADAF}"/>
    <dgm:cxn modelId="{B55A4005-1802-4B09-8F7D-3BD2ACC06919}" srcId="{C6D0EC61-8A6F-4A93-B45A-6DCF9B432492}" destId="{117940E4-9ACB-47FB-84B0-688616B0FB05}" srcOrd="0" destOrd="0" parTransId="{D08C7B0F-A1F3-4BF7-B94E-5D7F0F7813C1}" sibTransId="{CD3494BA-3086-43A7-AF8B-643E6ABC9A06}"/>
    <dgm:cxn modelId="{AECD6C5C-4456-481B-A90B-52BD7676E101}" type="presOf" srcId="{060AFBF1-27DD-40D0-8B70-8F9E13D2F4ED}" destId="{5361319A-CB28-4145-945E-AB3C2C0F089C}" srcOrd="0" destOrd="0" presId="urn:microsoft.com/office/officeart/2008/layout/SquareAccentList"/>
    <dgm:cxn modelId="{B4F0F77E-6373-43FD-BEAE-F8286571DC35}" srcId="{2087519E-F1F9-4595-8DC0-F8C487A9FE08}" destId="{CDCA2776-9E01-4618-8E7E-AF6F2F53D180}" srcOrd="1" destOrd="0" parTransId="{DE3D74F1-9468-4664-878B-382D5193DBF2}" sibTransId="{B2B2616E-088D-4F32-982B-897F0EFBCD41}"/>
    <dgm:cxn modelId="{B4B22CA8-6B52-44DE-9DAF-E0BEB6F34C8E}" type="presOf" srcId="{2A53E198-0925-4333-A0A8-17EBE6DCDBA3}" destId="{B475EB23-93E5-45F8-8B7D-6B9AEC02058B}" srcOrd="0" destOrd="0" presId="urn:microsoft.com/office/officeart/2008/layout/SquareAccentList"/>
    <dgm:cxn modelId="{53AA8284-F11B-4F0C-9FB6-81F3B62F889B}" srcId="{2087519E-F1F9-4595-8DC0-F8C487A9FE08}" destId="{C6D0EC61-8A6F-4A93-B45A-6DCF9B432492}" srcOrd="0" destOrd="0" parTransId="{291EF519-7788-44BC-BFE2-0E6A08C1B495}" sibTransId="{3AB60B4B-A9F0-4986-85FE-4B5B604B3D49}"/>
    <dgm:cxn modelId="{A7B223AE-42E8-4062-9176-9C2EDF042884}" srcId="{C6D0EC61-8A6F-4A93-B45A-6DCF9B432492}" destId="{6BDB853C-6041-47DA-A9C1-69756E3F2B29}" srcOrd="2" destOrd="0" parTransId="{C801B77B-564E-4ECB-A011-BC84D823FFED}" sibTransId="{FA73BF68-A329-4DB9-913B-D819BCA46FA4}"/>
    <dgm:cxn modelId="{E99FB27F-1021-49B7-B086-66EC027EC4BC}" type="presOf" srcId="{117940E4-9ACB-47FB-84B0-688616B0FB05}" destId="{FD580CB7-799A-476D-B8D3-E075174274B2}" srcOrd="0" destOrd="0" presId="urn:microsoft.com/office/officeart/2008/layout/SquareAccentList"/>
    <dgm:cxn modelId="{E4B84EF0-10C7-4AE7-A72E-58C0B9EC0053}" srcId="{CDCA2776-9E01-4618-8E7E-AF6F2F53D180}" destId="{A62C01FA-1F2A-48FC-9899-381C5F0A2528}" srcOrd="2" destOrd="0" parTransId="{2AC41881-0130-421E-B046-AB4D06CD4A68}" sibTransId="{D3552CAB-B009-485D-AAC8-B9E4D5E6361F}"/>
    <dgm:cxn modelId="{50E5B550-28BD-48BB-B269-8F9BFA54206A}" type="presOf" srcId="{C6D0EC61-8A6F-4A93-B45A-6DCF9B432492}" destId="{0964A363-D5E1-4528-AC71-EDA194225FD4}" srcOrd="0" destOrd="0" presId="urn:microsoft.com/office/officeart/2008/layout/SquareAccentList"/>
    <dgm:cxn modelId="{7548B3C6-0D0A-40A2-9A05-06488670A608}" srcId="{C6D0EC61-8A6F-4A93-B45A-6DCF9B432492}" destId="{2A53E198-0925-4333-A0A8-17EBE6DCDBA3}" srcOrd="1" destOrd="0" parTransId="{9F65F641-838E-41E8-9F7B-1AFB21343CD0}" sibTransId="{37E900D1-0866-4CA6-9577-BA1818723BEB}"/>
    <dgm:cxn modelId="{BFF33CE6-D90B-42D8-9EBB-73C01E87D4E8}" type="presOf" srcId="{A62C01FA-1F2A-48FC-9899-381C5F0A2528}" destId="{34A66F3A-D392-49AD-8912-F3A7AC42A3EF}" srcOrd="0" destOrd="0" presId="urn:microsoft.com/office/officeart/2008/layout/SquareAccentList"/>
    <dgm:cxn modelId="{396A9E53-E8BF-41BC-9A14-73315A4F263C}" type="presOf" srcId="{2087519E-F1F9-4595-8DC0-F8C487A9FE08}" destId="{3F2895D7-57CA-4004-8E75-7B46ECCE1027}" srcOrd="0" destOrd="0" presId="urn:microsoft.com/office/officeart/2008/layout/SquareAccentList"/>
    <dgm:cxn modelId="{6B3192DD-E58A-4521-9545-68616CE98AE5}" type="presParOf" srcId="{3F2895D7-57CA-4004-8E75-7B46ECCE1027}" destId="{62FD7A54-D713-4975-A900-E52451F7A13A}" srcOrd="0" destOrd="0" presId="urn:microsoft.com/office/officeart/2008/layout/SquareAccentList"/>
    <dgm:cxn modelId="{F475C715-F65B-4F55-A25B-D4CC091EED7F}" type="presParOf" srcId="{62FD7A54-D713-4975-A900-E52451F7A13A}" destId="{603A823C-1F68-40B4-8868-260109A41B14}" srcOrd="0" destOrd="0" presId="urn:microsoft.com/office/officeart/2008/layout/SquareAccentList"/>
    <dgm:cxn modelId="{4773D9F2-6631-4B22-A0D5-37AEB7EE94FE}" type="presParOf" srcId="{603A823C-1F68-40B4-8868-260109A41B14}" destId="{FE4F9F0F-2633-46B3-A0CD-A684651076AC}" srcOrd="0" destOrd="0" presId="urn:microsoft.com/office/officeart/2008/layout/SquareAccentList"/>
    <dgm:cxn modelId="{44AB1820-16D7-490C-94D9-657485BB65FF}" type="presParOf" srcId="{603A823C-1F68-40B4-8868-260109A41B14}" destId="{93CC4757-575E-431C-B595-5D3CFC8C0E75}" srcOrd="1" destOrd="0" presId="urn:microsoft.com/office/officeart/2008/layout/SquareAccentList"/>
    <dgm:cxn modelId="{21B6C8EA-44C9-4F23-B87D-9853CC1F6113}" type="presParOf" srcId="{603A823C-1F68-40B4-8868-260109A41B14}" destId="{0964A363-D5E1-4528-AC71-EDA194225FD4}" srcOrd="2" destOrd="0" presId="urn:microsoft.com/office/officeart/2008/layout/SquareAccentList"/>
    <dgm:cxn modelId="{F1E397C0-A678-4F0E-8F28-AA720F4F6E00}" type="presParOf" srcId="{62FD7A54-D713-4975-A900-E52451F7A13A}" destId="{E94E14BA-96CB-481B-B7AE-736C73B8E992}" srcOrd="1" destOrd="0" presId="urn:microsoft.com/office/officeart/2008/layout/SquareAccentList"/>
    <dgm:cxn modelId="{78F15A60-0C79-411C-B39F-53357ADDD65F}" type="presParOf" srcId="{E94E14BA-96CB-481B-B7AE-736C73B8E992}" destId="{4418E67B-6DA2-40A2-9BD9-7AD01FD83AE5}" srcOrd="0" destOrd="0" presId="urn:microsoft.com/office/officeart/2008/layout/SquareAccentList"/>
    <dgm:cxn modelId="{CEA76BFF-7D5E-4E88-99F6-102C7385D135}" type="presParOf" srcId="{4418E67B-6DA2-40A2-9BD9-7AD01FD83AE5}" destId="{0CFB1495-0041-417F-9945-9C2547F665AE}" srcOrd="0" destOrd="0" presId="urn:microsoft.com/office/officeart/2008/layout/SquareAccentList"/>
    <dgm:cxn modelId="{34AF7B71-20EC-4D49-8DFF-BF01FAE9B1D4}" type="presParOf" srcId="{4418E67B-6DA2-40A2-9BD9-7AD01FD83AE5}" destId="{FD580CB7-799A-476D-B8D3-E075174274B2}" srcOrd="1" destOrd="0" presId="urn:microsoft.com/office/officeart/2008/layout/SquareAccentList"/>
    <dgm:cxn modelId="{26F8FECA-F153-4E58-AAEC-4BC9B765ADBB}" type="presParOf" srcId="{E94E14BA-96CB-481B-B7AE-736C73B8E992}" destId="{CDEE41A0-DB72-403E-9250-4F6A0477C29F}" srcOrd="1" destOrd="0" presId="urn:microsoft.com/office/officeart/2008/layout/SquareAccentList"/>
    <dgm:cxn modelId="{DF46F174-3A82-4D99-9D95-83C9A70385AA}" type="presParOf" srcId="{CDEE41A0-DB72-403E-9250-4F6A0477C29F}" destId="{0E87BB7E-8240-4548-8892-3DBD270035A0}" srcOrd="0" destOrd="0" presId="urn:microsoft.com/office/officeart/2008/layout/SquareAccentList"/>
    <dgm:cxn modelId="{96453B63-3290-49F5-A3AE-7B60E95F1EE4}" type="presParOf" srcId="{CDEE41A0-DB72-403E-9250-4F6A0477C29F}" destId="{B475EB23-93E5-45F8-8B7D-6B9AEC02058B}" srcOrd="1" destOrd="0" presId="urn:microsoft.com/office/officeart/2008/layout/SquareAccentList"/>
    <dgm:cxn modelId="{0A4437B3-BE6B-4996-9855-863C69DEB43A}" type="presParOf" srcId="{E94E14BA-96CB-481B-B7AE-736C73B8E992}" destId="{84D00B38-4243-44E6-9660-8A2840528EC1}" srcOrd="2" destOrd="0" presId="urn:microsoft.com/office/officeart/2008/layout/SquareAccentList"/>
    <dgm:cxn modelId="{0C1C801A-025E-4FBC-A3FE-AEF178DC6454}" type="presParOf" srcId="{84D00B38-4243-44E6-9660-8A2840528EC1}" destId="{65C9CAAD-C124-4F86-BD4A-00C7AA48B266}" srcOrd="0" destOrd="0" presId="urn:microsoft.com/office/officeart/2008/layout/SquareAccentList"/>
    <dgm:cxn modelId="{611CEE08-F393-4596-8D50-DA2A82B62717}" type="presParOf" srcId="{84D00B38-4243-44E6-9660-8A2840528EC1}" destId="{37D83774-9F8E-4E86-9CF4-052201438EB9}" srcOrd="1" destOrd="0" presId="urn:microsoft.com/office/officeart/2008/layout/SquareAccentList"/>
    <dgm:cxn modelId="{9E2CBA2A-3680-4548-AB99-17BB7EC2DE41}" type="presParOf" srcId="{E94E14BA-96CB-481B-B7AE-736C73B8E992}" destId="{00A47A69-6608-4208-AE26-AE809D186E7F}" srcOrd="3" destOrd="0" presId="urn:microsoft.com/office/officeart/2008/layout/SquareAccentList"/>
    <dgm:cxn modelId="{18DD243E-3CFC-4E42-99C3-252D020DA7D0}" type="presParOf" srcId="{00A47A69-6608-4208-AE26-AE809D186E7F}" destId="{A57A3AC7-E8BC-4900-A2EE-420788478587}" srcOrd="0" destOrd="0" presId="urn:microsoft.com/office/officeart/2008/layout/SquareAccentList"/>
    <dgm:cxn modelId="{00983091-AB2E-486E-AF4E-CE6142534F9C}" type="presParOf" srcId="{00A47A69-6608-4208-AE26-AE809D186E7F}" destId="{9FD2F655-A785-4321-A737-ED4E67436426}" srcOrd="1" destOrd="0" presId="urn:microsoft.com/office/officeart/2008/layout/SquareAccentList"/>
    <dgm:cxn modelId="{807483DA-0048-4993-9CA7-989A2CEE17FB}" type="presParOf" srcId="{3F2895D7-57CA-4004-8E75-7B46ECCE1027}" destId="{0C8665B4-F15E-40FE-A40B-5E49FE619D02}" srcOrd="1" destOrd="0" presId="urn:microsoft.com/office/officeart/2008/layout/SquareAccentList"/>
    <dgm:cxn modelId="{178F0EB4-984A-4089-B4EF-E38E87CA31DC}" type="presParOf" srcId="{0C8665B4-F15E-40FE-A40B-5E49FE619D02}" destId="{8B258DA4-DCF1-4A4B-9C3B-5662941A24F7}" srcOrd="0" destOrd="0" presId="urn:microsoft.com/office/officeart/2008/layout/SquareAccentList"/>
    <dgm:cxn modelId="{752327A9-3C51-40E8-9477-F8E0D254DD74}" type="presParOf" srcId="{8B258DA4-DCF1-4A4B-9C3B-5662941A24F7}" destId="{2E57E647-E39F-4DDA-8557-A0D91F76E730}" srcOrd="0" destOrd="0" presId="urn:microsoft.com/office/officeart/2008/layout/SquareAccentList"/>
    <dgm:cxn modelId="{66B62A19-10DC-49B2-8004-70532691A8F8}" type="presParOf" srcId="{8B258DA4-DCF1-4A4B-9C3B-5662941A24F7}" destId="{829E433A-FD02-45C5-8C9B-078541D7D144}" srcOrd="1" destOrd="0" presId="urn:microsoft.com/office/officeart/2008/layout/SquareAccentList"/>
    <dgm:cxn modelId="{D367B5D3-1DAA-47BF-B85D-96F26A8748D7}" type="presParOf" srcId="{8B258DA4-DCF1-4A4B-9C3B-5662941A24F7}" destId="{287BE2E3-9B13-4865-AA36-37563D8FFEDE}" srcOrd="2" destOrd="0" presId="urn:microsoft.com/office/officeart/2008/layout/SquareAccentList"/>
    <dgm:cxn modelId="{B2A90B4D-8848-4128-9232-85F64D70ADCB}" type="presParOf" srcId="{0C8665B4-F15E-40FE-A40B-5E49FE619D02}" destId="{8AF6A88F-9781-42CC-A8AA-3FAB1055D614}" srcOrd="1" destOrd="0" presId="urn:microsoft.com/office/officeart/2008/layout/SquareAccentList"/>
    <dgm:cxn modelId="{B42BC858-E119-44AD-9145-C0E1AB8CE2ED}" type="presParOf" srcId="{8AF6A88F-9781-42CC-A8AA-3FAB1055D614}" destId="{0DE1DD9C-376E-4271-9A15-98C1733D6A61}" srcOrd="0" destOrd="0" presId="urn:microsoft.com/office/officeart/2008/layout/SquareAccentList"/>
    <dgm:cxn modelId="{FEDA6ACA-6217-43E0-BC1D-95A44D002BEF}" type="presParOf" srcId="{0DE1DD9C-376E-4271-9A15-98C1733D6A61}" destId="{566F8DC0-66A5-4F2B-9EDF-00F4EFAC00DB}" srcOrd="0" destOrd="0" presId="urn:microsoft.com/office/officeart/2008/layout/SquareAccentList"/>
    <dgm:cxn modelId="{86AE33F2-E7E5-4FA6-A327-F996D39493A0}" type="presParOf" srcId="{0DE1DD9C-376E-4271-9A15-98C1733D6A61}" destId="{5361319A-CB28-4145-945E-AB3C2C0F089C}" srcOrd="1" destOrd="0" presId="urn:microsoft.com/office/officeart/2008/layout/SquareAccentList"/>
    <dgm:cxn modelId="{23A8FB9E-40A3-4E20-A19A-18D50F2BC8D4}" type="presParOf" srcId="{8AF6A88F-9781-42CC-A8AA-3FAB1055D614}" destId="{BF95B299-39FD-45A5-B640-BB4D5F43056F}" srcOrd="1" destOrd="0" presId="urn:microsoft.com/office/officeart/2008/layout/SquareAccentList"/>
    <dgm:cxn modelId="{9C4AB691-45DD-4F8E-B460-19956DD03F60}" type="presParOf" srcId="{BF95B299-39FD-45A5-B640-BB4D5F43056F}" destId="{8D74775F-7034-4296-85A6-93C2B4F1927F}" srcOrd="0" destOrd="0" presId="urn:microsoft.com/office/officeart/2008/layout/SquareAccentList"/>
    <dgm:cxn modelId="{95238BAF-5EE7-4CE1-80E3-C72A863A3413}" type="presParOf" srcId="{BF95B299-39FD-45A5-B640-BB4D5F43056F}" destId="{8C8DEC98-399D-4377-891C-1A26FF06011C}" srcOrd="1" destOrd="0" presId="urn:microsoft.com/office/officeart/2008/layout/SquareAccentList"/>
    <dgm:cxn modelId="{3E47C091-F84D-41D5-AD3E-232E914E6113}" type="presParOf" srcId="{8AF6A88F-9781-42CC-A8AA-3FAB1055D614}" destId="{B353153B-2ABB-445C-983E-4A6CD41C5E46}" srcOrd="2" destOrd="0" presId="urn:microsoft.com/office/officeart/2008/layout/SquareAccentList"/>
    <dgm:cxn modelId="{F6614AAD-1452-45C2-B590-CC65E5376CDA}" type="presParOf" srcId="{B353153B-2ABB-445C-983E-4A6CD41C5E46}" destId="{A20F41A1-6A98-4B64-AE3D-FC9D8F08B033}" srcOrd="0" destOrd="0" presId="urn:microsoft.com/office/officeart/2008/layout/SquareAccentList"/>
    <dgm:cxn modelId="{C6399132-AB59-430F-B37C-DAF5A8808FBD}" type="presParOf" srcId="{B353153B-2ABB-445C-983E-4A6CD41C5E46}" destId="{34A66F3A-D392-49AD-8912-F3A7AC42A3E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D133F-0B51-4132-900A-F57621A7460F}" type="doc">
      <dgm:prSet loTypeId="urn:microsoft.com/office/officeart/2005/8/layout/lProcess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065FAFC-73A0-45DD-BD4B-A08AFA9E04A7}">
      <dgm:prSet phldrT="[Text]"/>
      <dgm:spPr/>
      <dgm:t>
        <a:bodyPr/>
        <a:lstStyle/>
        <a:p>
          <a:r>
            <a:rPr lang="id-ID" dirty="0" smtClean="0"/>
            <a:t>Haag &amp; Keen (1996)</a:t>
          </a:r>
          <a:endParaRPr lang="id-ID" dirty="0"/>
        </a:p>
      </dgm:t>
    </dgm:pt>
    <dgm:pt modelId="{DA59DD94-A5EC-4963-A97C-7D798C137CCE}" type="parTrans" cxnId="{BD71C2D8-D8A5-4349-AB9F-2D6EFDE9BDF2}">
      <dgm:prSet/>
      <dgm:spPr/>
      <dgm:t>
        <a:bodyPr/>
        <a:lstStyle/>
        <a:p>
          <a:endParaRPr lang="id-ID"/>
        </a:p>
      </dgm:t>
    </dgm:pt>
    <dgm:pt modelId="{79834C52-C579-4BF9-BE0E-6D4233FA98D2}" type="sibTrans" cxnId="{BD71C2D8-D8A5-4349-AB9F-2D6EFDE9BDF2}">
      <dgm:prSet/>
      <dgm:spPr/>
      <dgm:t>
        <a:bodyPr/>
        <a:lstStyle/>
        <a:p>
          <a:endParaRPr lang="id-ID"/>
        </a:p>
      </dgm:t>
    </dgm:pt>
    <dgm:pt modelId="{72FB8DA5-470B-4AFE-AD15-28137FEDA354}">
      <dgm:prSet phldrT="[Text]"/>
      <dgm:spPr/>
      <dgm:t>
        <a:bodyPr/>
        <a:lstStyle/>
        <a:p>
          <a:pPr algn="ctr"/>
          <a:r>
            <a:rPr lang="id-ID" dirty="0" smtClean="0"/>
            <a:t>Seperangkat Alat yang membantu dalam bekerja dengan informasi dan melakukan tugas yang berhubungan dengan pemrosesan instruksi </a:t>
          </a:r>
          <a:endParaRPr lang="id-ID" dirty="0"/>
        </a:p>
      </dgm:t>
    </dgm:pt>
    <dgm:pt modelId="{B890C6B5-B0EF-449B-A1B3-F9B204EBD04C}" type="parTrans" cxnId="{FA8ABFB8-0CD7-4308-98FE-03787F046751}">
      <dgm:prSet/>
      <dgm:spPr/>
      <dgm:t>
        <a:bodyPr/>
        <a:lstStyle/>
        <a:p>
          <a:endParaRPr lang="id-ID"/>
        </a:p>
      </dgm:t>
    </dgm:pt>
    <dgm:pt modelId="{888722F3-C902-489D-A6F3-E32E95DA1CF4}" type="sibTrans" cxnId="{FA8ABFB8-0CD7-4308-98FE-03787F046751}">
      <dgm:prSet/>
      <dgm:spPr/>
      <dgm:t>
        <a:bodyPr/>
        <a:lstStyle/>
        <a:p>
          <a:endParaRPr lang="id-ID"/>
        </a:p>
      </dgm:t>
    </dgm:pt>
    <dgm:pt modelId="{662B1FA7-48FE-45B7-85C6-FC16AE32303C}">
      <dgm:prSet phldrT="[Text]"/>
      <dgm:spPr/>
      <dgm:t>
        <a:bodyPr/>
        <a:lstStyle/>
        <a:p>
          <a:r>
            <a:rPr lang="id-ID" dirty="0" smtClean="0"/>
            <a:t>Martin (1999)</a:t>
          </a:r>
          <a:endParaRPr lang="id-ID" dirty="0"/>
        </a:p>
      </dgm:t>
    </dgm:pt>
    <dgm:pt modelId="{7D5A5F9D-5E58-406D-B483-87C9E15DFFEA}" type="parTrans" cxnId="{113BB60F-D797-4157-B0CA-97259E912094}">
      <dgm:prSet/>
      <dgm:spPr/>
      <dgm:t>
        <a:bodyPr/>
        <a:lstStyle/>
        <a:p>
          <a:endParaRPr lang="id-ID"/>
        </a:p>
      </dgm:t>
    </dgm:pt>
    <dgm:pt modelId="{C6349114-1CF8-458D-BD57-7FF5D771F7A3}" type="sibTrans" cxnId="{113BB60F-D797-4157-B0CA-97259E912094}">
      <dgm:prSet/>
      <dgm:spPr/>
      <dgm:t>
        <a:bodyPr/>
        <a:lstStyle/>
        <a:p>
          <a:endParaRPr lang="id-ID"/>
        </a:p>
      </dgm:t>
    </dgm:pt>
    <dgm:pt modelId="{5311FE95-5B8E-4D49-831D-0C9E7BB1BD4D}">
      <dgm:prSet phldrT="[Text]"/>
      <dgm:spPr/>
      <dgm:t>
        <a:bodyPr/>
        <a:lstStyle/>
        <a:p>
          <a:r>
            <a:rPr lang="id-ID" dirty="0" smtClean="0"/>
            <a:t>Tidak hanya terbatas pada teknologi komputer yang digunakan untuk memproses dan menyimpan informasi melainkan juga mencakup teknologi komunikasi untuk mengirimkan informasi</a:t>
          </a:r>
          <a:endParaRPr lang="id-ID" dirty="0"/>
        </a:p>
      </dgm:t>
    </dgm:pt>
    <dgm:pt modelId="{BAFC07CA-3584-40E0-84FB-D78A72BCD4A4}" type="parTrans" cxnId="{343DF924-8581-4F88-8B7C-5E4CBC170DD4}">
      <dgm:prSet/>
      <dgm:spPr/>
      <dgm:t>
        <a:bodyPr/>
        <a:lstStyle/>
        <a:p>
          <a:endParaRPr lang="id-ID"/>
        </a:p>
      </dgm:t>
    </dgm:pt>
    <dgm:pt modelId="{41DA3EE1-3BCE-49C1-A472-D051110F1E0C}" type="sibTrans" cxnId="{343DF924-8581-4F88-8B7C-5E4CBC170DD4}">
      <dgm:prSet/>
      <dgm:spPr/>
      <dgm:t>
        <a:bodyPr/>
        <a:lstStyle/>
        <a:p>
          <a:endParaRPr lang="id-ID"/>
        </a:p>
      </dgm:t>
    </dgm:pt>
    <dgm:pt modelId="{98F5CD67-9408-406B-9731-8DAB51AE0DBD}">
      <dgm:prSet phldrT="[Text]"/>
      <dgm:spPr/>
      <dgm:t>
        <a:bodyPr/>
        <a:lstStyle/>
        <a:p>
          <a:r>
            <a:rPr lang="id-ID" dirty="0" smtClean="0"/>
            <a:t>Williams &amp; Sawyer (2003)</a:t>
          </a:r>
          <a:endParaRPr lang="id-ID" dirty="0"/>
        </a:p>
      </dgm:t>
    </dgm:pt>
    <dgm:pt modelId="{1E936D29-B056-4C50-8720-20CAABC5F07D}" type="parTrans" cxnId="{DA31F2BC-58B0-47DE-BB38-AB0526D62209}">
      <dgm:prSet/>
      <dgm:spPr/>
      <dgm:t>
        <a:bodyPr/>
        <a:lstStyle/>
        <a:p>
          <a:endParaRPr lang="id-ID"/>
        </a:p>
      </dgm:t>
    </dgm:pt>
    <dgm:pt modelId="{72F365A8-FFB1-47B8-A209-FFAAAE5BB0A1}" type="sibTrans" cxnId="{DA31F2BC-58B0-47DE-BB38-AB0526D62209}">
      <dgm:prSet/>
      <dgm:spPr/>
      <dgm:t>
        <a:bodyPr/>
        <a:lstStyle/>
        <a:p>
          <a:endParaRPr lang="id-ID"/>
        </a:p>
      </dgm:t>
    </dgm:pt>
    <dgm:pt modelId="{1F4D362B-779D-4982-965C-AC896FBBB0CD}">
      <dgm:prSet phldrT="[Text]"/>
      <dgm:spPr/>
      <dgm:t>
        <a:bodyPr/>
        <a:lstStyle/>
        <a:p>
          <a:r>
            <a:rPr lang="id-ID" dirty="0" smtClean="0"/>
            <a:t>Teknologi yang menggabungkan komputasi dengan jalur komunikasi berkecepatan tinggi yang membawa data, suara dan video</a:t>
          </a:r>
          <a:endParaRPr lang="id-ID" dirty="0"/>
        </a:p>
      </dgm:t>
    </dgm:pt>
    <dgm:pt modelId="{4ED84987-1ABA-44CE-AD33-E77E5888C914}" type="parTrans" cxnId="{A3E17FE9-CD6C-4F5A-A078-8F90DA1D6CE3}">
      <dgm:prSet/>
      <dgm:spPr/>
      <dgm:t>
        <a:bodyPr/>
        <a:lstStyle/>
        <a:p>
          <a:endParaRPr lang="id-ID"/>
        </a:p>
      </dgm:t>
    </dgm:pt>
    <dgm:pt modelId="{ADACD9E7-C9D1-4EC2-854D-3DE184241888}" type="sibTrans" cxnId="{A3E17FE9-CD6C-4F5A-A078-8F90DA1D6CE3}">
      <dgm:prSet/>
      <dgm:spPr/>
      <dgm:t>
        <a:bodyPr/>
        <a:lstStyle/>
        <a:p>
          <a:endParaRPr lang="id-ID"/>
        </a:p>
      </dgm:t>
    </dgm:pt>
    <dgm:pt modelId="{79A9CF90-78B1-40C7-9352-ADEEB5E596EE}" type="pres">
      <dgm:prSet presAssocID="{B6ED133F-0B51-4132-900A-F57621A7460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305F9A0-899D-4ADB-98E1-95934EB4EE09}" type="pres">
      <dgm:prSet presAssocID="{D065FAFC-73A0-45DD-BD4B-A08AFA9E04A7}" presName="compNode" presStyleCnt="0"/>
      <dgm:spPr/>
    </dgm:pt>
    <dgm:pt modelId="{6A0A4765-F810-4089-8BE6-087C66F51C6C}" type="pres">
      <dgm:prSet presAssocID="{D065FAFC-73A0-45DD-BD4B-A08AFA9E04A7}" presName="aNode" presStyleLbl="bgShp" presStyleIdx="0" presStyleCnt="3"/>
      <dgm:spPr/>
      <dgm:t>
        <a:bodyPr/>
        <a:lstStyle/>
        <a:p>
          <a:endParaRPr lang="id-ID"/>
        </a:p>
      </dgm:t>
    </dgm:pt>
    <dgm:pt modelId="{505F7FB6-1635-4F5D-B152-FB8FE9CD0E23}" type="pres">
      <dgm:prSet presAssocID="{D065FAFC-73A0-45DD-BD4B-A08AFA9E04A7}" presName="textNode" presStyleLbl="bgShp" presStyleIdx="0" presStyleCnt="3"/>
      <dgm:spPr/>
      <dgm:t>
        <a:bodyPr/>
        <a:lstStyle/>
        <a:p>
          <a:endParaRPr lang="id-ID"/>
        </a:p>
      </dgm:t>
    </dgm:pt>
    <dgm:pt modelId="{88E850FE-0FCD-4CBF-B6B9-2A5DF75ADAA7}" type="pres">
      <dgm:prSet presAssocID="{D065FAFC-73A0-45DD-BD4B-A08AFA9E04A7}" presName="compChildNode" presStyleCnt="0"/>
      <dgm:spPr/>
    </dgm:pt>
    <dgm:pt modelId="{EBE316C4-A7C8-4FA1-A5DB-3202804DDC07}" type="pres">
      <dgm:prSet presAssocID="{D065FAFC-73A0-45DD-BD4B-A08AFA9E04A7}" presName="theInnerList" presStyleCnt="0"/>
      <dgm:spPr/>
    </dgm:pt>
    <dgm:pt modelId="{A5E0A358-ABB4-4F0C-BE2B-59671336BBAB}" type="pres">
      <dgm:prSet presAssocID="{72FB8DA5-470B-4AFE-AD15-28137FEDA35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84E70B-C142-4FCC-BF9E-D77B0D736F0C}" type="pres">
      <dgm:prSet presAssocID="{D065FAFC-73A0-45DD-BD4B-A08AFA9E04A7}" presName="aSpace" presStyleCnt="0"/>
      <dgm:spPr/>
    </dgm:pt>
    <dgm:pt modelId="{C1DB617C-DE12-442C-8118-251319CA30D7}" type="pres">
      <dgm:prSet presAssocID="{662B1FA7-48FE-45B7-85C6-FC16AE32303C}" presName="compNode" presStyleCnt="0"/>
      <dgm:spPr/>
    </dgm:pt>
    <dgm:pt modelId="{99A503DD-4AE2-4497-8F93-BB39E93D4F12}" type="pres">
      <dgm:prSet presAssocID="{662B1FA7-48FE-45B7-85C6-FC16AE32303C}" presName="aNode" presStyleLbl="bgShp" presStyleIdx="1" presStyleCnt="3"/>
      <dgm:spPr/>
      <dgm:t>
        <a:bodyPr/>
        <a:lstStyle/>
        <a:p>
          <a:endParaRPr lang="id-ID"/>
        </a:p>
      </dgm:t>
    </dgm:pt>
    <dgm:pt modelId="{8F7D0098-65CD-40E0-B261-DED1028A2AAA}" type="pres">
      <dgm:prSet presAssocID="{662B1FA7-48FE-45B7-85C6-FC16AE32303C}" presName="textNode" presStyleLbl="bgShp" presStyleIdx="1" presStyleCnt="3"/>
      <dgm:spPr/>
      <dgm:t>
        <a:bodyPr/>
        <a:lstStyle/>
        <a:p>
          <a:endParaRPr lang="id-ID"/>
        </a:p>
      </dgm:t>
    </dgm:pt>
    <dgm:pt modelId="{F61297B6-5CC2-4727-9312-0852C6EDFB36}" type="pres">
      <dgm:prSet presAssocID="{662B1FA7-48FE-45B7-85C6-FC16AE32303C}" presName="compChildNode" presStyleCnt="0"/>
      <dgm:spPr/>
    </dgm:pt>
    <dgm:pt modelId="{D58BC734-ADCF-47D2-BD8C-7B98B3714DD0}" type="pres">
      <dgm:prSet presAssocID="{662B1FA7-48FE-45B7-85C6-FC16AE32303C}" presName="theInnerList" presStyleCnt="0"/>
      <dgm:spPr/>
    </dgm:pt>
    <dgm:pt modelId="{05FD92EA-FB06-4D03-87E9-15CD0103E0E8}" type="pres">
      <dgm:prSet presAssocID="{5311FE95-5B8E-4D49-831D-0C9E7BB1BD4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8946CB-76D2-4794-B4C4-A4141869BD25}" type="pres">
      <dgm:prSet presAssocID="{662B1FA7-48FE-45B7-85C6-FC16AE32303C}" presName="aSpace" presStyleCnt="0"/>
      <dgm:spPr/>
    </dgm:pt>
    <dgm:pt modelId="{2410DB2E-170B-48DA-A2FF-AF226433219B}" type="pres">
      <dgm:prSet presAssocID="{98F5CD67-9408-406B-9731-8DAB51AE0DBD}" presName="compNode" presStyleCnt="0"/>
      <dgm:spPr/>
    </dgm:pt>
    <dgm:pt modelId="{901B6A36-BC02-4256-9D2D-B1D97F7B20F2}" type="pres">
      <dgm:prSet presAssocID="{98F5CD67-9408-406B-9731-8DAB51AE0DBD}" presName="aNode" presStyleLbl="bgShp" presStyleIdx="2" presStyleCnt="3"/>
      <dgm:spPr/>
      <dgm:t>
        <a:bodyPr/>
        <a:lstStyle/>
        <a:p>
          <a:endParaRPr lang="id-ID"/>
        </a:p>
      </dgm:t>
    </dgm:pt>
    <dgm:pt modelId="{5321E4C6-225F-445F-863C-094BA5FE4AF5}" type="pres">
      <dgm:prSet presAssocID="{98F5CD67-9408-406B-9731-8DAB51AE0DBD}" presName="textNode" presStyleLbl="bgShp" presStyleIdx="2" presStyleCnt="3"/>
      <dgm:spPr/>
      <dgm:t>
        <a:bodyPr/>
        <a:lstStyle/>
        <a:p>
          <a:endParaRPr lang="id-ID"/>
        </a:p>
      </dgm:t>
    </dgm:pt>
    <dgm:pt modelId="{89B65150-D500-4AE9-B3E8-B0F5F43B84C8}" type="pres">
      <dgm:prSet presAssocID="{98F5CD67-9408-406B-9731-8DAB51AE0DBD}" presName="compChildNode" presStyleCnt="0"/>
      <dgm:spPr/>
    </dgm:pt>
    <dgm:pt modelId="{FD4AB85A-BCF0-4AF4-B651-4789562EF7AF}" type="pres">
      <dgm:prSet presAssocID="{98F5CD67-9408-406B-9731-8DAB51AE0DBD}" presName="theInnerList" presStyleCnt="0"/>
      <dgm:spPr/>
    </dgm:pt>
    <dgm:pt modelId="{1D8AE6D4-2CE6-4528-A824-360A4719201F}" type="pres">
      <dgm:prSet presAssocID="{1F4D362B-779D-4982-965C-AC896FBBB0C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A31F2BC-58B0-47DE-BB38-AB0526D62209}" srcId="{B6ED133F-0B51-4132-900A-F57621A7460F}" destId="{98F5CD67-9408-406B-9731-8DAB51AE0DBD}" srcOrd="2" destOrd="0" parTransId="{1E936D29-B056-4C50-8720-20CAABC5F07D}" sibTransId="{72F365A8-FFB1-47B8-A209-FFAAAE5BB0A1}"/>
    <dgm:cxn modelId="{A3E17FE9-CD6C-4F5A-A078-8F90DA1D6CE3}" srcId="{98F5CD67-9408-406B-9731-8DAB51AE0DBD}" destId="{1F4D362B-779D-4982-965C-AC896FBBB0CD}" srcOrd="0" destOrd="0" parTransId="{4ED84987-1ABA-44CE-AD33-E77E5888C914}" sibTransId="{ADACD9E7-C9D1-4EC2-854D-3DE184241888}"/>
    <dgm:cxn modelId="{148AF05E-1752-463D-A32D-A1D5E0D255BE}" type="presOf" srcId="{98F5CD67-9408-406B-9731-8DAB51AE0DBD}" destId="{5321E4C6-225F-445F-863C-094BA5FE4AF5}" srcOrd="1" destOrd="0" presId="urn:microsoft.com/office/officeart/2005/8/layout/lProcess2"/>
    <dgm:cxn modelId="{18D55D87-8DB4-40C7-A573-103C5F0220D0}" type="presOf" srcId="{D065FAFC-73A0-45DD-BD4B-A08AFA9E04A7}" destId="{505F7FB6-1635-4F5D-B152-FB8FE9CD0E23}" srcOrd="1" destOrd="0" presId="urn:microsoft.com/office/officeart/2005/8/layout/lProcess2"/>
    <dgm:cxn modelId="{113BB60F-D797-4157-B0CA-97259E912094}" srcId="{B6ED133F-0B51-4132-900A-F57621A7460F}" destId="{662B1FA7-48FE-45B7-85C6-FC16AE32303C}" srcOrd="1" destOrd="0" parTransId="{7D5A5F9D-5E58-406D-B483-87C9E15DFFEA}" sibTransId="{C6349114-1CF8-458D-BD57-7FF5D771F7A3}"/>
    <dgm:cxn modelId="{A2375259-BED8-4C0B-A964-F4ACEAB9CC02}" type="presOf" srcId="{5311FE95-5B8E-4D49-831D-0C9E7BB1BD4D}" destId="{05FD92EA-FB06-4D03-87E9-15CD0103E0E8}" srcOrd="0" destOrd="0" presId="urn:microsoft.com/office/officeart/2005/8/layout/lProcess2"/>
    <dgm:cxn modelId="{343DF924-8581-4F88-8B7C-5E4CBC170DD4}" srcId="{662B1FA7-48FE-45B7-85C6-FC16AE32303C}" destId="{5311FE95-5B8E-4D49-831D-0C9E7BB1BD4D}" srcOrd="0" destOrd="0" parTransId="{BAFC07CA-3584-40E0-84FB-D78A72BCD4A4}" sibTransId="{41DA3EE1-3BCE-49C1-A472-D051110F1E0C}"/>
    <dgm:cxn modelId="{BD71C2D8-D8A5-4349-AB9F-2D6EFDE9BDF2}" srcId="{B6ED133F-0B51-4132-900A-F57621A7460F}" destId="{D065FAFC-73A0-45DD-BD4B-A08AFA9E04A7}" srcOrd="0" destOrd="0" parTransId="{DA59DD94-A5EC-4963-A97C-7D798C137CCE}" sibTransId="{79834C52-C579-4BF9-BE0E-6D4233FA98D2}"/>
    <dgm:cxn modelId="{60755ECB-C383-47B0-BBBE-5E8D0225A2C4}" type="presOf" srcId="{662B1FA7-48FE-45B7-85C6-FC16AE32303C}" destId="{8F7D0098-65CD-40E0-B261-DED1028A2AAA}" srcOrd="1" destOrd="0" presId="urn:microsoft.com/office/officeart/2005/8/layout/lProcess2"/>
    <dgm:cxn modelId="{2ED31A19-A833-4FA3-A4F0-AEB7B61BD47B}" type="presOf" srcId="{D065FAFC-73A0-45DD-BD4B-A08AFA9E04A7}" destId="{6A0A4765-F810-4089-8BE6-087C66F51C6C}" srcOrd="0" destOrd="0" presId="urn:microsoft.com/office/officeart/2005/8/layout/lProcess2"/>
    <dgm:cxn modelId="{985416AA-EFA6-4621-938B-EEABCDCC0390}" type="presOf" srcId="{B6ED133F-0B51-4132-900A-F57621A7460F}" destId="{79A9CF90-78B1-40C7-9352-ADEEB5E596EE}" srcOrd="0" destOrd="0" presId="urn:microsoft.com/office/officeart/2005/8/layout/lProcess2"/>
    <dgm:cxn modelId="{2171DA8B-BD73-4717-B1C0-DB59B61D28DC}" type="presOf" srcId="{662B1FA7-48FE-45B7-85C6-FC16AE32303C}" destId="{99A503DD-4AE2-4497-8F93-BB39E93D4F12}" srcOrd="0" destOrd="0" presId="urn:microsoft.com/office/officeart/2005/8/layout/lProcess2"/>
    <dgm:cxn modelId="{303A2E89-4439-4C60-A280-601C1A29CDD5}" type="presOf" srcId="{1F4D362B-779D-4982-965C-AC896FBBB0CD}" destId="{1D8AE6D4-2CE6-4528-A824-360A4719201F}" srcOrd="0" destOrd="0" presId="urn:microsoft.com/office/officeart/2005/8/layout/lProcess2"/>
    <dgm:cxn modelId="{6FD7B775-08D8-42A5-A6CA-E155EC66C84C}" type="presOf" srcId="{72FB8DA5-470B-4AFE-AD15-28137FEDA354}" destId="{A5E0A358-ABB4-4F0C-BE2B-59671336BBAB}" srcOrd="0" destOrd="0" presId="urn:microsoft.com/office/officeart/2005/8/layout/lProcess2"/>
    <dgm:cxn modelId="{FA8ABFB8-0CD7-4308-98FE-03787F046751}" srcId="{D065FAFC-73A0-45DD-BD4B-A08AFA9E04A7}" destId="{72FB8DA5-470B-4AFE-AD15-28137FEDA354}" srcOrd="0" destOrd="0" parTransId="{B890C6B5-B0EF-449B-A1B3-F9B204EBD04C}" sibTransId="{888722F3-C902-489D-A6F3-E32E95DA1CF4}"/>
    <dgm:cxn modelId="{E826A023-E645-49B5-9079-2D10C69B9192}" type="presOf" srcId="{98F5CD67-9408-406B-9731-8DAB51AE0DBD}" destId="{901B6A36-BC02-4256-9D2D-B1D97F7B20F2}" srcOrd="0" destOrd="0" presId="urn:microsoft.com/office/officeart/2005/8/layout/lProcess2"/>
    <dgm:cxn modelId="{67C3D11E-7683-4D0C-9FD2-316005D78316}" type="presParOf" srcId="{79A9CF90-78B1-40C7-9352-ADEEB5E596EE}" destId="{D305F9A0-899D-4ADB-98E1-95934EB4EE09}" srcOrd="0" destOrd="0" presId="urn:microsoft.com/office/officeart/2005/8/layout/lProcess2"/>
    <dgm:cxn modelId="{D50827F3-5DC8-4DBE-B32B-DF57BAA0C098}" type="presParOf" srcId="{D305F9A0-899D-4ADB-98E1-95934EB4EE09}" destId="{6A0A4765-F810-4089-8BE6-087C66F51C6C}" srcOrd="0" destOrd="0" presId="urn:microsoft.com/office/officeart/2005/8/layout/lProcess2"/>
    <dgm:cxn modelId="{92FCC947-0038-4214-9198-0FFDEBED1194}" type="presParOf" srcId="{D305F9A0-899D-4ADB-98E1-95934EB4EE09}" destId="{505F7FB6-1635-4F5D-B152-FB8FE9CD0E23}" srcOrd="1" destOrd="0" presId="urn:microsoft.com/office/officeart/2005/8/layout/lProcess2"/>
    <dgm:cxn modelId="{F442800E-547B-453C-9860-F608BF895B3B}" type="presParOf" srcId="{D305F9A0-899D-4ADB-98E1-95934EB4EE09}" destId="{88E850FE-0FCD-4CBF-B6B9-2A5DF75ADAA7}" srcOrd="2" destOrd="0" presId="urn:microsoft.com/office/officeart/2005/8/layout/lProcess2"/>
    <dgm:cxn modelId="{161D6E74-D6D0-4415-BC1C-20971B122EA3}" type="presParOf" srcId="{88E850FE-0FCD-4CBF-B6B9-2A5DF75ADAA7}" destId="{EBE316C4-A7C8-4FA1-A5DB-3202804DDC07}" srcOrd="0" destOrd="0" presId="urn:microsoft.com/office/officeart/2005/8/layout/lProcess2"/>
    <dgm:cxn modelId="{31C998AB-3FE4-4F29-B3DA-B18AB4797AE8}" type="presParOf" srcId="{EBE316C4-A7C8-4FA1-A5DB-3202804DDC07}" destId="{A5E0A358-ABB4-4F0C-BE2B-59671336BBAB}" srcOrd="0" destOrd="0" presId="urn:microsoft.com/office/officeart/2005/8/layout/lProcess2"/>
    <dgm:cxn modelId="{FBFBDAB4-0B0B-4551-833C-F6198BD1849D}" type="presParOf" srcId="{79A9CF90-78B1-40C7-9352-ADEEB5E596EE}" destId="{6B84E70B-C142-4FCC-BF9E-D77B0D736F0C}" srcOrd="1" destOrd="0" presId="urn:microsoft.com/office/officeart/2005/8/layout/lProcess2"/>
    <dgm:cxn modelId="{71E9E28C-AAB9-42EE-B56C-EABA2FBA005F}" type="presParOf" srcId="{79A9CF90-78B1-40C7-9352-ADEEB5E596EE}" destId="{C1DB617C-DE12-442C-8118-251319CA30D7}" srcOrd="2" destOrd="0" presId="urn:microsoft.com/office/officeart/2005/8/layout/lProcess2"/>
    <dgm:cxn modelId="{2A2902A0-716A-4F80-B06B-BC742C21B354}" type="presParOf" srcId="{C1DB617C-DE12-442C-8118-251319CA30D7}" destId="{99A503DD-4AE2-4497-8F93-BB39E93D4F12}" srcOrd="0" destOrd="0" presId="urn:microsoft.com/office/officeart/2005/8/layout/lProcess2"/>
    <dgm:cxn modelId="{2E2C6DAC-9A49-4424-AEB0-CD24E70E0D51}" type="presParOf" srcId="{C1DB617C-DE12-442C-8118-251319CA30D7}" destId="{8F7D0098-65CD-40E0-B261-DED1028A2AAA}" srcOrd="1" destOrd="0" presId="urn:microsoft.com/office/officeart/2005/8/layout/lProcess2"/>
    <dgm:cxn modelId="{D9DEEEFF-9F1C-4CB5-80E2-F37C1668890B}" type="presParOf" srcId="{C1DB617C-DE12-442C-8118-251319CA30D7}" destId="{F61297B6-5CC2-4727-9312-0852C6EDFB36}" srcOrd="2" destOrd="0" presId="urn:microsoft.com/office/officeart/2005/8/layout/lProcess2"/>
    <dgm:cxn modelId="{B360108F-8FEE-4960-B952-7F13C17BA766}" type="presParOf" srcId="{F61297B6-5CC2-4727-9312-0852C6EDFB36}" destId="{D58BC734-ADCF-47D2-BD8C-7B98B3714DD0}" srcOrd="0" destOrd="0" presId="urn:microsoft.com/office/officeart/2005/8/layout/lProcess2"/>
    <dgm:cxn modelId="{31709186-4CAC-4DE9-9FB3-8BA5A2D05370}" type="presParOf" srcId="{D58BC734-ADCF-47D2-BD8C-7B98B3714DD0}" destId="{05FD92EA-FB06-4D03-87E9-15CD0103E0E8}" srcOrd="0" destOrd="0" presId="urn:microsoft.com/office/officeart/2005/8/layout/lProcess2"/>
    <dgm:cxn modelId="{E35E6FF4-CE8C-499A-8E67-E5F44D06BE73}" type="presParOf" srcId="{79A9CF90-78B1-40C7-9352-ADEEB5E596EE}" destId="{028946CB-76D2-4794-B4C4-A4141869BD25}" srcOrd="3" destOrd="0" presId="urn:microsoft.com/office/officeart/2005/8/layout/lProcess2"/>
    <dgm:cxn modelId="{042E033F-7F4B-4160-A8D2-BE0C9A8D3D49}" type="presParOf" srcId="{79A9CF90-78B1-40C7-9352-ADEEB5E596EE}" destId="{2410DB2E-170B-48DA-A2FF-AF226433219B}" srcOrd="4" destOrd="0" presId="urn:microsoft.com/office/officeart/2005/8/layout/lProcess2"/>
    <dgm:cxn modelId="{6AA173DF-39B9-4CDD-BDB1-46B0C8542DD1}" type="presParOf" srcId="{2410DB2E-170B-48DA-A2FF-AF226433219B}" destId="{901B6A36-BC02-4256-9D2D-B1D97F7B20F2}" srcOrd="0" destOrd="0" presId="urn:microsoft.com/office/officeart/2005/8/layout/lProcess2"/>
    <dgm:cxn modelId="{22306512-E362-4104-88CE-2414ECE07C28}" type="presParOf" srcId="{2410DB2E-170B-48DA-A2FF-AF226433219B}" destId="{5321E4C6-225F-445F-863C-094BA5FE4AF5}" srcOrd="1" destOrd="0" presId="urn:microsoft.com/office/officeart/2005/8/layout/lProcess2"/>
    <dgm:cxn modelId="{9D0E331A-C4EA-4DC8-97F1-810AE45BD46A}" type="presParOf" srcId="{2410DB2E-170B-48DA-A2FF-AF226433219B}" destId="{89B65150-D500-4AE9-B3E8-B0F5F43B84C8}" srcOrd="2" destOrd="0" presId="urn:microsoft.com/office/officeart/2005/8/layout/lProcess2"/>
    <dgm:cxn modelId="{333D71B9-3996-4D75-9CB1-372FD583BB39}" type="presParOf" srcId="{89B65150-D500-4AE9-B3E8-B0F5F43B84C8}" destId="{FD4AB85A-BCF0-4AF4-B651-4789562EF7AF}" srcOrd="0" destOrd="0" presId="urn:microsoft.com/office/officeart/2005/8/layout/lProcess2"/>
    <dgm:cxn modelId="{A04E7991-4959-4C82-9B75-5434E336CC6F}" type="presParOf" srcId="{FD4AB85A-BCF0-4AF4-B651-4789562EF7AF}" destId="{1D8AE6D4-2CE6-4528-A824-360A4719201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6EBF8-C587-414C-BFA6-BDF6B77E5A49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16DD442-6BBE-4702-9FA0-9C1AB44DE42F}">
      <dgm:prSet phldrT="[Text]"/>
      <dgm:spPr/>
      <dgm:t>
        <a:bodyPr/>
        <a:lstStyle/>
        <a:p>
          <a:r>
            <a:rPr lang="id-ID" dirty="0" smtClean="0"/>
            <a:t>Teknologi Komunikasi	</a:t>
          </a:r>
          <a:endParaRPr lang="id-ID" dirty="0"/>
        </a:p>
      </dgm:t>
    </dgm:pt>
    <dgm:pt modelId="{6565AFD2-22BB-4186-9215-F23A255B32F9}" type="parTrans" cxnId="{662BC5E6-83E6-400C-AAC6-6F5E41139352}">
      <dgm:prSet/>
      <dgm:spPr/>
      <dgm:t>
        <a:bodyPr/>
        <a:lstStyle/>
        <a:p>
          <a:endParaRPr lang="id-ID"/>
        </a:p>
      </dgm:t>
    </dgm:pt>
    <dgm:pt modelId="{D06AA76E-FA10-44F9-BDB3-0C9C208B363E}" type="sibTrans" cxnId="{662BC5E6-83E6-400C-AAC6-6F5E41139352}">
      <dgm:prSet/>
      <dgm:spPr/>
      <dgm:t>
        <a:bodyPr/>
        <a:lstStyle/>
        <a:p>
          <a:endParaRPr lang="id-ID"/>
        </a:p>
      </dgm:t>
    </dgm:pt>
    <dgm:pt modelId="{EAFDFB56-9B3C-4379-A427-4664708B8719}">
      <dgm:prSet phldrT="[Text]"/>
      <dgm:spPr/>
      <dgm:t>
        <a:bodyPr/>
        <a:lstStyle/>
        <a:p>
          <a:r>
            <a:rPr lang="id-ID" dirty="0" smtClean="0"/>
            <a:t>Teknologi Masukan</a:t>
          </a:r>
          <a:endParaRPr lang="id-ID" dirty="0"/>
        </a:p>
      </dgm:t>
    </dgm:pt>
    <dgm:pt modelId="{558A4FA2-9649-4E0B-B787-D45508482C92}" type="parTrans" cxnId="{B2ED5EEB-9892-4319-A79A-B1483DC0F0D2}">
      <dgm:prSet/>
      <dgm:spPr/>
      <dgm:t>
        <a:bodyPr/>
        <a:lstStyle/>
        <a:p>
          <a:endParaRPr lang="id-ID"/>
        </a:p>
      </dgm:t>
    </dgm:pt>
    <dgm:pt modelId="{A916DA2D-53D3-4408-8294-5254723CB537}" type="sibTrans" cxnId="{B2ED5EEB-9892-4319-A79A-B1483DC0F0D2}">
      <dgm:prSet/>
      <dgm:spPr/>
      <dgm:t>
        <a:bodyPr/>
        <a:lstStyle/>
        <a:p>
          <a:endParaRPr lang="id-ID"/>
        </a:p>
      </dgm:t>
    </dgm:pt>
    <dgm:pt modelId="{10CDAD7A-2B5A-46B3-963D-8D2D5B884A51}">
      <dgm:prSet phldrT="[Text]"/>
      <dgm:spPr/>
      <dgm:t>
        <a:bodyPr/>
        <a:lstStyle/>
        <a:p>
          <a:r>
            <a:rPr lang="id-ID" dirty="0" smtClean="0"/>
            <a:t>Teknologi Keluaran</a:t>
          </a:r>
          <a:endParaRPr lang="id-ID" dirty="0"/>
        </a:p>
      </dgm:t>
    </dgm:pt>
    <dgm:pt modelId="{71E65319-3675-44BF-8403-4BDA697115CB}" type="parTrans" cxnId="{20BA7C9B-CF80-45D5-ABEF-2E0BB5D4E642}">
      <dgm:prSet/>
      <dgm:spPr/>
      <dgm:t>
        <a:bodyPr/>
        <a:lstStyle/>
        <a:p>
          <a:endParaRPr lang="id-ID"/>
        </a:p>
      </dgm:t>
    </dgm:pt>
    <dgm:pt modelId="{C33DEC76-4338-43F3-A022-54D82FFC0A54}" type="sibTrans" cxnId="{20BA7C9B-CF80-45D5-ABEF-2E0BB5D4E642}">
      <dgm:prSet/>
      <dgm:spPr/>
      <dgm:t>
        <a:bodyPr/>
        <a:lstStyle/>
        <a:p>
          <a:endParaRPr lang="id-ID"/>
        </a:p>
      </dgm:t>
    </dgm:pt>
    <dgm:pt modelId="{E5F63B39-0037-4D3F-BE76-96DADF1BC20D}">
      <dgm:prSet phldrT="[Text]"/>
      <dgm:spPr/>
      <dgm:t>
        <a:bodyPr/>
        <a:lstStyle/>
        <a:p>
          <a:r>
            <a:rPr lang="id-ID" dirty="0" smtClean="0"/>
            <a:t>Teknologi Perangkat Lunak</a:t>
          </a:r>
          <a:endParaRPr lang="id-ID" dirty="0"/>
        </a:p>
      </dgm:t>
    </dgm:pt>
    <dgm:pt modelId="{8D0A0393-7C81-4C97-829D-158CF6513AAD}" type="parTrans" cxnId="{99CBDAE6-A160-403F-8161-9806AE4BC13B}">
      <dgm:prSet/>
      <dgm:spPr/>
      <dgm:t>
        <a:bodyPr/>
        <a:lstStyle/>
        <a:p>
          <a:endParaRPr lang="id-ID"/>
        </a:p>
      </dgm:t>
    </dgm:pt>
    <dgm:pt modelId="{A6DF21E2-A561-4E37-970B-EA41C87363EA}" type="sibTrans" cxnId="{99CBDAE6-A160-403F-8161-9806AE4BC13B}">
      <dgm:prSet/>
      <dgm:spPr/>
      <dgm:t>
        <a:bodyPr/>
        <a:lstStyle/>
        <a:p>
          <a:endParaRPr lang="id-ID"/>
        </a:p>
      </dgm:t>
    </dgm:pt>
    <dgm:pt modelId="{F57B9A11-CADF-4FCF-8D81-8ABED81CC546}">
      <dgm:prSet phldrT="[Text]"/>
      <dgm:spPr/>
      <dgm:t>
        <a:bodyPr/>
        <a:lstStyle/>
        <a:p>
          <a:r>
            <a:rPr lang="id-ID" dirty="0" smtClean="0"/>
            <a:t>Teknologi Penyimpanan</a:t>
          </a:r>
          <a:endParaRPr lang="id-ID" dirty="0"/>
        </a:p>
      </dgm:t>
    </dgm:pt>
    <dgm:pt modelId="{20E8169F-A8EE-43BA-9257-A540C60B8376}" type="parTrans" cxnId="{3AFF05A8-C756-4D96-BFA6-64BE22EDF064}">
      <dgm:prSet/>
      <dgm:spPr/>
      <dgm:t>
        <a:bodyPr/>
        <a:lstStyle/>
        <a:p>
          <a:endParaRPr lang="id-ID"/>
        </a:p>
      </dgm:t>
    </dgm:pt>
    <dgm:pt modelId="{B9E214EF-2D1B-4080-B130-B11EC1E89B8E}" type="sibTrans" cxnId="{3AFF05A8-C756-4D96-BFA6-64BE22EDF064}">
      <dgm:prSet/>
      <dgm:spPr/>
      <dgm:t>
        <a:bodyPr/>
        <a:lstStyle/>
        <a:p>
          <a:endParaRPr lang="id-ID"/>
        </a:p>
      </dgm:t>
    </dgm:pt>
    <dgm:pt modelId="{53AD1E91-0C74-4F5F-BE91-0FDB2C1DA5A0}">
      <dgm:prSet phldrT="[Text]"/>
      <dgm:spPr/>
      <dgm:t>
        <a:bodyPr/>
        <a:lstStyle/>
        <a:p>
          <a:r>
            <a:rPr lang="id-ID" dirty="0" smtClean="0"/>
            <a:t>Mesin Pemroses</a:t>
          </a:r>
          <a:endParaRPr lang="id-ID" dirty="0"/>
        </a:p>
      </dgm:t>
    </dgm:pt>
    <dgm:pt modelId="{D32D83C3-6812-4D41-B2C9-F312667CFE61}" type="parTrans" cxnId="{CB1E734C-1E23-4E6F-8376-EAC7F310BA0A}">
      <dgm:prSet/>
      <dgm:spPr/>
      <dgm:t>
        <a:bodyPr/>
        <a:lstStyle/>
        <a:p>
          <a:endParaRPr lang="id-ID"/>
        </a:p>
      </dgm:t>
    </dgm:pt>
    <dgm:pt modelId="{1F580661-8E35-4F1C-ABB7-8F6F4D77469E}" type="sibTrans" cxnId="{CB1E734C-1E23-4E6F-8376-EAC7F310BA0A}">
      <dgm:prSet/>
      <dgm:spPr/>
      <dgm:t>
        <a:bodyPr/>
        <a:lstStyle/>
        <a:p>
          <a:endParaRPr lang="id-ID"/>
        </a:p>
      </dgm:t>
    </dgm:pt>
    <dgm:pt modelId="{3D86EB37-09D2-413F-85F5-CF2B701BFBAF}" type="pres">
      <dgm:prSet presAssocID="{5736EBF8-C587-414C-BFA6-BDF6B77E5A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33460C9-D424-4BC4-B9F2-B6EFC9ABFE10}" type="pres">
      <dgm:prSet presAssocID="{F16DD442-6BBE-4702-9FA0-9C1AB44DE42F}" presName="parentLin" presStyleCnt="0"/>
      <dgm:spPr/>
    </dgm:pt>
    <dgm:pt modelId="{6D245A2A-A82B-41F6-BB7D-8B444838F832}" type="pres">
      <dgm:prSet presAssocID="{F16DD442-6BBE-4702-9FA0-9C1AB44DE42F}" presName="parentLeftMargin" presStyleLbl="node1" presStyleIdx="0" presStyleCnt="6"/>
      <dgm:spPr/>
      <dgm:t>
        <a:bodyPr/>
        <a:lstStyle/>
        <a:p>
          <a:endParaRPr lang="id-ID"/>
        </a:p>
      </dgm:t>
    </dgm:pt>
    <dgm:pt modelId="{9A32CD98-7B80-4A59-8C4A-7E2D08B804B6}" type="pres">
      <dgm:prSet presAssocID="{F16DD442-6BBE-4702-9FA0-9C1AB44DE42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C174FA-BA6E-489B-AB81-A6D0E431186A}" type="pres">
      <dgm:prSet presAssocID="{F16DD442-6BBE-4702-9FA0-9C1AB44DE42F}" presName="negativeSpace" presStyleCnt="0"/>
      <dgm:spPr/>
    </dgm:pt>
    <dgm:pt modelId="{B6F071B7-5DD3-4F43-9D00-D52E91CBD301}" type="pres">
      <dgm:prSet presAssocID="{F16DD442-6BBE-4702-9FA0-9C1AB44DE42F}" presName="childText" presStyleLbl="conFgAcc1" presStyleIdx="0" presStyleCnt="6">
        <dgm:presLayoutVars>
          <dgm:bulletEnabled val="1"/>
        </dgm:presLayoutVars>
      </dgm:prSet>
      <dgm:spPr/>
    </dgm:pt>
    <dgm:pt modelId="{B3CF09F1-4006-4844-A3E9-C365753B94D8}" type="pres">
      <dgm:prSet presAssocID="{D06AA76E-FA10-44F9-BDB3-0C9C208B363E}" presName="spaceBetweenRectangles" presStyleCnt="0"/>
      <dgm:spPr/>
    </dgm:pt>
    <dgm:pt modelId="{A704BD80-1FD8-4BC1-A6FA-FB7A09F54541}" type="pres">
      <dgm:prSet presAssocID="{EAFDFB56-9B3C-4379-A427-4664708B8719}" presName="parentLin" presStyleCnt="0"/>
      <dgm:spPr/>
    </dgm:pt>
    <dgm:pt modelId="{74C1AE3A-54D1-4FE8-939A-505A0A74E673}" type="pres">
      <dgm:prSet presAssocID="{EAFDFB56-9B3C-4379-A427-4664708B8719}" presName="parentLeftMargin" presStyleLbl="node1" presStyleIdx="0" presStyleCnt="6"/>
      <dgm:spPr/>
      <dgm:t>
        <a:bodyPr/>
        <a:lstStyle/>
        <a:p>
          <a:endParaRPr lang="id-ID"/>
        </a:p>
      </dgm:t>
    </dgm:pt>
    <dgm:pt modelId="{D5317E36-D60F-4668-875E-F7ACE6443DF2}" type="pres">
      <dgm:prSet presAssocID="{EAFDFB56-9B3C-4379-A427-4664708B871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1D137D-2EEA-4CAC-AAA1-80731D01B72E}" type="pres">
      <dgm:prSet presAssocID="{EAFDFB56-9B3C-4379-A427-4664708B8719}" presName="negativeSpace" presStyleCnt="0"/>
      <dgm:spPr/>
    </dgm:pt>
    <dgm:pt modelId="{05B22C69-9019-493E-8033-0B91E985F47D}" type="pres">
      <dgm:prSet presAssocID="{EAFDFB56-9B3C-4379-A427-4664708B8719}" presName="childText" presStyleLbl="conFgAcc1" presStyleIdx="1" presStyleCnt="6">
        <dgm:presLayoutVars>
          <dgm:bulletEnabled val="1"/>
        </dgm:presLayoutVars>
      </dgm:prSet>
      <dgm:spPr/>
    </dgm:pt>
    <dgm:pt modelId="{945F9623-729A-49B3-BFE2-F08E30FA8AD6}" type="pres">
      <dgm:prSet presAssocID="{A916DA2D-53D3-4408-8294-5254723CB537}" presName="spaceBetweenRectangles" presStyleCnt="0"/>
      <dgm:spPr/>
    </dgm:pt>
    <dgm:pt modelId="{FDAAC50D-B73B-4E2C-A5A5-131636438363}" type="pres">
      <dgm:prSet presAssocID="{10CDAD7A-2B5A-46B3-963D-8D2D5B884A51}" presName="parentLin" presStyleCnt="0"/>
      <dgm:spPr/>
    </dgm:pt>
    <dgm:pt modelId="{5E43A39C-675E-4FD5-95DE-EF709632E86A}" type="pres">
      <dgm:prSet presAssocID="{10CDAD7A-2B5A-46B3-963D-8D2D5B884A51}" presName="parentLeftMargin" presStyleLbl="node1" presStyleIdx="1" presStyleCnt="6"/>
      <dgm:spPr/>
      <dgm:t>
        <a:bodyPr/>
        <a:lstStyle/>
        <a:p>
          <a:endParaRPr lang="id-ID"/>
        </a:p>
      </dgm:t>
    </dgm:pt>
    <dgm:pt modelId="{7B18A317-DEA6-4D54-A448-CA2825E63DAB}" type="pres">
      <dgm:prSet presAssocID="{10CDAD7A-2B5A-46B3-963D-8D2D5B884A5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A78E48-CF4C-4DC0-A65E-8A54727B22F5}" type="pres">
      <dgm:prSet presAssocID="{10CDAD7A-2B5A-46B3-963D-8D2D5B884A51}" presName="negativeSpace" presStyleCnt="0"/>
      <dgm:spPr/>
    </dgm:pt>
    <dgm:pt modelId="{C895A742-D555-49C8-BA32-EB6CD17C8B08}" type="pres">
      <dgm:prSet presAssocID="{10CDAD7A-2B5A-46B3-963D-8D2D5B884A51}" presName="childText" presStyleLbl="conFgAcc1" presStyleIdx="2" presStyleCnt="6">
        <dgm:presLayoutVars>
          <dgm:bulletEnabled val="1"/>
        </dgm:presLayoutVars>
      </dgm:prSet>
      <dgm:spPr/>
    </dgm:pt>
    <dgm:pt modelId="{3C525D48-C775-44D4-AA50-C157D32B99B2}" type="pres">
      <dgm:prSet presAssocID="{C33DEC76-4338-43F3-A022-54D82FFC0A54}" presName="spaceBetweenRectangles" presStyleCnt="0"/>
      <dgm:spPr/>
    </dgm:pt>
    <dgm:pt modelId="{71F60874-57E4-4493-96D4-8E6FB591A09A}" type="pres">
      <dgm:prSet presAssocID="{E5F63B39-0037-4D3F-BE76-96DADF1BC20D}" presName="parentLin" presStyleCnt="0"/>
      <dgm:spPr/>
    </dgm:pt>
    <dgm:pt modelId="{5C27E658-4109-4E01-B129-FD4C821062B7}" type="pres">
      <dgm:prSet presAssocID="{E5F63B39-0037-4D3F-BE76-96DADF1BC20D}" presName="parentLeftMargin" presStyleLbl="node1" presStyleIdx="2" presStyleCnt="6"/>
      <dgm:spPr/>
      <dgm:t>
        <a:bodyPr/>
        <a:lstStyle/>
        <a:p>
          <a:endParaRPr lang="id-ID"/>
        </a:p>
      </dgm:t>
    </dgm:pt>
    <dgm:pt modelId="{40677740-3716-46AE-AF6E-197F57931AE1}" type="pres">
      <dgm:prSet presAssocID="{E5F63B39-0037-4D3F-BE76-96DADF1BC20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443451-BACB-4F43-8B3D-DA100DA89838}" type="pres">
      <dgm:prSet presAssocID="{E5F63B39-0037-4D3F-BE76-96DADF1BC20D}" presName="negativeSpace" presStyleCnt="0"/>
      <dgm:spPr/>
    </dgm:pt>
    <dgm:pt modelId="{029C78B3-C065-4134-B614-8A1FCA0F9866}" type="pres">
      <dgm:prSet presAssocID="{E5F63B39-0037-4D3F-BE76-96DADF1BC20D}" presName="childText" presStyleLbl="conFgAcc1" presStyleIdx="3" presStyleCnt="6">
        <dgm:presLayoutVars>
          <dgm:bulletEnabled val="1"/>
        </dgm:presLayoutVars>
      </dgm:prSet>
      <dgm:spPr/>
    </dgm:pt>
    <dgm:pt modelId="{711A1B4D-FFF3-41BA-BB5C-E2EE880F5835}" type="pres">
      <dgm:prSet presAssocID="{A6DF21E2-A561-4E37-970B-EA41C87363EA}" presName="spaceBetweenRectangles" presStyleCnt="0"/>
      <dgm:spPr/>
    </dgm:pt>
    <dgm:pt modelId="{613365F8-B932-4BB5-89B3-9DA2C47A2F03}" type="pres">
      <dgm:prSet presAssocID="{F57B9A11-CADF-4FCF-8D81-8ABED81CC546}" presName="parentLin" presStyleCnt="0"/>
      <dgm:spPr/>
    </dgm:pt>
    <dgm:pt modelId="{D501AF3D-EAAC-4503-ABDF-D9A1A439860A}" type="pres">
      <dgm:prSet presAssocID="{F57B9A11-CADF-4FCF-8D81-8ABED81CC546}" presName="parentLeftMargin" presStyleLbl="node1" presStyleIdx="3" presStyleCnt="6"/>
      <dgm:spPr/>
      <dgm:t>
        <a:bodyPr/>
        <a:lstStyle/>
        <a:p>
          <a:endParaRPr lang="id-ID"/>
        </a:p>
      </dgm:t>
    </dgm:pt>
    <dgm:pt modelId="{E5FD7C51-E538-4D82-8694-083D175FA9DC}" type="pres">
      <dgm:prSet presAssocID="{F57B9A11-CADF-4FCF-8D81-8ABED81CC54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C85111-2615-4E8D-9741-4652E09C85C3}" type="pres">
      <dgm:prSet presAssocID="{F57B9A11-CADF-4FCF-8D81-8ABED81CC546}" presName="negativeSpace" presStyleCnt="0"/>
      <dgm:spPr/>
    </dgm:pt>
    <dgm:pt modelId="{30784D77-6E66-42C4-80BC-F8332C94787D}" type="pres">
      <dgm:prSet presAssocID="{F57B9A11-CADF-4FCF-8D81-8ABED81CC546}" presName="childText" presStyleLbl="conFgAcc1" presStyleIdx="4" presStyleCnt="6">
        <dgm:presLayoutVars>
          <dgm:bulletEnabled val="1"/>
        </dgm:presLayoutVars>
      </dgm:prSet>
      <dgm:spPr/>
    </dgm:pt>
    <dgm:pt modelId="{EA2EE9F1-5A5E-4B1A-B21E-A96E8EDEF67E}" type="pres">
      <dgm:prSet presAssocID="{B9E214EF-2D1B-4080-B130-B11EC1E89B8E}" presName="spaceBetweenRectangles" presStyleCnt="0"/>
      <dgm:spPr/>
    </dgm:pt>
    <dgm:pt modelId="{0F20E248-4E91-4696-878D-59B0CA1B5D47}" type="pres">
      <dgm:prSet presAssocID="{53AD1E91-0C74-4F5F-BE91-0FDB2C1DA5A0}" presName="parentLin" presStyleCnt="0"/>
      <dgm:spPr/>
    </dgm:pt>
    <dgm:pt modelId="{C80F3090-AAD1-43CD-B9F6-31B9E8A7E386}" type="pres">
      <dgm:prSet presAssocID="{53AD1E91-0C74-4F5F-BE91-0FDB2C1DA5A0}" presName="parentLeftMargin" presStyleLbl="node1" presStyleIdx="4" presStyleCnt="6"/>
      <dgm:spPr/>
      <dgm:t>
        <a:bodyPr/>
        <a:lstStyle/>
        <a:p>
          <a:endParaRPr lang="id-ID"/>
        </a:p>
      </dgm:t>
    </dgm:pt>
    <dgm:pt modelId="{D8470DF0-0ED7-4914-ADD9-612ED578EB2B}" type="pres">
      <dgm:prSet presAssocID="{53AD1E91-0C74-4F5F-BE91-0FDB2C1DA5A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B37F53-D586-4F09-BC3F-2A6F118BD3E5}" type="pres">
      <dgm:prSet presAssocID="{53AD1E91-0C74-4F5F-BE91-0FDB2C1DA5A0}" presName="negativeSpace" presStyleCnt="0"/>
      <dgm:spPr/>
    </dgm:pt>
    <dgm:pt modelId="{6E8DCA5E-8EDC-4F09-BA26-12FA5ADABA92}" type="pres">
      <dgm:prSet presAssocID="{53AD1E91-0C74-4F5F-BE91-0FDB2C1DA5A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7AA3097-8EDE-447E-91E3-52EC73885612}" type="presOf" srcId="{10CDAD7A-2B5A-46B3-963D-8D2D5B884A51}" destId="{7B18A317-DEA6-4D54-A448-CA2825E63DAB}" srcOrd="1" destOrd="0" presId="urn:microsoft.com/office/officeart/2005/8/layout/list1"/>
    <dgm:cxn modelId="{1796D737-EAEB-4AB8-B388-8B7B635E7F0D}" type="presOf" srcId="{F16DD442-6BBE-4702-9FA0-9C1AB44DE42F}" destId="{6D245A2A-A82B-41F6-BB7D-8B444838F832}" srcOrd="0" destOrd="0" presId="urn:microsoft.com/office/officeart/2005/8/layout/list1"/>
    <dgm:cxn modelId="{A9336F31-852D-47A6-9590-387CCA639116}" type="presOf" srcId="{E5F63B39-0037-4D3F-BE76-96DADF1BC20D}" destId="{5C27E658-4109-4E01-B129-FD4C821062B7}" srcOrd="0" destOrd="0" presId="urn:microsoft.com/office/officeart/2005/8/layout/list1"/>
    <dgm:cxn modelId="{FA49898A-819A-4F6E-88BC-28FAAF2F369B}" type="presOf" srcId="{5736EBF8-C587-414C-BFA6-BDF6B77E5A49}" destId="{3D86EB37-09D2-413F-85F5-CF2B701BFBAF}" srcOrd="0" destOrd="0" presId="urn:microsoft.com/office/officeart/2005/8/layout/list1"/>
    <dgm:cxn modelId="{FA01B7E0-7D4F-40B3-BCFB-5F2772CC781F}" type="presOf" srcId="{F57B9A11-CADF-4FCF-8D81-8ABED81CC546}" destId="{D501AF3D-EAAC-4503-ABDF-D9A1A439860A}" srcOrd="0" destOrd="0" presId="urn:microsoft.com/office/officeart/2005/8/layout/list1"/>
    <dgm:cxn modelId="{20BA7C9B-CF80-45D5-ABEF-2E0BB5D4E642}" srcId="{5736EBF8-C587-414C-BFA6-BDF6B77E5A49}" destId="{10CDAD7A-2B5A-46B3-963D-8D2D5B884A51}" srcOrd="2" destOrd="0" parTransId="{71E65319-3675-44BF-8403-4BDA697115CB}" sibTransId="{C33DEC76-4338-43F3-A022-54D82FFC0A54}"/>
    <dgm:cxn modelId="{ADD115F2-C3AD-408F-BDDE-F91D553D41E4}" type="presOf" srcId="{EAFDFB56-9B3C-4379-A427-4664708B8719}" destId="{D5317E36-D60F-4668-875E-F7ACE6443DF2}" srcOrd="1" destOrd="0" presId="urn:microsoft.com/office/officeart/2005/8/layout/list1"/>
    <dgm:cxn modelId="{C8CF826F-8A65-4BAE-A477-29DCEB1D483C}" type="presOf" srcId="{53AD1E91-0C74-4F5F-BE91-0FDB2C1DA5A0}" destId="{C80F3090-AAD1-43CD-B9F6-31B9E8A7E386}" srcOrd="0" destOrd="0" presId="urn:microsoft.com/office/officeart/2005/8/layout/list1"/>
    <dgm:cxn modelId="{50F8387F-3D30-4F4D-85BD-32EEFB4FD7E6}" type="presOf" srcId="{53AD1E91-0C74-4F5F-BE91-0FDB2C1DA5A0}" destId="{D8470DF0-0ED7-4914-ADD9-612ED578EB2B}" srcOrd="1" destOrd="0" presId="urn:microsoft.com/office/officeart/2005/8/layout/list1"/>
    <dgm:cxn modelId="{3AFF05A8-C756-4D96-BFA6-64BE22EDF064}" srcId="{5736EBF8-C587-414C-BFA6-BDF6B77E5A49}" destId="{F57B9A11-CADF-4FCF-8D81-8ABED81CC546}" srcOrd="4" destOrd="0" parTransId="{20E8169F-A8EE-43BA-9257-A540C60B8376}" sibTransId="{B9E214EF-2D1B-4080-B130-B11EC1E89B8E}"/>
    <dgm:cxn modelId="{D9EB08B9-31FB-4BA6-B024-A1B5D1B7C709}" type="presOf" srcId="{10CDAD7A-2B5A-46B3-963D-8D2D5B884A51}" destId="{5E43A39C-675E-4FD5-95DE-EF709632E86A}" srcOrd="0" destOrd="0" presId="urn:microsoft.com/office/officeart/2005/8/layout/list1"/>
    <dgm:cxn modelId="{B2ED5EEB-9892-4319-A79A-B1483DC0F0D2}" srcId="{5736EBF8-C587-414C-BFA6-BDF6B77E5A49}" destId="{EAFDFB56-9B3C-4379-A427-4664708B8719}" srcOrd="1" destOrd="0" parTransId="{558A4FA2-9649-4E0B-B787-D45508482C92}" sibTransId="{A916DA2D-53D3-4408-8294-5254723CB537}"/>
    <dgm:cxn modelId="{10066362-C020-47C5-97F9-335894E60007}" type="presOf" srcId="{EAFDFB56-9B3C-4379-A427-4664708B8719}" destId="{74C1AE3A-54D1-4FE8-939A-505A0A74E673}" srcOrd="0" destOrd="0" presId="urn:microsoft.com/office/officeart/2005/8/layout/list1"/>
    <dgm:cxn modelId="{662BC5E6-83E6-400C-AAC6-6F5E41139352}" srcId="{5736EBF8-C587-414C-BFA6-BDF6B77E5A49}" destId="{F16DD442-6BBE-4702-9FA0-9C1AB44DE42F}" srcOrd="0" destOrd="0" parTransId="{6565AFD2-22BB-4186-9215-F23A255B32F9}" sibTransId="{D06AA76E-FA10-44F9-BDB3-0C9C208B363E}"/>
    <dgm:cxn modelId="{CB1E734C-1E23-4E6F-8376-EAC7F310BA0A}" srcId="{5736EBF8-C587-414C-BFA6-BDF6B77E5A49}" destId="{53AD1E91-0C74-4F5F-BE91-0FDB2C1DA5A0}" srcOrd="5" destOrd="0" parTransId="{D32D83C3-6812-4D41-B2C9-F312667CFE61}" sibTransId="{1F580661-8E35-4F1C-ABB7-8F6F4D77469E}"/>
    <dgm:cxn modelId="{99CBDAE6-A160-403F-8161-9806AE4BC13B}" srcId="{5736EBF8-C587-414C-BFA6-BDF6B77E5A49}" destId="{E5F63B39-0037-4D3F-BE76-96DADF1BC20D}" srcOrd="3" destOrd="0" parTransId="{8D0A0393-7C81-4C97-829D-158CF6513AAD}" sibTransId="{A6DF21E2-A561-4E37-970B-EA41C87363EA}"/>
    <dgm:cxn modelId="{BE89CF6C-859A-4D01-AB34-3DF0935E92FF}" type="presOf" srcId="{F57B9A11-CADF-4FCF-8D81-8ABED81CC546}" destId="{E5FD7C51-E538-4D82-8694-083D175FA9DC}" srcOrd="1" destOrd="0" presId="urn:microsoft.com/office/officeart/2005/8/layout/list1"/>
    <dgm:cxn modelId="{1180FF53-089E-4C51-9264-F7F464949481}" type="presOf" srcId="{E5F63B39-0037-4D3F-BE76-96DADF1BC20D}" destId="{40677740-3716-46AE-AF6E-197F57931AE1}" srcOrd="1" destOrd="0" presId="urn:microsoft.com/office/officeart/2005/8/layout/list1"/>
    <dgm:cxn modelId="{A8A38EC9-7B41-4B61-978E-909FF36F347F}" type="presOf" srcId="{F16DD442-6BBE-4702-9FA0-9C1AB44DE42F}" destId="{9A32CD98-7B80-4A59-8C4A-7E2D08B804B6}" srcOrd="1" destOrd="0" presId="urn:microsoft.com/office/officeart/2005/8/layout/list1"/>
    <dgm:cxn modelId="{99DF69B4-44A2-47E9-8513-BFA6F2FB85A1}" type="presParOf" srcId="{3D86EB37-09D2-413F-85F5-CF2B701BFBAF}" destId="{233460C9-D424-4BC4-B9F2-B6EFC9ABFE10}" srcOrd="0" destOrd="0" presId="urn:microsoft.com/office/officeart/2005/8/layout/list1"/>
    <dgm:cxn modelId="{F2C7F80D-B299-4725-A8A0-883B5DD74040}" type="presParOf" srcId="{233460C9-D424-4BC4-B9F2-B6EFC9ABFE10}" destId="{6D245A2A-A82B-41F6-BB7D-8B444838F832}" srcOrd="0" destOrd="0" presId="urn:microsoft.com/office/officeart/2005/8/layout/list1"/>
    <dgm:cxn modelId="{686095F3-C95F-4A5A-88B2-A8FE590CE941}" type="presParOf" srcId="{233460C9-D424-4BC4-B9F2-B6EFC9ABFE10}" destId="{9A32CD98-7B80-4A59-8C4A-7E2D08B804B6}" srcOrd="1" destOrd="0" presId="urn:microsoft.com/office/officeart/2005/8/layout/list1"/>
    <dgm:cxn modelId="{118B9BE0-4D39-42DC-868D-EA02B95E374D}" type="presParOf" srcId="{3D86EB37-09D2-413F-85F5-CF2B701BFBAF}" destId="{C2C174FA-BA6E-489B-AB81-A6D0E431186A}" srcOrd="1" destOrd="0" presId="urn:microsoft.com/office/officeart/2005/8/layout/list1"/>
    <dgm:cxn modelId="{745D8232-7DCA-43EF-931D-24B5659FE0F5}" type="presParOf" srcId="{3D86EB37-09D2-413F-85F5-CF2B701BFBAF}" destId="{B6F071B7-5DD3-4F43-9D00-D52E91CBD301}" srcOrd="2" destOrd="0" presId="urn:microsoft.com/office/officeart/2005/8/layout/list1"/>
    <dgm:cxn modelId="{D179679F-3E6D-4465-A227-0E74522CF1E0}" type="presParOf" srcId="{3D86EB37-09D2-413F-85F5-CF2B701BFBAF}" destId="{B3CF09F1-4006-4844-A3E9-C365753B94D8}" srcOrd="3" destOrd="0" presId="urn:microsoft.com/office/officeart/2005/8/layout/list1"/>
    <dgm:cxn modelId="{39F1AEC4-32A4-4CD6-9D18-D6DFDD413BCD}" type="presParOf" srcId="{3D86EB37-09D2-413F-85F5-CF2B701BFBAF}" destId="{A704BD80-1FD8-4BC1-A6FA-FB7A09F54541}" srcOrd="4" destOrd="0" presId="urn:microsoft.com/office/officeart/2005/8/layout/list1"/>
    <dgm:cxn modelId="{F8A6EA17-8131-4811-A266-5D638F07EF01}" type="presParOf" srcId="{A704BD80-1FD8-4BC1-A6FA-FB7A09F54541}" destId="{74C1AE3A-54D1-4FE8-939A-505A0A74E673}" srcOrd="0" destOrd="0" presId="urn:microsoft.com/office/officeart/2005/8/layout/list1"/>
    <dgm:cxn modelId="{94F30D52-740D-4C94-9A81-232FED47077E}" type="presParOf" srcId="{A704BD80-1FD8-4BC1-A6FA-FB7A09F54541}" destId="{D5317E36-D60F-4668-875E-F7ACE6443DF2}" srcOrd="1" destOrd="0" presId="urn:microsoft.com/office/officeart/2005/8/layout/list1"/>
    <dgm:cxn modelId="{66C7665D-AD1E-4C0B-A1DF-0649C47DA27F}" type="presParOf" srcId="{3D86EB37-09D2-413F-85F5-CF2B701BFBAF}" destId="{581D137D-2EEA-4CAC-AAA1-80731D01B72E}" srcOrd="5" destOrd="0" presId="urn:microsoft.com/office/officeart/2005/8/layout/list1"/>
    <dgm:cxn modelId="{A5F84581-9B7B-4174-AB5E-793F7A7D25D6}" type="presParOf" srcId="{3D86EB37-09D2-413F-85F5-CF2B701BFBAF}" destId="{05B22C69-9019-493E-8033-0B91E985F47D}" srcOrd="6" destOrd="0" presId="urn:microsoft.com/office/officeart/2005/8/layout/list1"/>
    <dgm:cxn modelId="{6F2EB6A8-B572-46D1-8B71-582C5376FBFA}" type="presParOf" srcId="{3D86EB37-09D2-413F-85F5-CF2B701BFBAF}" destId="{945F9623-729A-49B3-BFE2-F08E30FA8AD6}" srcOrd="7" destOrd="0" presId="urn:microsoft.com/office/officeart/2005/8/layout/list1"/>
    <dgm:cxn modelId="{EAF31086-A675-43F2-A336-1328767EECA3}" type="presParOf" srcId="{3D86EB37-09D2-413F-85F5-CF2B701BFBAF}" destId="{FDAAC50D-B73B-4E2C-A5A5-131636438363}" srcOrd="8" destOrd="0" presId="urn:microsoft.com/office/officeart/2005/8/layout/list1"/>
    <dgm:cxn modelId="{4E37A0DD-B350-4AAB-930E-992FC5135B67}" type="presParOf" srcId="{FDAAC50D-B73B-4E2C-A5A5-131636438363}" destId="{5E43A39C-675E-4FD5-95DE-EF709632E86A}" srcOrd="0" destOrd="0" presId="urn:microsoft.com/office/officeart/2005/8/layout/list1"/>
    <dgm:cxn modelId="{749F4B95-173F-4560-8245-D6A88C1DD73F}" type="presParOf" srcId="{FDAAC50D-B73B-4E2C-A5A5-131636438363}" destId="{7B18A317-DEA6-4D54-A448-CA2825E63DAB}" srcOrd="1" destOrd="0" presId="urn:microsoft.com/office/officeart/2005/8/layout/list1"/>
    <dgm:cxn modelId="{97A1C7B9-8BD0-4A8E-8E2C-A9479BCAB309}" type="presParOf" srcId="{3D86EB37-09D2-413F-85F5-CF2B701BFBAF}" destId="{7DA78E48-CF4C-4DC0-A65E-8A54727B22F5}" srcOrd="9" destOrd="0" presId="urn:microsoft.com/office/officeart/2005/8/layout/list1"/>
    <dgm:cxn modelId="{5605DF46-32C7-494E-B386-EB849195AE09}" type="presParOf" srcId="{3D86EB37-09D2-413F-85F5-CF2B701BFBAF}" destId="{C895A742-D555-49C8-BA32-EB6CD17C8B08}" srcOrd="10" destOrd="0" presId="urn:microsoft.com/office/officeart/2005/8/layout/list1"/>
    <dgm:cxn modelId="{33F7384B-AC09-4567-9F0F-8C3CF3B7CE55}" type="presParOf" srcId="{3D86EB37-09D2-413F-85F5-CF2B701BFBAF}" destId="{3C525D48-C775-44D4-AA50-C157D32B99B2}" srcOrd="11" destOrd="0" presId="urn:microsoft.com/office/officeart/2005/8/layout/list1"/>
    <dgm:cxn modelId="{FED8C226-E586-4BB3-ADE8-7871C32523E7}" type="presParOf" srcId="{3D86EB37-09D2-413F-85F5-CF2B701BFBAF}" destId="{71F60874-57E4-4493-96D4-8E6FB591A09A}" srcOrd="12" destOrd="0" presId="urn:microsoft.com/office/officeart/2005/8/layout/list1"/>
    <dgm:cxn modelId="{4DEE4164-AA6D-42A5-966E-BD6D7052D7B9}" type="presParOf" srcId="{71F60874-57E4-4493-96D4-8E6FB591A09A}" destId="{5C27E658-4109-4E01-B129-FD4C821062B7}" srcOrd="0" destOrd="0" presId="urn:microsoft.com/office/officeart/2005/8/layout/list1"/>
    <dgm:cxn modelId="{B659CB1B-4375-4E3D-9C78-BB0059018D52}" type="presParOf" srcId="{71F60874-57E4-4493-96D4-8E6FB591A09A}" destId="{40677740-3716-46AE-AF6E-197F57931AE1}" srcOrd="1" destOrd="0" presId="urn:microsoft.com/office/officeart/2005/8/layout/list1"/>
    <dgm:cxn modelId="{FC8D3BBA-E82E-4EF1-A3C7-123264431E60}" type="presParOf" srcId="{3D86EB37-09D2-413F-85F5-CF2B701BFBAF}" destId="{A9443451-BACB-4F43-8B3D-DA100DA89838}" srcOrd="13" destOrd="0" presId="urn:microsoft.com/office/officeart/2005/8/layout/list1"/>
    <dgm:cxn modelId="{30D67806-4867-4E92-8765-128529E6EFDC}" type="presParOf" srcId="{3D86EB37-09D2-413F-85F5-CF2B701BFBAF}" destId="{029C78B3-C065-4134-B614-8A1FCA0F9866}" srcOrd="14" destOrd="0" presId="urn:microsoft.com/office/officeart/2005/8/layout/list1"/>
    <dgm:cxn modelId="{B878566D-0886-408F-B435-7CF193373DEA}" type="presParOf" srcId="{3D86EB37-09D2-413F-85F5-CF2B701BFBAF}" destId="{711A1B4D-FFF3-41BA-BB5C-E2EE880F5835}" srcOrd="15" destOrd="0" presId="urn:microsoft.com/office/officeart/2005/8/layout/list1"/>
    <dgm:cxn modelId="{F07D895F-7E62-4AA9-83C8-5B926B055CBE}" type="presParOf" srcId="{3D86EB37-09D2-413F-85F5-CF2B701BFBAF}" destId="{613365F8-B932-4BB5-89B3-9DA2C47A2F03}" srcOrd="16" destOrd="0" presId="urn:microsoft.com/office/officeart/2005/8/layout/list1"/>
    <dgm:cxn modelId="{E1AD174B-6949-4AB6-9044-B802BE9EC41C}" type="presParOf" srcId="{613365F8-B932-4BB5-89B3-9DA2C47A2F03}" destId="{D501AF3D-EAAC-4503-ABDF-D9A1A439860A}" srcOrd="0" destOrd="0" presId="urn:microsoft.com/office/officeart/2005/8/layout/list1"/>
    <dgm:cxn modelId="{98E6FE75-4F70-48AB-AFF2-54E51B7AF459}" type="presParOf" srcId="{613365F8-B932-4BB5-89B3-9DA2C47A2F03}" destId="{E5FD7C51-E538-4D82-8694-083D175FA9DC}" srcOrd="1" destOrd="0" presId="urn:microsoft.com/office/officeart/2005/8/layout/list1"/>
    <dgm:cxn modelId="{F980A3B8-E459-4965-B028-12911CA7499A}" type="presParOf" srcId="{3D86EB37-09D2-413F-85F5-CF2B701BFBAF}" destId="{CEC85111-2615-4E8D-9741-4652E09C85C3}" srcOrd="17" destOrd="0" presId="urn:microsoft.com/office/officeart/2005/8/layout/list1"/>
    <dgm:cxn modelId="{E5E131F5-5D5E-4F60-ACD9-EE0ED4DC9B00}" type="presParOf" srcId="{3D86EB37-09D2-413F-85F5-CF2B701BFBAF}" destId="{30784D77-6E66-42C4-80BC-F8332C94787D}" srcOrd="18" destOrd="0" presId="urn:microsoft.com/office/officeart/2005/8/layout/list1"/>
    <dgm:cxn modelId="{0D904061-C581-4A80-A12C-E9A3D85C8A92}" type="presParOf" srcId="{3D86EB37-09D2-413F-85F5-CF2B701BFBAF}" destId="{EA2EE9F1-5A5E-4B1A-B21E-A96E8EDEF67E}" srcOrd="19" destOrd="0" presId="urn:microsoft.com/office/officeart/2005/8/layout/list1"/>
    <dgm:cxn modelId="{39F9FB86-4820-4EA7-BDDF-C041E0025C43}" type="presParOf" srcId="{3D86EB37-09D2-413F-85F5-CF2B701BFBAF}" destId="{0F20E248-4E91-4696-878D-59B0CA1B5D47}" srcOrd="20" destOrd="0" presId="urn:microsoft.com/office/officeart/2005/8/layout/list1"/>
    <dgm:cxn modelId="{5FFFB544-FE85-44EB-AA24-C3173FD37F60}" type="presParOf" srcId="{0F20E248-4E91-4696-878D-59B0CA1B5D47}" destId="{C80F3090-AAD1-43CD-B9F6-31B9E8A7E386}" srcOrd="0" destOrd="0" presId="urn:microsoft.com/office/officeart/2005/8/layout/list1"/>
    <dgm:cxn modelId="{CDE19A9A-FD83-4A47-8F67-E79DD9E815B5}" type="presParOf" srcId="{0F20E248-4E91-4696-878D-59B0CA1B5D47}" destId="{D8470DF0-0ED7-4914-ADD9-612ED578EB2B}" srcOrd="1" destOrd="0" presId="urn:microsoft.com/office/officeart/2005/8/layout/list1"/>
    <dgm:cxn modelId="{FAF083A4-A0A6-463A-AC08-9D56E14DD24C}" type="presParOf" srcId="{3D86EB37-09D2-413F-85F5-CF2B701BFBAF}" destId="{5BB37F53-D586-4F09-BC3F-2A6F118BD3E5}" srcOrd="21" destOrd="0" presId="urn:microsoft.com/office/officeart/2005/8/layout/list1"/>
    <dgm:cxn modelId="{721EB56C-0F7A-4621-B5F8-E113439AF6B0}" type="presParOf" srcId="{3D86EB37-09D2-413F-85F5-CF2B701BFBAF}" destId="{6E8DCA5E-8EDC-4F09-BA26-12FA5ADABA9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36EBF8-C587-414C-BFA6-BDF6B77E5A49}" type="doc">
      <dgm:prSet loTypeId="urn:microsoft.com/office/officeart/2008/layout/VerticalAccen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16DD442-6BBE-4702-9FA0-9C1AB44DE42F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Hardware</a:t>
          </a:r>
          <a:endParaRPr lang="id-ID" dirty="0">
            <a:solidFill>
              <a:schemeClr val="tx1"/>
            </a:solidFill>
          </a:endParaRPr>
        </a:p>
      </dgm:t>
    </dgm:pt>
    <dgm:pt modelId="{6565AFD2-22BB-4186-9215-F23A255B32F9}" type="parTrans" cxnId="{662BC5E6-83E6-400C-AAC6-6F5E41139352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D06AA76E-FA10-44F9-BDB3-0C9C208B363E}" type="sibTrans" cxnId="{662BC5E6-83E6-400C-AAC6-6F5E41139352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EAFDFB56-9B3C-4379-A427-4664708B8719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Software</a:t>
          </a:r>
          <a:endParaRPr lang="id-ID" dirty="0">
            <a:solidFill>
              <a:schemeClr val="tx1"/>
            </a:solidFill>
          </a:endParaRPr>
        </a:p>
      </dgm:t>
    </dgm:pt>
    <dgm:pt modelId="{558A4FA2-9649-4E0B-B787-D45508482C92}" type="parTrans" cxnId="{B2ED5EEB-9892-4319-A79A-B1483DC0F0D2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A916DA2D-53D3-4408-8294-5254723CB537}" type="sibTrans" cxnId="{B2ED5EEB-9892-4319-A79A-B1483DC0F0D2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10CDAD7A-2B5A-46B3-963D-8D2D5B884A51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Brainware</a:t>
          </a:r>
          <a:endParaRPr lang="id-ID" dirty="0">
            <a:solidFill>
              <a:schemeClr val="tx1"/>
            </a:solidFill>
          </a:endParaRPr>
        </a:p>
      </dgm:t>
    </dgm:pt>
    <dgm:pt modelId="{71E65319-3675-44BF-8403-4BDA697115CB}" type="parTrans" cxnId="{20BA7C9B-CF80-45D5-ABEF-2E0BB5D4E642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C33DEC76-4338-43F3-A022-54D82FFC0A54}" type="sibTrans" cxnId="{20BA7C9B-CF80-45D5-ABEF-2E0BB5D4E642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BCCDD19E-326F-4F85-97A5-65F7B7C567C5}" type="pres">
      <dgm:prSet presAssocID="{5736EBF8-C587-414C-BFA6-BDF6B77E5A4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id-ID"/>
        </a:p>
      </dgm:t>
    </dgm:pt>
    <dgm:pt modelId="{C9D805A8-21D9-41B2-A52D-21F8540D92F5}" type="pres">
      <dgm:prSet presAssocID="{F16DD442-6BBE-4702-9FA0-9C1AB44DE42F}" presName="parenttextcomposite" presStyleCnt="0"/>
      <dgm:spPr/>
    </dgm:pt>
    <dgm:pt modelId="{DC64B9E5-8D1F-41C0-81E7-491E43693368}" type="pres">
      <dgm:prSet presAssocID="{F16DD442-6BBE-4702-9FA0-9C1AB44DE42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9179F4-183C-4D64-9768-C07998A7E7FD}" type="pres">
      <dgm:prSet presAssocID="{F16DD442-6BBE-4702-9FA0-9C1AB44DE42F}" presName="parallelogramComposite" presStyleCnt="0"/>
      <dgm:spPr/>
    </dgm:pt>
    <dgm:pt modelId="{22053623-90AF-4FAE-A6B2-7F996FDA12E0}" type="pres">
      <dgm:prSet presAssocID="{F16DD442-6BBE-4702-9FA0-9C1AB44DE42F}" presName="parallelogram1" presStyleLbl="alignNode1" presStyleIdx="0" presStyleCnt="21"/>
      <dgm:spPr/>
    </dgm:pt>
    <dgm:pt modelId="{FA15077C-FE4D-4949-89D3-EB2AAB2C6409}" type="pres">
      <dgm:prSet presAssocID="{F16DD442-6BBE-4702-9FA0-9C1AB44DE42F}" presName="parallelogram2" presStyleLbl="alignNode1" presStyleIdx="1" presStyleCnt="21"/>
      <dgm:spPr/>
    </dgm:pt>
    <dgm:pt modelId="{C179DD24-3A31-4C1F-81CD-6418AB9C7C4C}" type="pres">
      <dgm:prSet presAssocID="{F16DD442-6BBE-4702-9FA0-9C1AB44DE42F}" presName="parallelogram3" presStyleLbl="alignNode1" presStyleIdx="2" presStyleCnt="21"/>
      <dgm:spPr/>
    </dgm:pt>
    <dgm:pt modelId="{DE504B62-EA56-48EA-BB34-0BCD0D7D520B}" type="pres">
      <dgm:prSet presAssocID="{F16DD442-6BBE-4702-9FA0-9C1AB44DE42F}" presName="parallelogram4" presStyleLbl="alignNode1" presStyleIdx="3" presStyleCnt="21"/>
      <dgm:spPr/>
    </dgm:pt>
    <dgm:pt modelId="{5EA943EA-C94A-4B01-9B3D-0CB0AE20C6E4}" type="pres">
      <dgm:prSet presAssocID="{F16DD442-6BBE-4702-9FA0-9C1AB44DE42F}" presName="parallelogram5" presStyleLbl="alignNode1" presStyleIdx="4" presStyleCnt="21"/>
      <dgm:spPr/>
    </dgm:pt>
    <dgm:pt modelId="{2D640C6B-D91D-483F-B44B-86941CFBA640}" type="pres">
      <dgm:prSet presAssocID="{F16DD442-6BBE-4702-9FA0-9C1AB44DE42F}" presName="parallelogram6" presStyleLbl="alignNode1" presStyleIdx="5" presStyleCnt="21"/>
      <dgm:spPr/>
    </dgm:pt>
    <dgm:pt modelId="{E19F1EC9-7CD0-4DD3-969E-2A688C1ABFFB}" type="pres">
      <dgm:prSet presAssocID="{F16DD442-6BBE-4702-9FA0-9C1AB44DE42F}" presName="parallelogram7" presStyleLbl="alignNode1" presStyleIdx="6" presStyleCnt="21"/>
      <dgm:spPr/>
    </dgm:pt>
    <dgm:pt modelId="{68CB4362-8642-408F-A40D-C423ED9257F9}" type="pres">
      <dgm:prSet presAssocID="{D06AA76E-FA10-44F9-BDB3-0C9C208B363E}" presName="sibTrans" presStyleCnt="0"/>
      <dgm:spPr/>
    </dgm:pt>
    <dgm:pt modelId="{1B72FAA1-C516-477A-AD45-75840E00AF52}" type="pres">
      <dgm:prSet presAssocID="{EAFDFB56-9B3C-4379-A427-4664708B8719}" presName="parenttextcomposite" presStyleCnt="0"/>
      <dgm:spPr/>
    </dgm:pt>
    <dgm:pt modelId="{17D29868-C353-4789-B712-0D5D7A606184}" type="pres">
      <dgm:prSet presAssocID="{EAFDFB56-9B3C-4379-A427-4664708B8719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0FCFE0-A14E-4329-B076-AFEB88CCD0F4}" type="pres">
      <dgm:prSet presAssocID="{EAFDFB56-9B3C-4379-A427-4664708B8719}" presName="parallelogramComposite" presStyleCnt="0"/>
      <dgm:spPr/>
    </dgm:pt>
    <dgm:pt modelId="{96A9B1E9-E449-4E6F-92B2-6069E3DD8E0E}" type="pres">
      <dgm:prSet presAssocID="{EAFDFB56-9B3C-4379-A427-4664708B8719}" presName="parallelogram1" presStyleLbl="alignNode1" presStyleIdx="7" presStyleCnt="21"/>
      <dgm:spPr/>
    </dgm:pt>
    <dgm:pt modelId="{72B4C10F-0EE8-477E-BBB9-E4CC4B57D328}" type="pres">
      <dgm:prSet presAssocID="{EAFDFB56-9B3C-4379-A427-4664708B8719}" presName="parallelogram2" presStyleLbl="alignNode1" presStyleIdx="8" presStyleCnt="21"/>
      <dgm:spPr/>
    </dgm:pt>
    <dgm:pt modelId="{01529D9A-350D-409D-84C8-91320FBA2CCF}" type="pres">
      <dgm:prSet presAssocID="{EAFDFB56-9B3C-4379-A427-4664708B8719}" presName="parallelogram3" presStyleLbl="alignNode1" presStyleIdx="9" presStyleCnt="21"/>
      <dgm:spPr/>
    </dgm:pt>
    <dgm:pt modelId="{0952639D-C5EC-49A6-955C-57D120A7E83C}" type="pres">
      <dgm:prSet presAssocID="{EAFDFB56-9B3C-4379-A427-4664708B8719}" presName="parallelogram4" presStyleLbl="alignNode1" presStyleIdx="10" presStyleCnt="21"/>
      <dgm:spPr/>
    </dgm:pt>
    <dgm:pt modelId="{E77B6550-ED9C-44B1-AED1-61FFAFE940F7}" type="pres">
      <dgm:prSet presAssocID="{EAFDFB56-9B3C-4379-A427-4664708B8719}" presName="parallelogram5" presStyleLbl="alignNode1" presStyleIdx="11" presStyleCnt="21"/>
      <dgm:spPr/>
    </dgm:pt>
    <dgm:pt modelId="{90DCA041-7F52-408B-A402-57B6FE7C0AC6}" type="pres">
      <dgm:prSet presAssocID="{EAFDFB56-9B3C-4379-A427-4664708B8719}" presName="parallelogram6" presStyleLbl="alignNode1" presStyleIdx="12" presStyleCnt="21"/>
      <dgm:spPr/>
    </dgm:pt>
    <dgm:pt modelId="{765AF4A5-1CEF-4468-B11B-82BCCF3D6E45}" type="pres">
      <dgm:prSet presAssocID="{EAFDFB56-9B3C-4379-A427-4664708B8719}" presName="parallelogram7" presStyleLbl="alignNode1" presStyleIdx="13" presStyleCnt="21"/>
      <dgm:spPr/>
    </dgm:pt>
    <dgm:pt modelId="{656B2E34-A797-4FBA-918F-6ABE403CF2AC}" type="pres">
      <dgm:prSet presAssocID="{A916DA2D-53D3-4408-8294-5254723CB537}" presName="sibTrans" presStyleCnt="0"/>
      <dgm:spPr/>
    </dgm:pt>
    <dgm:pt modelId="{10945EBE-2989-43A3-BFA6-13348D361C59}" type="pres">
      <dgm:prSet presAssocID="{10CDAD7A-2B5A-46B3-963D-8D2D5B884A51}" presName="parenttextcomposite" presStyleCnt="0"/>
      <dgm:spPr/>
    </dgm:pt>
    <dgm:pt modelId="{3C38DE93-2B21-4194-83F4-59803DAC9DF0}" type="pres">
      <dgm:prSet presAssocID="{10CDAD7A-2B5A-46B3-963D-8D2D5B884A5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B989B-AC49-43DF-AB3E-05EE941C2119}" type="pres">
      <dgm:prSet presAssocID="{10CDAD7A-2B5A-46B3-963D-8D2D5B884A51}" presName="parallelogramComposite" presStyleCnt="0"/>
      <dgm:spPr/>
    </dgm:pt>
    <dgm:pt modelId="{C61349BA-0611-4220-B6F9-413AB0AB1FF7}" type="pres">
      <dgm:prSet presAssocID="{10CDAD7A-2B5A-46B3-963D-8D2D5B884A51}" presName="parallelogram1" presStyleLbl="alignNode1" presStyleIdx="14" presStyleCnt="21"/>
      <dgm:spPr/>
    </dgm:pt>
    <dgm:pt modelId="{FBE7F130-9E92-4CE9-BBCA-E8A4718EC812}" type="pres">
      <dgm:prSet presAssocID="{10CDAD7A-2B5A-46B3-963D-8D2D5B884A51}" presName="parallelogram2" presStyleLbl="alignNode1" presStyleIdx="15" presStyleCnt="21"/>
      <dgm:spPr/>
    </dgm:pt>
    <dgm:pt modelId="{1128E742-826B-46CE-AE75-77667ABE805B}" type="pres">
      <dgm:prSet presAssocID="{10CDAD7A-2B5A-46B3-963D-8D2D5B884A51}" presName="parallelogram3" presStyleLbl="alignNode1" presStyleIdx="16" presStyleCnt="21"/>
      <dgm:spPr/>
    </dgm:pt>
    <dgm:pt modelId="{CAD551A0-1DF1-4AF3-B383-7C1523ADBC36}" type="pres">
      <dgm:prSet presAssocID="{10CDAD7A-2B5A-46B3-963D-8D2D5B884A51}" presName="parallelogram4" presStyleLbl="alignNode1" presStyleIdx="17" presStyleCnt="21"/>
      <dgm:spPr/>
    </dgm:pt>
    <dgm:pt modelId="{D6A5914D-0B8C-4E68-B85C-C1FC3E3F73A6}" type="pres">
      <dgm:prSet presAssocID="{10CDAD7A-2B5A-46B3-963D-8D2D5B884A51}" presName="parallelogram5" presStyleLbl="alignNode1" presStyleIdx="18" presStyleCnt="21"/>
      <dgm:spPr/>
    </dgm:pt>
    <dgm:pt modelId="{5C85326E-E42E-4371-A1EA-694D86C9BF1E}" type="pres">
      <dgm:prSet presAssocID="{10CDAD7A-2B5A-46B3-963D-8D2D5B884A51}" presName="parallelogram6" presStyleLbl="alignNode1" presStyleIdx="19" presStyleCnt="21"/>
      <dgm:spPr/>
    </dgm:pt>
    <dgm:pt modelId="{D9848A6C-8BF8-4AB1-A399-5283C1B1F90C}" type="pres">
      <dgm:prSet presAssocID="{10CDAD7A-2B5A-46B3-963D-8D2D5B884A51}" presName="parallelogram7" presStyleLbl="alignNode1" presStyleIdx="20" presStyleCnt="21"/>
      <dgm:spPr/>
    </dgm:pt>
  </dgm:ptLst>
  <dgm:cxnLst>
    <dgm:cxn modelId="{B2ED5EEB-9892-4319-A79A-B1483DC0F0D2}" srcId="{5736EBF8-C587-414C-BFA6-BDF6B77E5A49}" destId="{EAFDFB56-9B3C-4379-A427-4664708B8719}" srcOrd="1" destOrd="0" parTransId="{558A4FA2-9649-4E0B-B787-D45508482C92}" sibTransId="{A916DA2D-53D3-4408-8294-5254723CB537}"/>
    <dgm:cxn modelId="{20BA7C9B-CF80-45D5-ABEF-2E0BB5D4E642}" srcId="{5736EBF8-C587-414C-BFA6-BDF6B77E5A49}" destId="{10CDAD7A-2B5A-46B3-963D-8D2D5B884A51}" srcOrd="2" destOrd="0" parTransId="{71E65319-3675-44BF-8403-4BDA697115CB}" sibTransId="{C33DEC76-4338-43F3-A022-54D82FFC0A54}"/>
    <dgm:cxn modelId="{662BC5E6-83E6-400C-AAC6-6F5E41139352}" srcId="{5736EBF8-C587-414C-BFA6-BDF6B77E5A49}" destId="{F16DD442-6BBE-4702-9FA0-9C1AB44DE42F}" srcOrd="0" destOrd="0" parTransId="{6565AFD2-22BB-4186-9215-F23A255B32F9}" sibTransId="{D06AA76E-FA10-44F9-BDB3-0C9C208B363E}"/>
    <dgm:cxn modelId="{4DFDADD9-47C4-4503-A670-8EDDD32B0A3F}" type="presOf" srcId="{F16DD442-6BBE-4702-9FA0-9C1AB44DE42F}" destId="{DC64B9E5-8D1F-41C0-81E7-491E43693368}" srcOrd="0" destOrd="0" presId="urn:microsoft.com/office/officeart/2008/layout/VerticalAccentList"/>
    <dgm:cxn modelId="{F9B050AE-FAAD-40F4-9C1A-189CC06BF284}" type="presOf" srcId="{EAFDFB56-9B3C-4379-A427-4664708B8719}" destId="{17D29868-C353-4789-B712-0D5D7A606184}" srcOrd="0" destOrd="0" presId="urn:microsoft.com/office/officeart/2008/layout/VerticalAccentList"/>
    <dgm:cxn modelId="{FF779B90-1812-4399-8540-CF857C63FDA2}" type="presOf" srcId="{10CDAD7A-2B5A-46B3-963D-8D2D5B884A51}" destId="{3C38DE93-2B21-4194-83F4-59803DAC9DF0}" srcOrd="0" destOrd="0" presId="urn:microsoft.com/office/officeart/2008/layout/VerticalAccentList"/>
    <dgm:cxn modelId="{0FF72C75-8F28-4643-BE76-DEC2F955879C}" type="presOf" srcId="{5736EBF8-C587-414C-BFA6-BDF6B77E5A49}" destId="{BCCDD19E-326F-4F85-97A5-65F7B7C567C5}" srcOrd="0" destOrd="0" presId="urn:microsoft.com/office/officeart/2008/layout/VerticalAccentList"/>
    <dgm:cxn modelId="{C85461D1-B29B-41C2-AE48-DB98808837DB}" type="presParOf" srcId="{BCCDD19E-326F-4F85-97A5-65F7B7C567C5}" destId="{C9D805A8-21D9-41B2-A52D-21F8540D92F5}" srcOrd="0" destOrd="0" presId="urn:microsoft.com/office/officeart/2008/layout/VerticalAccentList"/>
    <dgm:cxn modelId="{72166FE2-F7EF-4846-AFC2-FA31D198FD5D}" type="presParOf" srcId="{C9D805A8-21D9-41B2-A52D-21F8540D92F5}" destId="{DC64B9E5-8D1F-41C0-81E7-491E43693368}" srcOrd="0" destOrd="0" presId="urn:microsoft.com/office/officeart/2008/layout/VerticalAccentList"/>
    <dgm:cxn modelId="{97211BBB-2C71-42C0-AF4C-442D0418A846}" type="presParOf" srcId="{BCCDD19E-326F-4F85-97A5-65F7B7C567C5}" destId="{569179F4-183C-4D64-9768-C07998A7E7FD}" srcOrd="1" destOrd="0" presId="urn:microsoft.com/office/officeart/2008/layout/VerticalAccentList"/>
    <dgm:cxn modelId="{5B306548-2437-48B5-8D34-EB3C00E84410}" type="presParOf" srcId="{569179F4-183C-4D64-9768-C07998A7E7FD}" destId="{22053623-90AF-4FAE-A6B2-7F996FDA12E0}" srcOrd="0" destOrd="0" presId="urn:microsoft.com/office/officeart/2008/layout/VerticalAccentList"/>
    <dgm:cxn modelId="{418893BA-9897-4FEB-81C6-559497A5337B}" type="presParOf" srcId="{569179F4-183C-4D64-9768-C07998A7E7FD}" destId="{FA15077C-FE4D-4949-89D3-EB2AAB2C6409}" srcOrd="1" destOrd="0" presId="urn:microsoft.com/office/officeart/2008/layout/VerticalAccentList"/>
    <dgm:cxn modelId="{CFF4F7A0-D8A5-49D5-B615-328CE2A26956}" type="presParOf" srcId="{569179F4-183C-4D64-9768-C07998A7E7FD}" destId="{C179DD24-3A31-4C1F-81CD-6418AB9C7C4C}" srcOrd="2" destOrd="0" presId="urn:microsoft.com/office/officeart/2008/layout/VerticalAccentList"/>
    <dgm:cxn modelId="{D7D026B7-C027-4951-BBE9-3D8AE7CF5368}" type="presParOf" srcId="{569179F4-183C-4D64-9768-C07998A7E7FD}" destId="{DE504B62-EA56-48EA-BB34-0BCD0D7D520B}" srcOrd="3" destOrd="0" presId="urn:microsoft.com/office/officeart/2008/layout/VerticalAccentList"/>
    <dgm:cxn modelId="{173A7C0C-921C-48C6-B57A-BBA8A200506F}" type="presParOf" srcId="{569179F4-183C-4D64-9768-C07998A7E7FD}" destId="{5EA943EA-C94A-4B01-9B3D-0CB0AE20C6E4}" srcOrd="4" destOrd="0" presId="urn:microsoft.com/office/officeart/2008/layout/VerticalAccentList"/>
    <dgm:cxn modelId="{F8DB8A43-B200-4B8D-BD73-9995314EF422}" type="presParOf" srcId="{569179F4-183C-4D64-9768-C07998A7E7FD}" destId="{2D640C6B-D91D-483F-B44B-86941CFBA640}" srcOrd="5" destOrd="0" presId="urn:microsoft.com/office/officeart/2008/layout/VerticalAccentList"/>
    <dgm:cxn modelId="{42F8149F-7917-4EDD-B953-E83B45C3C2FE}" type="presParOf" srcId="{569179F4-183C-4D64-9768-C07998A7E7FD}" destId="{E19F1EC9-7CD0-4DD3-969E-2A688C1ABFFB}" srcOrd="6" destOrd="0" presId="urn:microsoft.com/office/officeart/2008/layout/VerticalAccentList"/>
    <dgm:cxn modelId="{CF6ACD60-59F3-4D72-818D-F37D3CE5DD3F}" type="presParOf" srcId="{BCCDD19E-326F-4F85-97A5-65F7B7C567C5}" destId="{68CB4362-8642-408F-A40D-C423ED9257F9}" srcOrd="2" destOrd="0" presId="urn:microsoft.com/office/officeart/2008/layout/VerticalAccentList"/>
    <dgm:cxn modelId="{E04B5394-4472-4216-B6E1-D1713D88054D}" type="presParOf" srcId="{BCCDD19E-326F-4F85-97A5-65F7B7C567C5}" destId="{1B72FAA1-C516-477A-AD45-75840E00AF52}" srcOrd="3" destOrd="0" presId="urn:microsoft.com/office/officeart/2008/layout/VerticalAccentList"/>
    <dgm:cxn modelId="{61C374AE-5411-4086-915A-DA8C5C0EC8BD}" type="presParOf" srcId="{1B72FAA1-C516-477A-AD45-75840E00AF52}" destId="{17D29868-C353-4789-B712-0D5D7A606184}" srcOrd="0" destOrd="0" presId="urn:microsoft.com/office/officeart/2008/layout/VerticalAccentList"/>
    <dgm:cxn modelId="{DF52EC46-633D-4DFA-9475-01473C5DD460}" type="presParOf" srcId="{BCCDD19E-326F-4F85-97A5-65F7B7C567C5}" destId="{BE0FCFE0-A14E-4329-B076-AFEB88CCD0F4}" srcOrd="4" destOrd="0" presId="urn:microsoft.com/office/officeart/2008/layout/VerticalAccentList"/>
    <dgm:cxn modelId="{C2A3BCE4-2CAE-44FA-8ED5-368F89B13BCE}" type="presParOf" srcId="{BE0FCFE0-A14E-4329-B076-AFEB88CCD0F4}" destId="{96A9B1E9-E449-4E6F-92B2-6069E3DD8E0E}" srcOrd="0" destOrd="0" presId="urn:microsoft.com/office/officeart/2008/layout/VerticalAccentList"/>
    <dgm:cxn modelId="{9386B5AD-9E62-43D2-B906-EAA7A58733B2}" type="presParOf" srcId="{BE0FCFE0-A14E-4329-B076-AFEB88CCD0F4}" destId="{72B4C10F-0EE8-477E-BBB9-E4CC4B57D328}" srcOrd="1" destOrd="0" presId="urn:microsoft.com/office/officeart/2008/layout/VerticalAccentList"/>
    <dgm:cxn modelId="{9BDA9DDF-850F-4BAE-B81E-CD4C189E467A}" type="presParOf" srcId="{BE0FCFE0-A14E-4329-B076-AFEB88CCD0F4}" destId="{01529D9A-350D-409D-84C8-91320FBA2CCF}" srcOrd="2" destOrd="0" presId="urn:microsoft.com/office/officeart/2008/layout/VerticalAccentList"/>
    <dgm:cxn modelId="{15B2F097-6886-4549-A9F9-CBCF486C7BA6}" type="presParOf" srcId="{BE0FCFE0-A14E-4329-B076-AFEB88CCD0F4}" destId="{0952639D-C5EC-49A6-955C-57D120A7E83C}" srcOrd="3" destOrd="0" presId="urn:microsoft.com/office/officeart/2008/layout/VerticalAccentList"/>
    <dgm:cxn modelId="{7E623542-80EC-4F39-9888-CAA0B50143B7}" type="presParOf" srcId="{BE0FCFE0-A14E-4329-B076-AFEB88CCD0F4}" destId="{E77B6550-ED9C-44B1-AED1-61FFAFE940F7}" srcOrd="4" destOrd="0" presId="urn:microsoft.com/office/officeart/2008/layout/VerticalAccentList"/>
    <dgm:cxn modelId="{C243A2D4-A02B-4ECD-A40F-1E1BB371D770}" type="presParOf" srcId="{BE0FCFE0-A14E-4329-B076-AFEB88CCD0F4}" destId="{90DCA041-7F52-408B-A402-57B6FE7C0AC6}" srcOrd="5" destOrd="0" presId="urn:microsoft.com/office/officeart/2008/layout/VerticalAccentList"/>
    <dgm:cxn modelId="{98D1B797-74C6-4A47-B7C1-4BFF7EEC9F08}" type="presParOf" srcId="{BE0FCFE0-A14E-4329-B076-AFEB88CCD0F4}" destId="{765AF4A5-1CEF-4468-B11B-82BCCF3D6E45}" srcOrd="6" destOrd="0" presId="urn:microsoft.com/office/officeart/2008/layout/VerticalAccentList"/>
    <dgm:cxn modelId="{B1BDFBF2-A02D-4975-8C95-8CE673DD2D82}" type="presParOf" srcId="{BCCDD19E-326F-4F85-97A5-65F7B7C567C5}" destId="{656B2E34-A797-4FBA-918F-6ABE403CF2AC}" srcOrd="5" destOrd="0" presId="urn:microsoft.com/office/officeart/2008/layout/VerticalAccentList"/>
    <dgm:cxn modelId="{A09A45CF-B60A-4693-A769-7F558CFEEAFB}" type="presParOf" srcId="{BCCDD19E-326F-4F85-97A5-65F7B7C567C5}" destId="{10945EBE-2989-43A3-BFA6-13348D361C59}" srcOrd="6" destOrd="0" presId="urn:microsoft.com/office/officeart/2008/layout/VerticalAccentList"/>
    <dgm:cxn modelId="{F22BB13E-6234-4D12-9180-7211D68BFA2C}" type="presParOf" srcId="{10945EBE-2989-43A3-BFA6-13348D361C59}" destId="{3C38DE93-2B21-4194-83F4-59803DAC9DF0}" srcOrd="0" destOrd="0" presId="urn:microsoft.com/office/officeart/2008/layout/VerticalAccentList"/>
    <dgm:cxn modelId="{F86DFE10-788E-4950-956C-EC49EFE2D8FB}" type="presParOf" srcId="{BCCDD19E-326F-4F85-97A5-65F7B7C567C5}" destId="{ED0B989B-AC49-43DF-AB3E-05EE941C2119}" srcOrd="7" destOrd="0" presId="urn:microsoft.com/office/officeart/2008/layout/VerticalAccentList"/>
    <dgm:cxn modelId="{405C2385-7FB4-49B9-827E-C9179739D548}" type="presParOf" srcId="{ED0B989B-AC49-43DF-AB3E-05EE941C2119}" destId="{C61349BA-0611-4220-B6F9-413AB0AB1FF7}" srcOrd="0" destOrd="0" presId="urn:microsoft.com/office/officeart/2008/layout/VerticalAccentList"/>
    <dgm:cxn modelId="{E205EAC5-C0EA-4F05-91E7-43F477A75580}" type="presParOf" srcId="{ED0B989B-AC49-43DF-AB3E-05EE941C2119}" destId="{FBE7F130-9E92-4CE9-BBCA-E8A4718EC812}" srcOrd="1" destOrd="0" presId="urn:microsoft.com/office/officeart/2008/layout/VerticalAccentList"/>
    <dgm:cxn modelId="{B6F4FA79-E91F-4C02-B5E6-D589E2D79879}" type="presParOf" srcId="{ED0B989B-AC49-43DF-AB3E-05EE941C2119}" destId="{1128E742-826B-46CE-AE75-77667ABE805B}" srcOrd="2" destOrd="0" presId="urn:microsoft.com/office/officeart/2008/layout/VerticalAccentList"/>
    <dgm:cxn modelId="{E15367A6-10C7-49B7-A98C-ABAB9A410C36}" type="presParOf" srcId="{ED0B989B-AC49-43DF-AB3E-05EE941C2119}" destId="{CAD551A0-1DF1-4AF3-B383-7C1523ADBC36}" srcOrd="3" destOrd="0" presId="urn:microsoft.com/office/officeart/2008/layout/VerticalAccentList"/>
    <dgm:cxn modelId="{69A6E122-AB8E-48EA-BE6B-B3194EDB9456}" type="presParOf" srcId="{ED0B989B-AC49-43DF-AB3E-05EE941C2119}" destId="{D6A5914D-0B8C-4E68-B85C-C1FC3E3F73A6}" srcOrd="4" destOrd="0" presId="urn:microsoft.com/office/officeart/2008/layout/VerticalAccentList"/>
    <dgm:cxn modelId="{6AFEA8F2-1818-4C58-BB9F-CC1FFE094157}" type="presParOf" srcId="{ED0B989B-AC49-43DF-AB3E-05EE941C2119}" destId="{5C85326E-E42E-4371-A1EA-694D86C9BF1E}" srcOrd="5" destOrd="0" presId="urn:microsoft.com/office/officeart/2008/layout/VerticalAccentList"/>
    <dgm:cxn modelId="{4719EC9E-2B32-4013-8501-66865C9E5308}" type="presParOf" srcId="{ED0B989B-AC49-43DF-AB3E-05EE941C2119}" destId="{D9848A6C-8BF8-4AB1-A399-5283C1B1F90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F9F0F-2633-46B3-A0CD-A684651076AC}">
      <dsp:nvSpPr>
        <dsp:cNvPr id="0" name=""/>
        <dsp:cNvSpPr/>
      </dsp:nvSpPr>
      <dsp:spPr>
        <a:xfrm>
          <a:off x="37" y="837834"/>
          <a:ext cx="3964325" cy="466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CC4757-575E-431C-B595-5D3CFC8C0E75}">
      <dsp:nvSpPr>
        <dsp:cNvPr id="0" name=""/>
        <dsp:cNvSpPr/>
      </dsp:nvSpPr>
      <dsp:spPr>
        <a:xfrm>
          <a:off x="37" y="1012992"/>
          <a:ext cx="291233" cy="291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4A363-D5E1-4528-AC71-EDA194225FD4}">
      <dsp:nvSpPr>
        <dsp:cNvPr id="0" name=""/>
        <dsp:cNvSpPr/>
      </dsp:nvSpPr>
      <dsp:spPr>
        <a:xfrm>
          <a:off x="37" y="0"/>
          <a:ext cx="3964325" cy="83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Atlas Project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(1989)</a:t>
          </a:r>
          <a:endParaRPr lang="id-ID" sz="2300" kern="1200" dirty="0"/>
        </a:p>
      </dsp:txBody>
      <dsp:txXfrm>
        <a:off x="37" y="0"/>
        <a:ext cx="3964325" cy="837834"/>
      </dsp:txXfrm>
    </dsp:sp>
    <dsp:sp modelId="{0CFB1495-0041-417F-9945-9C2547F665AE}">
      <dsp:nvSpPr>
        <dsp:cNvPr id="0" name=""/>
        <dsp:cNvSpPr/>
      </dsp:nvSpPr>
      <dsp:spPr>
        <a:xfrm>
          <a:off x="37" y="1691849"/>
          <a:ext cx="291226" cy="291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80CB7-799A-476D-B8D3-E075174274B2}">
      <dsp:nvSpPr>
        <dsp:cNvPr id="0" name=""/>
        <dsp:cNvSpPr/>
      </dsp:nvSpPr>
      <dsp:spPr>
        <a:xfrm>
          <a:off x="277540" y="1498037"/>
          <a:ext cx="3686822" cy="6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  <a:sp3d extrusionH="28000" prstMaterial="matte"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Technoware</a:t>
          </a:r>
          <a:endParaRPr lang="id-ID" sz="2300" kern="1200" dirty="0"/>
        </a:p>
      </dsp:txBody>
      <dsp:txXfrm>
        <a:off x="277540" y="1498037"/>
        <a:ext cx="3686822" cy="678849"/>
      </dsp:txXfrm>
    </dsp:sp>
    <dsp:sp modelId="{0E87BB7E-8240-4548-8892-3DBD270035A0}">
      <dsp:nvSpPr>
        <dsp:cNvPr id="0" name=""/>
        <dsp:cNvSpPr/>
      </dsp:nvSpPr>
      <dsp:spPr>
        <a:xfrm>
          <a:off x="37" y="2370698"/>
          <a:ext cx="291226" cy="291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5EB23-93E5-45F8-8B7D-6B9AEC02058B}">
      <dsp:nvSpPr>
        <dsp:cNvPr id="0" name=""/>
        <dsp:cNvSpPr/>
      </dsp:nvSpPr>
      <dsp:spPr>
        <a:xfrm>
          <a:off x="277540" y="2176887"/>
          <a:ext cx="3686822" cy="6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  <a:sp3d extrusionH="28000" prstMaterial="matte"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Humanware</a:t>
          </a:r>
          <a:endParaRPr lang="id-ID" sz="2300" kern="1200" dirty="0"/>
        </a:p>
      </dsp:txBody>
      <dsp:txXfrm>
        <a:off x="277540" y="2176887"/>
        <a:ext cx="3686822" cy="678849"/>
      </dsp:txXfrm>
    </dsp:sp>
    <dsp:sp modelId="{65C9CAAD-C124-4F86-BD4A-00C7AA48B266}">
      <dsp:nvSpPr>
        <dsp:cNvPr id="0" name=""/>
        <dsp:cNvSpPr/>
      </dsp:nvSpPr>
      <dsp:spPr>
        <a:xfrm>
          <a:off x="37" y="3049548"/>
          <a:ext cx="291226" cy="291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83774-9F8E-4E86-9CF4-052201438EB9}">
      <dsp:nvSpPr>
        <dsp:cNvPr id="0" name=""/>
        <dsp:cNvSpPr/>
      </dsp:nvSpPr>
      <dsp:spPr>
        <a:xfrm>
          <a:off x="277540" y="2855736"/>
          <a:ext cx="3686822" cy="6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  <a:sp3d extrusionH="28000" prstMaterial="matte"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Inforware</a:t>
          </a:r>
          <a:endParaRPr lang="id-ID" sz="2300" kern="1200" dirty="0"/>
        </a:p>
      </dsp:txBody>
      <dsp:txXfrm>
        <a:off x="277540" y="2855736"/>
        <a:ext cx="3686822" cy="678849"/>
      </dsp:txXfrm>
    </dsp:sp>
    <dsp:sp modelId="{A57A3AC7-E8BC-4900-A2EE-420788478587}">
      <dsp:nvSpPr>
        <dsp:cNvPr id="0" name=""/>
        <dsp:cNvSpPr/>
      </dsp:nvSpPr>
      <dsp:spPr>
        <a:xfrm>
          <a:off x="37" y="3728397"/>
          <a:ext cx="291226" cy="291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655-A785-4321-A737-ED4E67436426}">
      <dsp:nvSpPr>
        <dsp:cNvPr id="0" name=""/>
        <dsp:cNvSpPr/>
      </dsp:nvSpPr>
      <dsp:spPr>
        <a:xfrm>
          <a:off x="277540" y="3534586"/>
          <a:ext cx="3686822" cy="6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  <a:sp3d extrusionH="28000" prstMaterial="matte"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Orgaware</a:t>
          </a:r>
          <a:endParaRPr lang="id-ID" sz="2300" kern="1200" dirty="0"/>
        </a:p>
      </dsp:txBody>
      <dsp:txXfrm>
        <a:off x="277540" y="3534586"/>
        <a:ext cx="3686822" cy="678849"/>
      </dsp:txXfrm>
    </dsp:sp>
    <dsp:sp modelId="{2E57E647-E39F-4DDA-8557-A0D91F76E730}">
      <dsp:nvSpPr>
        <dsp:cNvPr id="0" name=""/>
        <dsp:cNvSpPr/>
      </dsp:nvSpPr>
      <dsp:spPr>
        <a:xfrm>
          <a:off x="4162579" y="837834"/>
          <a:ext cx="3964325" cy="466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9E433A-FD02-45C5-8C9B-078541D7D144}">
      <dsp:nvSpPr>
        <dsp:cNvPr id="0" name=""/>
        <dsp:cNvSpPr/>
      </dsp:nvSpPr>
      <dsp:spPr>
        <a:xfrm>
          <a:off x="4162579" y="1012992"/>
          <a:ext cx="291233" cy="291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BE2E3-9B13-4865-AA36-37563D8FFEDE}">
      <dsp:nvSpPr>
        <dsp:cNvPr id="0" name=""/>
        <dsp:cNvSpPr/>
      </dsp:nvSpPr>
      <dsp:spPr>
        <a:xfrm>
          <a:off x="4162579" y="0"/>
          <a:ext cx="3964325" cy="83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Zeleny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(1986)</a:t>
          </a:r>
          <a:endParaRPr lang="id-ID" sz="2300" kern="1200" dirty="0"/>
        </a:p>
      </dsp:txBody>
      <dsp:txXfrm>
        <a:off x="4162579" y="0"/>
        <a:ext cx="3964325" cy="837834"/>
      </dsp:txXfrm>
    </dsp:sp>
    <dsp:sp modelId="{566F8DC0-66A5-4F2B-9EDF-00F4EFAC00DB}">
      <dsp:nvSpPr>
        <dsp:cNvPr id="0" name=""/>
        <dsp:cNvSpPr/>
      </dsp:nvSpPr>
      <dsp:spPr>
        <a:xfrm>
          <a:off x="4162579" y="1691849"/>
          <a:ext cx="291226" cy="291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1319A-CB28-4145-945E-AB3C2C0F089C}">
      <dsp:nvSpPr>
        <dsp:cNvPr id="0" name=""/>
        <dsp:cNvSpPr/>
      </dsp:nvSpPr>
      <dsp:spPr>
        <a:xfrm>
          <a:off x="4440081" y="1498037"/>
          <a:ext cx="3686822" cy="6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  <a:sp3d extrusionH="28000" prstMaterial="matte"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Hardware</a:t>
          </a:r>
          <a:endParaRPr lang="id-ID" sz="2300" kern="1200" dirty="0"/>
        </a:p>
      </dsp:txBody>
      <dsp:txXfrm>
        <a:off x="4440081" y="1498037"/>
        <a:ext cx="3686822" cy="678849"/>
      </dsp:txXfrm>
    </dsp:sp>
    <dsp:sp modelId="{8D74775F-7034-4296-85A6-93C2B4F1927F}">
      <dsp:nvSpPr>
        <dsp:cNvPr id="0" name=""/>
        <dsp:cNvSpPr/>
      </dsp:nvSpPr>
      <dsp:spPr>
        <a:xfrm>
          <a:off x="4162579" y="2370698"/>
          <a:ext cx="291226" cy="291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DEC98-399D-4377-891C-1A26FF06011C}">
      <dsp:nvSpPr>
        <dsp:cNvPr id="0" name=""/>
        <dsp:cNvSpPr/>
      </dsp:nvSpPr>
      <dsp:spPr>
        <a:xfrm>
          <a:off x="4440081" y="2176887"/>
          <a:ext cx="3686822" cy="6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  <a:sp3d extrusionH="28000" prstMaterial="matte"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Software</a:t>
          </a:r>
          <a:endParaRPr lang="id-ID" sz="2300" kern="1200" dirty="0"/>
        </a:p>
      </dsp:txBody>
      <dsp:txXfrm>
        <a:off x="4440081" y="2176887"/>
        <a:ext cx="3686822" cy="678849"/>
      </dsp:txXfrm>
    </dsp:sp>
    <dsp:sp modelId="{A20F41A1-6A98-4B64-AE3D-FC9D8F08B033}">
      <dsp:nvSpPr>
        <dsp:cNvPr id="0" name=""/>
        <dsp:cNvSpPr/>
      </dsp:nvSpPr>
      <dsp:spPr>
        <a:xfrm>
          <a:off x="4162579" y="3049548"/>
          <a:ext cx="291226" cy="291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66F3A-D392-49AD-8912-F3A7AC42A3EF}">
      <dsp:nvSpPr>
        <dsp:cNvPr id="0" name=""/>
        <dsp:cNvSpPr/>
      </dsp:nvSpPr>
      <dsp:spPr>
        <a:xfrm>
          <a:off x="4440081" y="2855736"/>
          <a:ext cx="3686822" cy="6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  <a:sp3d extrusionH="28000" prstMaterial="matte"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Brainware</a:t>
          </a:r>
          <a:endParaRPr lang="id-ID" sz="2300" kern="1200" dirty="0"/>
        </a:p>
      </dsp:txBody>
      <dsp:txXfrm>
        <a:off x="4440081" y="2855736"/>
        <a:ext cx="3686822" cy="678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A4765-F810-4089-8BE6-087C66F51C6C}">
      <dsp:nvSpPr>
        <dsp:cNvPr id="0" name=""/>
        <dsp:cNvSpPr/>
      </dsp:nvSpPr>
      <dsp:spPr>
        <a:xfrm>
          <a:off x="1091" y="0"/>
          <a:ext cx="2839167" cy="49799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Haag &amp; Keen (1996)</a:t>
          </a:r>
          <a:endParaRPr lang="id-ID" sz="3000" kern="1200" dirty="0"/>
        </a:p>
      </dsp:txBody>
      <dsp:txXfrm>
        <a:off x="1091" y="0"/>
        <a:ext cx="2839167" cy="1493996"/>
      </dsp:txXfrm>
    </dsp:sp>
    <dsp:sp modelId="{A5E0A358-ABB4-4F0C-BE2B-59671336BBAB}">
      <dsp:nvSpPr>
        <dsp:cNvPr id="0" name=""/>
        <dsp:cNvSpPr/>
      </dsp:nvSpPr>
      <dsp:spPr>
        <a:xfrm>
          <a:off x="285008" y="1493996"/>
          <a:ext cx="2271334" cy="323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Seperangkat Alat yang membantu dalam bekerja dengan informasi dan melakukan tugas yang berhubungan dengan pemrosesan instruksi </a:t>
          </a:r>
          <a:endParaRPr lang="id-ID" sz="1600" kern="1200" dirty="0"/>
        </a:p>
      </dsp:txBody>
      <dsp:txXfrm>
        <a:off x="351533" y="1560521"/>
        <a:ext cx="2138284" cy="3103941"/>
      </dsp:txXfrm>
    </dsp:sp>
    <dsp:sp modelId="{99A503DD-4AE2-4497-8F93-BB39E93D4F12}">
      <dsp:nvSpPr>
        <dsp:cNvPr id="0" name=""/>
        <dsp:cNvSpPr/>
      </dsp:nvSpPr>
      <dsp:spPr>
        <a:xfrm>
          <a:off x="3053197" y="0"/>
          <a:ext cx="2839167" cy="49799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Martin (1999)</a:t>
          </a:r>
          <a:endParaRPr lang="id-ID" sz="3000" kern="1200" dirty="0"/>
        </a:p>
      </dsp:txBody>
      <dsp:txXfrm>
        <a:off x="3053197" y="0"/>
        <a:ext cx="2839167" cy="1493996"/>
      </dsp:txXfrm>
    </dsp:sp>
    <dsp:sp modelId="{05FD92EA-FB06-4D03-87E9-15CD0103E0E8}">
      <dsp:nvSpPr>
        <dsp:cNvPr id="0" name=""/>
        <dsp:cNvSpPr/>
      </dsp:nvSpPr>
      <dsp:spPr>
        <a:xfrm>
          <a:off x="3337113" y="1493996"/>
          <a:ext cx="2271334" cy="323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Tidak hanya terbatas pada teknologi komputer yang digunakan untuk memproses dan menyimpan informasi melainkan juga mencakup teknologi komunikasi untuk mengirimkan informasi</a:t>
          </a:r>
          <a:endParaRPr lang="id-ID" sz="1600" kern="1200" dirty="0"/>
        </a:p>
      </dsp:txBody>
      <dsp:txXfrm>
        <a:off x="3403638" y="1560521"/>
        <a:ext cx="2138284" cy="3103941"/>
      </dsp:txXfrm>
    </dsp:sp>
    <dsp:sp modelId="{901B6A36-BC02-4256-9D2D-B1D97F7B20F2}">
      <dsp:nvSpPr>
        <dsp:cNvPr id="0" name=""/>
        <dsp:cNvSpPr/>
      </dsp:nvSpPr>
      <dsp:spPr>
        <a:xfrm>
          <a:off x="6105302" y="0"/>
          <a:ext cx="2839167" cy="49799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Williams &amp; Sawyer (2003)</a:t>
          </a:r>
          <a:endParaRPr lang="id-ID" sz="3000" kern="1200" dirty="0"/>
        </a:p>
      </dsp:txBody>
      <dsp:txXfrm>
        <a:off x="6105302" y="0"/>
        <a:ext cx="2839167" cy="1493996"/>
      </dsp:txXfrm>
    </dsp:sp>
    <dsp:sp modelId="{1D8AE6D4-2CE6-4528-A824-360A4719201F}">
      <dsp:nvSpPr>
        <dsp:cNvPr id="0" name=""/>
        <dsp:cNvSpPr/>
      </dsp:nvSpPr>
      <dsp:spPr>
        <a:xfrm>
          <a:off x="6389219" y="1493996"/>
          <a:ext cx="2271334" cy="323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Teknologi yang menggabungkan komputasi dengan jalur komunikasi berkecepatan tinggi yang membawa data, suara dan video</a:t>
          </a:r>
          <a:endParaRPr lang="id-ID" sz="1600" kern="1200" dirty="0"/>
        </a:p>
      </dsp:txBody>
      <dsp:txXfrm>
        <a:off x="6455744" y="1560521"/>
        <a:ext cx="2138284" cy="3103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071B7-5DD3-4F43-9D00-D52E91CBD301}">
      <dsp:nvSpPr>
        <dsp:cNvPr id="0" name=""/>
        <dsp:cNvSpPr/>
      </dsp:nvSpPr>
      <dsp:spPr>
        <a:xfrm>
          <a:off x="0" y="318580"/>
          <a:ext cx="894556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2CD98-7B80-4A59-8C4A-7E2D08B804B6}">
      <dsp:nvSpPr>
        <dsp:cNvPr id="0" name=""/>
        <dsp:cNvSpPr/>
      </dsp:nvSpPr>
      <dsp:spPr>
        <a:xfrm>
          <a:off x="447278" y="97180"/>
          <a:ext cx="62618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685" tIns="0" rIns="23668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Teknologi Komunikasi	</a:t>
          </a:r>
          <a:endParaRPr lang="id-ID" sz="1500" kern="1200" dirty="0"/>
        </a:p>
      </dsp:txBody>
      <dsp:txXfrm>
        <a:off x="468894" y="118796"/>
        <a:ext cx="6218661" cy="399568"/>
      </dsp:txXfrm>
    </dsp:sp>
    <dsp:sp modelId="{05B22C69-9019-493E-8033-0B91E985F47D}">
      <dsp:nvSpPr>
        <dsp:cNvPr id="0" name=""/>
        <dsp:cNvSpPr/>
      </dsp:nvSpPr>
      <dsp:spPr>
        <a:xfrm>
          <a:off x="0" y="998981"/>
          <a:ext cx="894556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17E36-D60F-4668-875E-F7ACE6443DF2}">
      <dsp:nvSpPr>
        <dsp:cNvPr id="0" name=""/>
        <dsp:cNvSpPr/>
      </dsp:nvSpPr>
      <dsp:spPr>
        <a:xfrm>
          <a:off x="447278" y="777581"/>
          <a:ext cx="62618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685" tIns="0" rIns="23668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Teknologi Masukan</a:t>
          </a:r>
          <a:endParaRPr lang="id-ID" sz="1500" kern="1200" dirty="0"/>
        </a:p>
      </dsp:txBody>
      <dsp:txXfrm>
        <a:off x="468894" y="799197"/>
        <a:ext cx="6218661" cy="399568"/>
      </dsp:txXfrm>
    </dsp:sp>
    <dsp:sp modelId="{C895A742-D555-49C8-BA32-EB6CD17C8B08}">
      <dsp:nvSpPr>
        <dsp:cNvPr id="0" name=""/>
        <dsp:cNvSpPr/>
      </dsp:nvSpPr>
      <dsp:spPr>
        <a:xfrm>
          <a:off x="0" y="1679381"/>
          <a:ext cx="894556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8A317-DEA6-4D54-A448-CA2825E63DAB}">
      <dsp:nvSpPr>
        <dsp:cNvPr id="0" name=""/>
        <dsp:cNvSpPr/>
      </dsp:nvSpPr>
      <dsp:spPr>
        <a:xfrm>
          <a:off x="447278" y="1457981"/>
          <a:ext cx="62618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685" tIns="0" rIns="23668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Teknologi Keluaran</a:t>
          </a:r>
          <a:endParaRPr lang="id-ID" sz="1500" kern="1200" dirty="0"/>
        </a:p>
      </dsp:txBody>
      <dsp:txXfrm>
        <a:off x="468894" y="1479597"/>
        <a:ext cx="6218661" cy="399568"/>
      </dsp:txXfrm>
    </dsp:sp>
    <dsp:sp modelId="{029C78B3-C065-4134-B614-8A1FCA0F9866}">
      <dsp:nvSpPr>
        <dsp:cNvPr id="0" name=""/>
        <dsp:cNvSpPr/>
      </dsp:nvSpPr>
      <dsp:spPr>
        <a:xfrm>
          <a:off x="0" y="2359781"/>
          <a:ext cx="894556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77740-3716-46AE-AF6E-197F57931AE1}">
      <dsp:nvSpPr>
        <dsp:cNvPr id="0" name=""/>
        <dsp:cNvSpPr/>
      </dsp:nvSpPr>
      <dsp:spPr>
        <a:xfrm>
          <a:off x="447278" y="2138381"/>
          <a:ext cx="62618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685" tIns="0" rIns="23668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Teknologi Perangkat Lunak</a:t>
          </a:r>
          <a:endParaRPr lang="id-ID" sz="1500" kern="1200" dirty="0"/>
        </a:p>
      </dsp:txBody>
      <dsp:txXfrm>
        <a:off x="468894" y="2159997"/>
        <a:ext cx="6218661" cy="399568"/>
      </dsp:txXfrm>
    </dsp:sp>
    <dsp:sp modelId="{30784D77-6E66-42C4-80BC-F8332C94787D}">
      <dsp:nvSpPr>
        <dsp:cNvPr id="0" name=""/>
        <dsp:cNvSpPr/>
      </dsp:nvSpPr>
      <dsp:spPr>
        <a:xfrm>
          <a:off x="0" y="3040181"/>
          <a:ext cx="894556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D7C51-E538-4D82-8694-083D175FA9DC}">
      <dsp:nvSpPr>
        <dsp:cNvPr id="0" name=""/>
        <dsp:cNvSpPr/>
      </dsp:nvSpPr>
      <dsp:spPr>
        <a:xfrm>
          <a:off x="447278" y="2818781"/>
          <a:ext cx="62618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685" tIns="0" rIns="23668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Teknologi Penyimpanan</a:t>
          </a:r>
          <a:endParaRPr lang="id-ID" sz="1500" kern="1200" dirty="0"/>
        </a:p>
      </dsp:txBody>
      <dsp:txXfrm>
        <a:off x="468894" y="2840397"/>
        <a:ext cx="6218661" cy="399568"/>
      </dsp:txXfrm>
    </dsp:sp>
    <dsp:sp modelId="{6E8DCA5E-8EDC-4F09-BA26-12FA5ADABA92}">
      <dsp:nvSpPr>
        <dsp:cNvPr id="0" name=""/>
        <dsp:cNvSpPr/>
      </dsp:nvSpPr>
      <dsp:spPr>
        <a:xfrm>
          <a:off x="0" y="3720581"/>
          <a:ext cx="894556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70DF0-0ED7-4914-ADD9-612ED578EB2B}">
      <dsp:nvSpPr>
        <dsp:cNvPr id="0" name=""/>
        <dsp:cNvSpPr/>
      </dsp:nvSpPr>
      <dsp:spPr>
        <a:xfrm>
          <a:off x="447278" y="3499181"/>
          <a:ext cx="62618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685" tIns="0" rIns="23668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Mesin Pemroses</a:t>
          </a:r>
          <a:endParaRPr lang="id-ID" sz="1500" kern="1200" dirty="0"/>
        </a:p>
      </dsp:txBody>
      <dsp:txXfrm>
        <a:off x="468894" y="3520797"/>
        <a:ext cx="6218661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4B9E5-8D1F-41C0-81E7-491E43693368}">
      <dsp:nvSpPr>
        <dsp:cNvPr id="0" name=""/>
        <dsp:cNvSpPr/>
      </dsp:nvSpPr>
      <dsp:spPr>
        <a:xfrm>
          <a:off x="321602" y="1031615"/>
          <a:ext cx="5788847" cy="526258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</a:rPr>
            <a:t>Hardware</a:t>
          </a:r>
          <a:endParaRPr lang="id-ID" sz="2400" kern="1200" dirty="0">
            <a:solidFill>
              <a:schemeClr val="tx1"/>
            </a:solidFill>
          </a:endParaRPr>
        </a:p>
      </dsp:txBody>
      <dsp:txXfrm>
        <a:off x="321602" y="1031615"/>
        <a:ext cx="5788847" cy="526258"/>
      </dsp:txXfrm>
    </dsp:sp>
    <dsp:sp modelId="{22053623-90AF-4FAE-A6B2-7F996FDA12E0}">
      <dsp:nvSpPr>
        <dsp:cNvPr id="0" name=""/>
        <dsp:cNvSpPr/>
      </dsp:nvSpPr>
      <dsp:spPr>
        <a:xfrm>
          <a:off x="321602" y="1557874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15077C-FE4D-4949-89D3-EB2AAB2C6409}">
      <dsp:nvSpPr>
        <dsp:cNvPr id="0" name=""/>
        <dsp:cNvSpPr/>
      </dsp:nvSpPr>
      <dsp:spPr>
        <a:xfrm>
          <a:off x="1138473" y="1557874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79DD24-3A31-4C1F-81CD-6418AB9C7C4C}">
      <dsp:nvSpPr>
        <dsp:cNvPr id="0" name=""/>
        <dsp:cNvSpPr/>
      </dsp:nvSpPr>
      <dsp:spPr>
        <a:xfrm>
          <a:off x="1955344" y="1557874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504B62-EA56-48EA-BB34-0BCD0D7D520B}">
      <dsp:nvSpPr>
        <dsp:cNvPr id="0" name=""/>
        <dsp:cNvSpPr/>
      </dsp:nvSpPr>
      <dsp:spPr>
        <a:xfrm>
          <a:off x="2772214" y="1557874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943EA-C94A-4B01-9B3D-0CB0AE20C6E4}">
      <dsp:nvSpPr>
        <dsp:cNvPr id="0" name=""/>
        <dsp:cNvSpPr/>
      </dsp:nvSpPr>
      <dsp:spPr>
        <a:xfrm>
          <a:off x="3589085" y="1557874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40C6B-D91D-483F-B44B-86941CFBA640}">
      <dsp:nvSpPr>
        <dsp:cNvPr id="0" name=""/>
        <dsp:cNvSpPr/>
      </dsp:nvSpPr>
      <dsp:spPr>
        <a:xfrm>
          <a:off x="4405956" y="1557874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F1EC9-7CD0-4DD3-969E-2A688C1ABFFB}">
      <dsp:nvSpPr>
        <dsp:cNvPr id="0" name=""/>
        <dsp:cNvSpPr/>
      </dsp:nvSpPr>
      <dsp:spPr>
        <a:xfrm>
          <a:off x="5222827" y="1557874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D29868-C353-4789-B712-0D5D7A606184}">
      <dsp:nvSpPr>
        <dsp:cNvPr id="0" name=""/>
        <dsp:cNvSpPr/>
      </dsp:nvSpPr>
      <dsp:spPr>
        <a:xfrm>
          <a:off x="321602" y="1770431"/>
          <a:ext cx="5788847" cy="526258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</a:rPr>
            <a:t>Software</a:t>
          </a:r>
          <a:endParaRPr lang="id-ID" sz="2400" kern="1200" dirty="0">
            <a:solidFill>
              <a:schemeClr val="tx1"/>
            </a:solidFill>
          </a:endParaRPr>
        </a:p>
      </dsp:txBody>
      <dsp:txXfrm>
        <a:off x="321602" y="1770431"/>
        <a:ext cx="5788847" cy="526258"/>
      </dsp:txXfrm>
    </dsp:sp>
    <dsp:sp modelId="{96A9B1E9-E449-4E6F-92B2-6069E3DD8E0E}">
      <dsp:nvSpPr>
        <dsp:cNvPr id="0" name=""/>
        <dsp:cNvSpPr/>
      </dsp:nvSpPr>
      <dsp:spPr>
        <a:xfrm>
          <a:off x="321602" y="2296689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4C10F-0EE8-477E-BBB9-E4CC4B57D328}">
      <dsp:nvSpPr>
        <dsp:cNvPr id="0" name=""/>
        <dsp:cNvSpPr/>
      </dsp:nvSpPr>
      <dsp:spPr>
        <a:xfrm>
          <a:off x="1138473" y="2296689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529D9A-350D-409D-84C8-91320FBA2CCF}">
      <dsp:nvSpPr>
        <dsp:cNvPr id="0" name=""/>
        <dsp:cNvSpPr/>
      </dsp:nvSpPr>
      <dsp:spPr>
        <a:xfrm>
          <a:off x="1955344" y="2296689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52639D-C5EC-49A6-955C-57D120A7E83C}">
      <dsp:nvSpPr>
        <dsp:cNvPr id="0" name=""/>
        <dsp:cNvSpPr/>
      </dsp:nvSpPr>
      <dsp:spPr>
        <a:xfrm>
          <a:off x="2772214" y="2296689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7B6550-ED9C-44B1-AED1-61FFAFE940F7}">
      <dsp:nvSpPr>
        <dsp:cNvPr id="0" name=""/>
        <dsp:cNvSpPr/>
      </dsp:nvSpPr>
      <dsp:spPr>
        <a:xfrm>
          <a:off x="3589085" y="2296689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DCA041-7F52-408B-A402-57B6FE7C0AC6}">
      <dsp:nvSpPr>
        <dsp:cNvPr id="0" name=""/>
        <dsp:cNvSpPr/>
      </dsp:nvSpPr>
      <dsp:spPr>
        <a:xfrm>
          <a:off x="4405956" y="2296689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5AF4A5-1CEF-4468-B11B-82BCCF3D6E45}">
      <dsp:nvSpPr>
        <dsp:cNvPr id="0" name=""/>
        <dsp:cNvSpPr/>
      </dsp:nvSpPr>
      <dsp:spPr>
        <a:xfrm>
          <a:off x="5222827" y="2296689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8DE93-2B21-4194-83F4-59803DAC9DF0}">
      <dsp:nvSpPr>
        <dsp:cNvPr id="0" name=""/>
        <dsp:cNvSpPr/>
      </dsp:nvSpPr>
      <dsp:spPr>
        <a:xfrm>
          <a:off x="321602" y="2509246"/>
          <a:ext cx="5788847" cy="526258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tx1"/>
              </a:solidFill>
            </a:rPr>
            <a:t>Brainware</a:t>
          </a:r>
          <a:endParaRPr lang="id-ID" sz="2400" kern="1200" dirty="0">
            <a:solidFill>
              <a:schemeClr val="tx1"/>
            </a:solidFill>
          </a:endParaRPr>
        </a:p>
      </dsp:txBody>
      <dsp:txXfrm>
        <a:off x="321602" y="2509246"/>
        <a:ext cx="5788847" cy="526258"/>
      </dsp:txXfrm>
    </dsp:sp>
    <dsp:sp modelId="{C61349BA-0611-4220-B6F9-413AB0AB1FF7}">
      <dsp:nvSpPr>
        <dsp:cNvPr id="0" name=""/>
        <dsp:cNvSpPr/>
      </dsp:nvSpPr>
      <dsp:spPr>
        <a:xfrm>
          <a:off x="321602" y="3035505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E7F130-9E92-4CE9-BBCA-E8A4718EC812}">
      <dsp:nvSpPr>
        <dsp:cNvPr id="0" name=""/>
        <dsp:cNvSpPr/>
      </dsp:nvSpPr>
      <dsp:spPr>
        <a:xfrm>
          <a:off x="1138473" y="3035505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28E742-826B-46CE-AE75-77667ABE805B}">
      <dsp:nvSpPr>
        <dsp:cNvPr id="0" name=""/>
        <dsp:cNvSpPr/>
      </dsp:nvSpPr>
      <dsp:spPr>
        <a:xfrm>
          <a:off x="1955344" y="3035505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551A0-1DF1-4AF3-B383-7C1523ADBC36}">
      <dsp:nvSpPr>
        <dsp:cNvPr id="0" name=""/>
        <dsp:cNvSpPr/>
      </dsp:nvSpPr>
      <dsp:spPr>
        <a:xfrm>
          <a:off x="2772214" y="3035505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A5914D-0B8C-4E68-B85C-C1FC3E3F73A6}">
      <dsp:nvSpPr>
        <dsp:cNvPr id="0" name=""/>
        <dsp:cNvSpPr/>
      </dsp:nvSpPr>
      <dsp:spPr>
        <a:xfrm>
          <a:off x="3589085" y="3035505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85326E-E42E-4371-A1EA-694D86C9BF1E}">
      <dsp:nvSpPr>
        <dsp:cNvPr id="0" name=""/>
        <dsp:cNvSpPr/>
      </dsp:nvSpPr>
      <dsp:spPr>
        <a:xfrm>
          <a:off x="4405956" y="3035505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848A6C-8BF8-4AB1-A399-5283C1B1F90C}">
      <dsp:nvSpPr>
        <dsp:cNvPr id="0" name=""/>
        <dsp:cNvSpPr/>
      </dsp:nvSpPr>
      <dsp:spPr>
        <a:xfrm>
          <a:off x="5222827" y="3035505"/>
          <a:ext cx="771846" cy="12864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E64B-6991-4CB6-8541-24D78FABD49A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D7026-D4B0-4B9E-954D-6493208A4C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3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805" y="1447801"/>
            <a:ext cx="882450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805" y="4777380"/>
            <a:ext cx="882450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06" y="4800587"/>
            <a:ext cx="882450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805" y="685800"/>
            <a:ext cx="882450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806" y="5367325"/>
            <a:ext cx="882450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04" y="1447800"/>
            <a:ext cx="8824510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804" y="3657600"/>
            <a:ext cx="8824510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6" y="1447800"/>
            <a:ext cx="7998274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149" y="3771174"/>
            <a:ext cx="7278701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804" y="4350657"/>
            <a:ext cx="8824510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178" y="971253"/>
            <a:ext cx="801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9275" y="2613787"/>
            <a:ext cx="801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04" y="3124201"/>
            <a:ext cx="8824511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04" y="4777381"/>
            <a:ext cx="8824510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65" y="1981200"/>
            <a:ext cx="29464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378" y="2667000"/>
            <a:ext cx="292696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154" y="1981200"/>
            <a:ext cx="2935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602" y="2667000"/>
            <a:ext cx="294641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3773" y="1981200"/>
            <a:ext cx="2931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3773" y="2667000"/>
            <a:ext cx="293173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65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1321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378" y="4250949"/>
            <a:ext cx="29396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378" y="2209800"/>
            <a:ext cx="293966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378" y="4827212"/>
            <a:ext cx="293966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869" y="4250949"/>
            <a:ext cx="293014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868" y="2209800"/>
            <a:ext cx="293014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516" y="4827211"/>
            <a:ext cx="293402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3773" y="4250949"/>
            <a:ext cx="2931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3772" y="2209800"/>
            <a:ext cx="293173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3648" y="4827209"/>
            <a:ext cx="293561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65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1321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3131" y="430214"/>
            <a:ext cx="175237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378" y="887414"/>
            <a:ext cx="7422183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06" y="2861734"/>
            <a:ext cx="8824508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05" y="4777381"/>
            <a:ext cx="882450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169" y="2060576"/>
            <a:ext cx="4395767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757" y="2056093"/>
            <a:ext cx="4395769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169" y="1905000"/>
            <a:ext cx="43957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169" y="2514600"/>
            <a:ext cx="4395767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759" y="1905000"/>
            <a:ext cx="43957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759" y="2514600"/>
            <a:ext cx="4395767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03" y="1447800"/>
            <a:ext cx="3400621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994" y="1447800"/>
            <a:ext cx="5195321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803" y="3129281"/>
            <a:ext cx="3400620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57" y="1854192"/>
            <a:ext cx="5092243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8642" y="1143000"/>
            <a:ext cx="319998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804" y="3657600"/>
            <a:ext cx="5084317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6487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214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7891" y="1676400"/>
            <a:ext cx="2819033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8371" y="1"/>
            <a:ext cx="1603178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4758" y="6096000"/>
            <a:ext cx="99360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6453" y="0"/>
            <a:ext cx="68571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027" y="452718"/>
            <a:ext cx="940349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169" y="2052919"/>
            <a:ext cx="89453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4253" y="1790721"/>
            <a:ext cx="990599" cy="304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AE5580-8591-4B87-A9D2-C5404BF3D77B}" type="datetimeFigureOut">
              <a:rPr lang="id-ID" smtClean="0"/>
              <a:t>24/09/2019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0157" y="3225318"/>
            <a:ext cx="3859795" cy="304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1193" y="295730"/>
            <a:ext cx="838090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8901-B250-4DCD-97AB-2E3C4FA40FB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662" y="332656"/>
            <a:ext cx="10124977" cy="3329581"/>
          </a:xfrm>
        </p:spPr>
        <p:txBody>
          <a:bodyPr/>
          <a:lstStyle/>
          <a:p>
            <a:pPr algn="ctr"/>
            <a:r>
              <a:rPr lang="id-ID" sz="5400" dirty="0" smtClean="0">
                <a:solidFill>
                  <a:schemeClr val="tx1"/>
                </a:solidFill>
              </a:rPr>
              <a:t>DASAR TEKNOLOGI INFORMASI</a:t>
            </a:r>
            <a:endParaRPr lang="id-ID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0750" y="3717032"/>
            <a:ext cx="8824509" cy="861420"/>
          </a:xfrm>
        </p:spPr>
        <p:txBody>
          <a:bodyPr>
            <a:noAutofit/>
          </a:bodyPr>
          <a:lstStyle/>
          <a:p>
            <a:pPr algn="ctr"/>
            <a:endParaRPr lang="id-ID" sz="1600" b="1" dirty="0" smtClean="0">
              <a:solidFill>
                <a:srgbClr val="FF0000"/>
              </a:solidFill>
            </a:endParaRPr>
          </a:p>
          <a:p>
            <a:pPr algn="ctr"/>
            <a:endParaRPr lang="id-ID" sz="1600" b="1" dirty="0" smtClean="0">
              <a:solidFill>
                <a:srgbClr val="FF0000"/>
              </a:solidFill>
            </a:endParaRPr>
          </a:p>
          <a:p>
            <a:pPr algn="ctr"/>
            <a:r>
              <a:rPr lang="id-ID" sz="1800" b="1" dirty="0" smtClean="0">
                <a:solidFill>
                  <a:schemeClr val="tx1"/>
                </a:solidFill>
              </a:rPr>
              <a:t>Pertemuan Ke -2</a:t>
            </a:r>
          </a:p>
          <a:p>
            <a:pPr algn="ctr"/>
            <a:r>
              <a:rPr lang="id-ID" sz="1800" b="1" dirty="0" smtClean="0">
                <a:solidFill>
                  <a:schemeClr val="tx1"/>
                </a:solidFill>
              </a:rPr>
              <a:t>Rani Susanto, S.Kom., M.Kom</a:t>
            </a:r>
            <a:endParaRPr lang="en-ID" sz="1800" b="1" dirty="0" smtClean="0">
              <a:solidFill>
                <a:schemeClr val="tx1"/>
              </a:solidFill>
            </a:endParaRPr>
          </a:p>
          <a:p>
            <a:pPr algn="ctr"/>
            <a:endParaRPr lang="en-ID" sz="1800" b="1" dirty="0">
              <a:solidFill>
                <a:schemeClr val="tx1"/>
              </a:solidFill>
            </a:endParaRPr>
          </a:p>
          <a:p>
            <a:pPr algn="ctr"/>
            <a:r>
              <a:rPr lang="en-ID" sz="1800" b="1" cap="none" dirty="0" smtClean="0">
                <a:solidFill>
                  <a:schemeClr val="tx1"/>
                </a:solidFill>
              </a:rPr>
              <a:t>www. unikom.ac.id</a:t>
            </a:r>
            <a:endParaRPr lang="id-ID" sz="18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0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Teknologi (Khalil)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id-ID" sz="2400" dirty="0" smtClean="0"/>
              <a:t>New Technology</a:t>
            </a:r>
          </a:p>
          <a:p>
            <a:pPr>
              <a:buClrTx/>
            </a:pPr>
            <a:r>
              <a:rPr lang="id-ID" sz="2400" dirty="0" smtClean="0"/>
              <a:t>Emerging Technology</a:t>
            </a:r>
          </a:p>
          <a:p>
            <a:pPr>
              <a:buClrTx/>
            </a:pPr>
            <a:r>
              <a:rPr lang="id-ID" sz="2400" dirty="0" smtClean="0"/>
              <a:t>High Technology</a:t>
            </a:r>
          </a:p>
          <a:p>
            <a:pPr>
              <a:buClrTx/>
            </a:pPr>
            <a:r>
              <a:rPr lang="id-ID" sz="2400" dirty="0" smtClean="0"/>
              <a:t>Low Technology</a:t>
            </a:r>
          </a:p>
          <a:p>
            <a:pPr>
              <a:buClrTx/>
            </a:pPr>
            <a:r>
              <a:rPr lang="id-ID" sz="2400" dirty="0" smtClean="0"/>
              <a:t>Medium Technology</a:t>
            </a:r>
          </a:p>
          <a:p>
            <a:pPr>
              <a:buClrTx/>
            </a:pPr>
            <a:r>
              <a:rPr lang="id-ID" sz="2400" dirty="0" smtClean="0"/>
              <a:t>Appropriate Technology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12731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New Technology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id-ID" dirty="0"/>
              <a:t>T</a:t>
            </a:r>
            <a:r>
              <a:rPr lang="id-ID" dirty="0" smtClean="0"/>
              <a:t>eknologi </a:t>
            </a:r>
            <a:r>
              <a:rPr lang="id-ID" dirty="0"/>
              <a:t>yang baru diperkenalkan atau diimplementasikan (berdampak pada jalan suatu perusahaan dalam memproduksi produk maupun menyediakan servis/layanan</a:t>
            </a:r>
            <a:r>
              <a:rPr lang="id-ID" dirty="0" smtClean="0"/>
              <a:t>)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d-ID" dirty="0"/>
              <a:t>Contohnya seperti perangkat lunak komputer baru diperkenalkan untuk mengembangkan gambar teknik dengan begitu menggantikan draft </a:t>
            </a:r>
            <a:r>
              <a:rPr lang="id-ID" dirty="0" smtClean="0"/>
              <a:t>manual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7184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Emerging Technology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26" y="1628801"/>
            <a:ext cx="11065803" cy="28083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dirty="0" err="1" smtClean="0"/>
              <a:t>Pengembangan</a:t>
            </a:r>
            <a:r>
              <a:rPr lang="en-ID" dirty="0" smtClean="0"/>
              <a:t>, </a:t>
            </a:r>
            <a:r>
              <a:rPr lang="en-ID" dirty="0" err="1" smtClean="0"/>
              <a:t>Kombinasi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integrase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sebelumnya</a:t>
            </a:r>
            <a:r>
              <a:rPr lang="en-ID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dirty="0" smtClean="0"/>
              <a:t>Teknologi </a:t>
            </a:r>
            <a:r>
              <a:rPr lang="id-ID" dirty="0"/>
              <a:t>yang bukan hanya dikomersilkan tapi akan sangat dibutuhkan untuk lima tahun </a:t>
            </a:r>
            <a:r>
              <a:rPr lang="id-ID" dirty="0" smtClean="0"/>
              <a:t>kedepan</a:t>
            </a:r>
            <a:endParaRPr lang="id-ID" dirty="0"/>
          </a:p>
          <a:p>
            <a:pPr marL="0" indent="0" algn="just">
              <a:buNone/>
            </a:pPr>
            <a:r>
              <a:rPr lang="id-ID" dirty="0" smtClean="0"/>
              <a:t>Faktor Pendorong :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d-ID" dirty="0" smtClean="0"/>
              <a:t>Adanya </a:t>
            </a:r>
            <a:r>
              <a:rPr lang="id-ID" dirty="0"/>
              <a:t>kemajuan Ilmu Pengetahuan dan </a:t>
            </a:r>
            <a:r>
              <a:rPr lang="id-ID" dirty="0" smtClean="0"/>
              <a:t>Teknologi.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d-ID" dirty="0" smtClean="0"/>
              <a:t>Perubahan </a:t>
            </a:r>
            <a:r>
              <a:rPr lang="id-ID" dirty="0"/>
              <a:t>kebutuhan / keinginan dari </a:t>
            </a:r>
            <a:r>
              <a:rPr lang="id-ID" dirty="0" smtClean="0"/>
              <a:t>manusia.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d-ID" dirty="0" smtClean="0"/>
              <a:t>Tekanan </a:t>
            </a:r>
            <a:r>
              <a:rPr lang="id-ID" dirty="0"/>
              <a:t>persaingan yang semakin lama semakin </a:t>
            </a:r>
            <a:r>
              <a:rPr lang="id-ID" dirty="0" smtClean="0"/>
              <a:t>ketat.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id-ID" dirty="0" smtClean="0"/>
              <a:t>Peraturan </a:t>
            </a:r>
            <a:r>
              <a:rPr lang="id-ID" dirty="0"/>
              <a:t>/ kebijakan dari </a:t>
            </a:r>
            <a:r>
              <a:rPr lang="id-ID" dirty="0" smtClean="0"/>
              <a:t>pemerintah</a:t>
            </a:r>
          </a:p>
          <a:p>
            <a:pPr marL="0" indent="0" algn="just">
              <a:buNone/>
            </a:pPr>
            <a:r>
              <a:rPr lang="id-ID" dirty="0" smtClean="0"/>
              <a:t>Contoh : AI</a:t>
            </a:r>
          </a:p>
        </p:txBody>
      </p:sp>
    </p:spTree>
    <p:extLst>
      <p:ext uri="{BB962C8B-B14F-4D97-AF65-F5344CB8AC3E}">
        <p14:creationId xmlns:p14="http://schemas.microsoft.com/office/powerpoint/2010/main" val="661253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High Techonolgy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</a:pPr>
            <a:r>
              <a:rPr lang="id-ID" dirty="0" smtClean="0"/>
              <a:t>Teknologi yang </a:t>
            </a:r>
            <a:r>
              <a:rPr lang="id-ID" dirty="0"/>
              <a:t>mengacu ke sesuatu yang maju atau teknologi yang </a:t>
            </a:r>
            <a:r>
              <a:rPr lang="id-ID" dirty="0" smtClean="0"/>
              <a:t>rumit</a:t>
            </a:r>
          </a:p>
          <a:p>
            <a:pPr marL="342900" lvl="1" indent="-342900">
              <a:lnSpc>
                <a:spcPct val="150000"/>
              </a:lnSpc>
            </a:pPr>
            <a:r>
              <a:rPr lang="id-ID" dirty="0" smtClean="0"/>
              <a:t>Ciri – ciri :</a:t>
            </a:r>
          </a:p>
          <a:p>
            <a:pPr lvl="1">
              <a:lnSpc>
                <a:spcPct val="150000"/>
              </a:lnSpc>
              <a:buClrTx/>
            </a:pPr>
            <a:r>
              <a:rPr lang="id-ID" dirty="0"/>
              <a:t>Padat modal</a:t>
            </a:r>
          </a:p>
          <a:p>
            <a:pPr lvl="1">
              <a:lnSpc>
                <a:spcPct val="150000"/>
              </a:lnSpc>
              <a:buClrTx/>
            </a:pPr>
            <a:r>
              <a:rPr lang="id-ID" dirty="0" smtClean="0"/>
              <a:t>Di dukung </a:t>
            </a:r>
            <a:r>
              <a:rPr lang="id-ID" dirty="0"/>
              <a:t>rasilitas riset dan pengembangan</a:t>
            </a:r>
          </a:p>
          <a:p>
            <a:pPr lvl="1">
              <a:lnSpc>
                <a:spcPct val="150000"/>
              </a:lnSpc>
              <a:buClrTx/>
            </a:pPr>
            <a:r>
              <a:rPr lang="id-ID" dirty="0" smtClean="0"/>
              <a:t>Biaya perawatan </a:t>
            </a:r>
            <a:r>
              <a:rPr lang="id-ID" dirty="0"/>
              <a:t>tinggi</a:t>
            </a:r>
          </a:p>
          <a:p>
            <a:pPr lvl="1">
              <a:lnSpc>
                <a:spcPct val="150000"/>
              </a:lnSpc>
              <a:buClrTx/>
            </a:pPr>
            <a:r>
              <a:rPr lang="id-ID" dirty="0" smtClean="0"/>
              <a:t>Keterampilan operatornya </a:t>
            </a:r>
            <a:r>
              <a:rPr lang="id-ID" dirty="0"/>
              <a:t>tinggi</a:t>
            </a:r>
          </a:p>
          <a:p>
            <a:pPr lvl="1">
              <a:lnSpc>
                <a:spcPct val="150000"/>
              </a:lnSpc>
              <a:buClrTx/>
            </a:pPr>
            <a:r>
              <a:rPr lang="id-ID" dirty="0"/>
              <a:t>M</a:t>
            </a:r>
            <a:r>
              <a:rPr lang="id-ID" dirty="0" smtClean="0"/>
              <a:t>asyarakat </a:t>
            </a:r>
            <a:r>
              <a:rPr lang="id-ID" dirty="0"/>
              <a:t>penggunanya adalah masyarakat ilmiah</a:t>
            </a:r>
            <a:r>
              <a:rPr lang="id-ID" dirty="0" smtClean="0"/>
              <a:t>.</a:t>
            </a:r>
            <a:endParaRPr lang="id-ID" sz="1800" dirty="0"/>
          </a:p>
          <a:p>
            <a:pPr>
              <a:lnSpc>
                <a:spcPct val="150000"/>
              </a:lnSpc>
            </a:pPr>
            <a:r>
              <a:rPr lang="id-ID" sz="1800" dirty="0" smtClean="0"/>
              <a:t>Contoh : Satelit dan lainnya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9989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Low Technology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id-ID" dirty="0" smtClean="0"/>
              <a:t>Teknologi yang </a:t>
            </a:r>
            <a:r>
              <a:rPr lang="id-ID" dirty="0"/>
              <a:t>mengacu pada teknologi yang sudah ada di sebagian besar segmen kehidupan </a:t>
            </a:r>
            <a:r>
              <a:rPr lang="id-ID" dirty="0" smtClean="0"/>
              <a:t>sosial</a:t>
            </a:r>
          </a:p>
          <a:p>
            <a:pPr algn="just">
              <a:lnSpc>
                <a:spcPct val="150000"/>
              </a:lnSpc>
            </a:pPr>
            <a:r>
              <a:rPr lang="id-ID" dirty="0" smtClean="0"/>
              <a:t>Karakteristik :</a:t>
            </a:r>
          </a:p>
          <a:p>
            <a:pPr marL="457200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id-ID" dirty="0"/>
              <a:t>Penggunaan operasi manual</a:t>
            </a:r>
          </a:p>
          <a:p>
            <a:pPr marL="457200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id-ID" dirty="0" smtClean="0"/>
              <a:t>Mempunyai </a:t>
            </a:r>
            <a:r>
              <a:rPr lang="id-ID" dirty="0"/>
              <a:t>tingkat pembelanjaan penelitian rendah</a:t>
            </a:r>
          </a:p>
          <a:p>
            <a:pPr marL="457200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id-ID" dirty="0" smtClean="0"/>
              <a:t>Produk </a:t>
            </a:r>
            <a:r>
              <a:rPr lang="id-ID" dirty="0"/>
              <a:t>diproduksi sebagian besar mengetik yang memuaskan kebutuhan dasar manusia seperti makanan, tempat perlindungan, pakaian dan layanan dasar manusia.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8295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Medium Technology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200000"/>
              </a:lnSpc>
            </a:pPr>
            <a:r>
              <a:rPr lang="id-ID" sz="2400" dirty="0" smtClean="0"/>
              <a:t>Teknologi yang </a:t>
            </a:r>
            <a:r>
              <a:rPr lang="id-ID" sz="2400" dirty="0"/>
              <a:t>mengacu pada teknologi yang mulai </a:t>
            </a:r>
            <a:r>
              <a:rPr lang="id-ID" sz="2400" dirty="0" smtClean="0"/>
              <a:t>dewasa</a:t>
            </a:r>
          </a:p>
          <a:p>
            <a:pPr marL="342900" lvl="1" indent="-342900" algn="just">
              <a:lnSpc>
                <a:spcPct val="200000"/>
              </a:lnSpc>
            </a:pPr>
            <a:r>
              <a:rPr lang="id-ID" sz="2400" dirty="0"/>
              <a:t>sekumpulan teknologi luas dimana antara teknologi tinggi dan rendah.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5971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Appropriate Technology </a:t>
            </a:r>
            <a:r>
              <a:rPr lang="id-ID" sz="1800" dirty="0" smtClean="0"/>
              <a:t>(Teknologi Tepat Guna)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id-ID" dirty="0" smtClean="0"/>
              <a:t>Teknologi yang </a:t>
            </a:r>
            <a:r>
              <a:rPr lang="id-ID" dirty="0"/>
              <a:t>digunakan untuk melakukan perbandingan yang baik antara digunakannya teknologi atau sumber daya yang digunakan untuk penggunaan yang maksimal. </a:t>
            </a:r>
            <a:endParaRPr lang="id-ID" dirty="0" smtClean="0"/>
          </a:p>
          <a:p>
            <a:pPr lvl="1" algn="just">
              <a:lnSpc>
                <a:spcPct val="150000"/>
              </a:lnSpc>
            </a:pPr>
            <a:r>
              <a:rPr lang="id-ID" dirty="0" smtClean="0"/>
              <a:t>Sederhana</a:t>
            </a:r>
          </a:p>
          <a:p>
            <a:pPr lvl="1" algn="just">
              <a:lnSpc>
                <a:spcPct val="150000"/>
              </a:lnSpc>
            </a:pPr>
            <a:r>
              <a:rPr lang="id-ID" dirty="0" smtClean="0"/>
              <a:t>Hemat (memanfaatkan sumber daya yang ada)</a:t>
            </a:r>
          </a:p>
          <a:p>
            <a:pPr lvl="1" algn="just">
              <a:lnSpc>
                <a:spcPct val="150000"/>
              </a:lnSpc>
            </a:pPr>
            <a:r>
              <a:rPr lang="id-ID" dirty="0" smtClean="0"/>
              <a:t>Efektif (sesuai keadaannya)</a:t>
            </a:r>
          </a:p>
          <a:p>
            <a:pPr algn="just">
              <a:lnSpc>
                <a:spcPct val="15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8961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149" y="2052919"/>
            <a:ext cx="445739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/>
              <a:t>Teknologi</a:t>
            </a:r>
          </a:p>
          <a:p>
            <a:pPr marL="0" indent="0" algn="ctr">
              <a:buNone/>
            </a:pPr>
            <a:r>
              <a:rPr lang="id-ID" sz="4400" b="1" dirty="0" smtClean="0"/>
              <a:t>Informasi</a:t>
            </a:r>
            <a:endParaRPr lang="id-ID" sz="4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" y="23595"/>
            <a:ext cx="5146342" cy="686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41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79" y="452718"/>
            <a:ext cx="9403499" cy="816042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Pengertian Teknologi Informasi</a:t>
            </a:r>
            <a:endParaRPr lang="id-ID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735539"/>
              </p:ext>
            </p:extLst>
          </p:nvPr>
        </p:nvGraphicFramePr>
        <p:xfrm>
          <a:off x="1103313" y="1268413"/>
          <a:ext cx="8945562" cy="497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999" y="19851"/>
            <a:ext cx="79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0451766" y="1268760"/>
            <a:ext cx="684000" cy="50405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39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27" y="452718"/>
            <a:ext cx="9403499" cy="672026"/>
          </a:xfrm>
        </p:spPr>
        <p:txBody>
          <a:bodyPr/>
          <a:lstStyle/>
          <a:p>
            <a:r>
              <a:rPr lang="id-ID" sz="3600" b="1" dirty="0" smtClean="0"/>
              <a:t>Teknologi Informasi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68" y="1340769"/>
            <a:ext cx="9888581" cy="4907632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id-ID" dirty="0" smtClean="0"/>
              <a:t>IT </a:t>
            </a:r>
            <a:r>
              <a:rPr lang="id-ID" dirty="0" smtClean="0">
                <a:sym typeface="Wingdings" pitchFamily="2" charset="2"/>
              </a:rPr>
              <a:t> Usaha pengumpulan, penyimpanan, pengolahan, penyebaran dan pemanfaatan informasi</a:t>
            </a:r>
          </a:p>
          <a:p>
            <a:pPr algn="just">
              <a:lnSpc>
                <a:spcPct val="200000"/>
              </a:lnSpc>
            </a:pPr>
            <a:r>
              <a:rPr lang="id-ID" dirty="0" smtClean="0">
                <a:sym typeface="Wingdings" pitchFamily="2" charset="2"/>
              </a:rPr>
              <a:t>Meliputi bidang – bidang ilmu pengetahuan, teknologi dan perekayasaan serta teknik – teknik pengelolaan yang digunakan dalam penanganan dan pengolahan informasi.</a:t>
            </a:r>
          </a:p>
          <a:p>
            <a:pPr algn="just">
              <a:lnSpc>
                <a:spcPct val="200000"/>
              </a:lnSpc>
            </a:pPr>
            <a:r>
              <a:rPr lang="id-ID" dirty="0" smtClean="0">
                <a:sym typeface="Wingdings" pitchFamily="2" charset="2"/>
              </a:rPr>
              <a:t>Teknologi Informasi lahir sekitar 1947 ditandai dengan ditemukannya komputer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1106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149" y="2052919"/>
            <a:ext cx="445739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/>
              <a:t>Teknologi</a:t>
            </a:r>
            <a:endParaRPr lang="id-ID" sz="4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" y="23595"/>
            <a:ext cx="5146342" cy="686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117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07" y="908721"/>
            <a:ext cx="6113579" cy="533968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dirty="0" smtClean="0"/>
              <a:t>Gabungan antara Teknologi komputer dan teknologi Komunikasi</a:t>
            </a:r>
          </a:p>
          <a:p>
            <a:pPr marL="665163" lvl="1" indent="-342900" algn="just">
              <a:lnSpc>
                <a:spcPct val="150000"/>
              </a:lnSpc>
              <a:buClrTx/>
            </a:pPr>
            <a:r>
              <a:rPr lang="id-ID" sz="2200" dirty="0"/>
              <a:t>Teknologi Komputer</a:t>
            </a:r>
          </a:p>
          <a:p>
            <a:pPr marL="722313" lvl="2" indent="0" algn="just">
              <a:lnSpc>
                <a:spcPct val="150000"/>
              </a:lnSpc>
              <a:buNone/>
            </a:pPr>
            <a:r>
              <a:rPr lang="id-ID" dirty="0" smtClean="0"/>
              <a:t>Teknologi yang berhubungan dengan komputer, termasuk peralatan yang berhubungan  dengan komputer</a:t>
            </a:r>
          </a:p>
          <a:p>
            <a:pPr marL="665163" lvl="1" indent="-342900" algn="just">
              <a:lnSpc>
                <a:spcPct val="150000"/>
              </a:lnSpc>
              <a:buClrTx/>
            </a:pPr>
            <a:r>
              <a:rPr lang="id-ID" sz="2000" dirty="0"/>
              <a:t>Teknologi</a:t>
            </a:r>
            <a:r>
              <a:rPr lang="id-ID" sz="2200" dirty="0" smtClean="0"/>
              <a:t> Komunikasi</a:t>
            </a:r>
          </a:p>
          <a:p>
            <a:pPr marL="722313" lvl="2" indent="0" algn="just">
              <a:lnSpc>
                <a:spcPct val="150000"/>
              </a:lnSpc>
              <a:buNone/>
            </a:pPr>
            <a:r>
              <a:rPr lang="id-ID" dirty="0"/>
              <a:t>Teknologi yang berhubungan dengan komunikasi jarak jauh.</a:t>
            </a:r>
          </a:p>
          <a:p>
            <a:pPr marL="722313" lvl="2" indent="0" algn="just">
              <a:lnSpc>
                <a:spcPct val="150000"/>
              </a:lnSpc>
              <a:buNone/>
            </a:pPr>
            <a:endParaRPr lang="id-ID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36" y="3"/>
            <a:ext cx="5146342" cy="686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630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79" y="452718"/>
            <a:ext cx="9403499" cy="816042"/>
          </a:xfrm>
        </p:spPr>
        <p:txBody>
          <a:bodyPr/>
          <a:lstStyle/>
          <a:p>
            <a:pPr algn="ctr"/>
            <a:r>
              <a:rPr lang="id-ID" sz="4000" b="1" dirty="0" smtClean="0">
                <a:solidFill>
                  <a:schemeClr val="tx1"/>
                </a:solidFill>
              </a:rPr>
              <a:t>Pengelompokan Teknologi Informasi</a:t>
            </a:r>
            <a:endParaRPr lang="id-ID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31524"/>
              </p:ext>
            </p:extLst>
          </p:nvPr>
        </p:nvGraphicFramePr>
        <p:xfrm>
          <a:off x="1103313" y="2052638"/>
          <a:ext cx="894556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999" y="19851"/>
            <a:ext cx="79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0451766" y="1268760"/>
            <a:ext cx="684000" cy="50405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22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78" y="452718"/>
            <a:ext cx="9259483" cy="816042"/>
          </a:xfrm>
        </p:spPr>
        <p:txBody>
          <a:bodyPr/>
          <a:lstStyle/>
          <a:p>
            <a:pPr algn="ctr"/>
            <a:r>
              <a:rPr lang="id-ID" sz="4000" b="1" dirty="0" smtClean="0">
                <a:solidFill>
                  <a:schemeClr val="bg1"/>
                </a:solidFill>
              </a:rPr>
              <a:t>Komponen Sistem Teknologi Informasi</a:t>
            </a:r>
            <a:endParaRPr lang="id-ID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492260"/>
              </p:ext>
            </p:extLst>
          </p:nvPr>
        </p:nvGraphicFramePr>
        <p:xfrm>
          <a:off x="1103313" y="2052638"/>
          <a:ext cx="6432053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999" y="19851"/>
            <a:ext cx="79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9" t="10021" r="20469" b="59100"/>
          <a:stretch/>
        </p:blipFill>
        <p:spPr bwMode="auto">
          <a:xfrm>
            <a:off x="7895406" y="2204864"/>
            <a:ext cx="403704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56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KLASIFIKASI </a:t>
            </a:r>
            <a:r>
              <a:rPr lang="id-ID" b="1" dirty="0" smtClean="0"/>
              <a:t>SISTEM</a:t>
            </a:r>
            <a:r>
              <a:rPr lang="en-ID" b="1" dirty="0" smtClean="0"/>
              <a:t> TEKNOLOGI INFORMASI</a:t>
            </a:r>
            <a:endParaRPr lang="id-ID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dirty="0" smtClean="0">
                <a:solidFill>
                  <a:schemeClr val="tx1"/>
                </a:solidFill>
              </a:rPr>
              <a:t>CONTOH PENERAPAN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78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Sistem Teknologi </a:t>
            </a:r>
            <a:r>
              <a:rPr lang="id-ID" dirty="0" smtClean="0"/>
              <a:t>Informas</a:t>
            </a:r>
            <a:r>
              <a:rPr lang="en-ID" dirty="0" err="1" smtClean="0"/>
              <a:t>i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sz="3200" b="1" dirty="0" smtClean="0"/>
              <a:t>(</a:t>
            </a:r>
            <a:r>
              <a:rPr lang="en-ID" sz="3200" b="1" dirty="0" err="1" smtClean="0"/>
              <a:t>Contoh</a:t>
            </a:r>
            <a:r>
              <a:rPr lang="en-ID" sz="3200" b="1" dirty="0" smtClean="0"/>
              <a:t> </a:t>
            </a:r>
            <a:r>
              <a:rPr lang="en-ID" sz="3200" b="1" dirty="0" err="1" smtClean="0"/>
              <a:t>Penerapan</a:t>
            </a:r>
            <a:r>
              <a:rPr lang="en-ID" sz="3200" b="1" dirty="0" smtClean="0"/>
              <a:t>)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id-ID" sz="2800" dirty="0" smtClean="0"/>
              <a:t>Perusahaan </a:t>
            </a:r>
            <a:r>
              <a:rPr lang="id-ID" sz="2800" dirty="0" smtClean="0"/>
              <a:t>Bisnis</a:t>
            </a:r>
          </a:p>
          <a:p>
            <a:pPr>
              <a:buClrTx/>
            </a:pPr>
            <a:r>
              <a:rPr lang="en-ID" sz="2800" dirty="0" smtClean="0"/>
              <a:t>Level M</a:t>
            </a:r>
            <a:r>
              <a:rPr lang="id-ID" sz="2800" dirty="0" smtClean="0"/>
              <a:t>anajemen </a:t>
            </a:r>
            <a:r>
              <a:rPr lang="id-ID" sz="2800" dirty="0" smtClean="0"/>
              <a:t>dalam perusahaan</a:t>
            </a:r>
          </a:p>
          <a:p>
            <a:pPr>
              <a:buClrTx/>
            </a:pPr>
            <a:r>
              <a:rPr lang="id-ID" sz="2800" dirty="0"/>
              <a:t>Fungsi Sistem</a:t>
            </a:r>
          </a:p>
          <a:p>
            <a:pPr marL="0" indent="0">
              <a:buClrTx/>
              <a:buNone/>
            </a:pP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782700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27" y="452718"/>
            <a:ext cx="9841667" cy="1400530"/>
          </a:xfrm>
        </p:spPr>
        <p:txBody>
          <a:bodyPr/>
          <a:lstStyle/>
          <a:p>
            <a:r>
              <a:rPr lang="en-ID" sz="3600" b="1" dirty="0" err="1" smtClean="0"/>
              <a:t>Penerapan</a:t>
            </a:r>
            <a:r>
              <a:rPr lang="en-ID" sz="3600" b="1" dirty="0" smtClean="0"/>
              <a:t> </a:t>
            </a:r>
            <a:r>
              <a:rPr lang="en-ID" sz="3600" b="1" dirty="0" err="1" smtClean="0"/>
              <a:t>Teknologi</a:t>
            </a:r>
            <a:r>
              <a:rPr lang="en-ID" sz="3600" b="1" dirty="0" smtClean="0"/>
              <a:t> </a:t>
            </a:r>
            <a:r>
              <a:rPr lang="en-ID" sz="3600" b="1" dirty="0" err="1" smtClean="0"/>
              <a:t>pada</a:t>
            </a:r>
            <a:r>
              <a:rPr lang="en-ID" sz="3600" b="1" dirty="0" smtClean="0"/>
              <a:t> Perusahaan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68" y="1556793"/>
            <a:ext cx="10392637" cy="46916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b="1" dirty="0" smtClean="0"/>
              <a:t>Sistem Informasi Akuntansi (</a:t>
            </a:r>
            <a:r>
              <a:rPr lang="id-ID" b="1" i="1" dirty="0" smtClean="0"/>
              <a:t>accounting information system</a:t>
            </a:r>
            <a:r>
              <a:rPr lang="id-ID" b="1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id-ID" dirty="0" smtClean="0"/>
              <a:t>Menyediakan Informasi tentang transaksi keuangan</a:t>
            </a:r>
          </a:p>
          <a:p>
            <a:pPr algn="just">
              <a:lnSpc>
                <a:spcPct val="150000"/>
              </a:lnSpc>
            </a:pPr>
            <a:r>
              <a:rPr lang="id-ID" b="1" dirty="0" smtClean="0"/>
              <a:t>Sistem Informasi Penjualan (</a:t>
            </a:r>
            <a:r>
              <a:rPr lang="id-ID" b="1" i="1" dirty="0" smtClean="0"/>
              <a:t>marketing information system</a:t>
            </a:r>
            <a:r>
              <a:rPr lang="id-ID" b="1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id-ID" dirty="0" smtClean="0"/>
              <a:t>Menyediakan Informasi untuk penjualan, promosi, kegiatan pemasaran dan lain sebagainya</a:t>
            </a:r>
          </a:p>
          <a:p>
            <a:pPr algn="just">
              <a:lnSpc>
                <a:spcPct val="150000"/>
              </a:lnSpc>
            </a:pPr>
            <a:r>
              <a:rPr lang="id-ID" b="1" dirty="0" smtClean="0"/>
              <a:t>Sistem Informasi Produksi</a:t>
            </a:r>
          </a:p>
          <a:p>
            <a:pPr lvl="1" algn="just">
              <a:lnSpc>
                <a:spcPct val="150000"/>
              </a:lnSpc>
            </a:pPr>
            <a:r>
              <a:rPr lang="id-ID" dirty="0" smtClean="0"/>
              <a:t>Mendukung fungsi produksi yang mencakup kegiatan yang terkait dengan perencanaan dan pengendalian proses untuk memproduksi barang/jasa</a:t>
            </a:r>
          </a:p>
        </p:txBody>
      </p:sp>
    </p:spTree>
    <p:extLst>
      <p:ext uri="{BB962C8B-B14F-4D97-AF65-F5344CB8AC3E}">
        <p14:creationId xmlns:p14="http://schemas.microsoft.com/office/powerpoint/2010/main" val="3578774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b="1" dirty="0" err="1" smtClean="0"/>
              <a:t>Penerapan</a:t>
            </a:r>
            <a:r>
              <a:rPr lang="en-ID" sz="2800" b="1" dirty="0" smtClean="0"/>
              <a:t> </a:t>
            </a:r>
            <a:r>
              <a:rPr lang="en-ID" sz="2800" b="1" dirty="0" err="1" smtClean="0"/>
              <a:t>Teknologi</a:t>
            </a:r>
            <a:r>
              <a:rPr lang="en-ID" sz="2800" b="1" dirty="0" smtClean="0"/>
              <a:t> </a:t>
            </a:r>
            <a:r>
              <a:rPr lang="id-ID" sz="2800" b="1" dirty="0" smtClean="0"/>
              <a:t>terhadap </a:t>
            </a:r>
            <a:r>
              <a:rPr lang="id-ID" sz="2800" b="1" dirty="0" smtClean="0"/>
              <a:t>Level Management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69" y="1556793"/>
            <a:ext cx="8945376" cy="4691608"/>
          </a:xfrm>
        </p:spPr>
        <p:txBody>
          <a:bodyPr/>
          <a:lstStyle/>
          <a:p>
            <a:pPr>
              <a:buClrTx/>
            </a:pPr>
            <a:r>
              <a:rPr lang="id-ID" dirty="0" smtClean="0"/>
              <a:t>Transaction Processing System</a:t>
            </a:r>
          </a:p>
          <a:p>
            <a:pPr>
              <a:buClrTx/>
            </a:pPr>
            <a:r>
              <a:rPr lang="id-ID" dirty="0" smtClean="0"/>
              <a:t>Decision Support System</a:t>
            </a:r>
          </a:p>
          <a:p>
            <a:pPr>
              <a:buClrTx/>
            </a:pPr>
            <a:r>
              <a:rPr lang="id-ID" dirty="0" smtClean="0"/>
              <a:t>Executive Support System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4152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Penerapan</a:t>
            </a:r>
            <a:r>
              <a:rPr lang="en-ID" b="1" dirty="0" smtClean="0"/>
              <a:t> </a:t>
            </a:r>
            <a:r>
              <a:rPr lang="en-ID" b="1" dirty="0" err="1" smtClean="0"/>
              <a:t>Teknologi</a:t>
            </a:r>
            <a:r>
              <a:rPr lang="en-ID" b="1" dirty="0" smtClean="0"/>
              <a:t> </a:t>
            </a:r>
            <a:r>
              <a:rPr lang="id-ID" b="1" dirty="0" smtClean="0"/>
              <a:t>Menurut </a:t>
            </a:r>
            <a:r>
              <a:rPr lang="id-ID" b="1" dirty="0" smtClean="0"/>
              <a:t>Fungsi Sistem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id-ID" sz="3200" dirty="0" smtClean="0"/>
              <a:t>Embedded IT System</a:t>
            </a:r>
          </a:p>
          <a:p>
            <a:pPr>
              <a:buClrTx/>
            </a:pPr>
            <a:r>
              <a:rPr lang="id-ID" sz="3200" dirty="0" smtClean="0"/>
              <a:t>Dedicated IT System</a:t>
            </a:r>
          </a:p>
          <a:p>
            <a:pPr>
              <a:buClrTx/>
            </a:pPr>
            <a:r>
              <a:rPr lang="id-ID" sz="3200" dirty="0" smtClean="0"/>
              <a:t>General Purpose IT System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98030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Embedded IT System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Sistem Teknologi Informasi yang melekat pada produk lain.</a:t>
            </a:r>
          </a:p>
          <a:p>
            <a:r>
              <a:rPr lang="id-ID" dirty="0" smtClean="0"/>
              <a:t>Ex : VCR (Video Cassette Recorder)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lvl="8"/>
            <a:r>
              <a:rPr lang="id-ID" dirty="0" smtClean="0"/>
              <a:t>                        </a:t>
            </a:r>
            <a:r>
              <a:rPr lang="id-ID" sz="1800" dirty="0" smtClean="0"/>
              <a:t>Teknologi untuk mengatur Lift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0" y="2539839"/>
            <a:ext cx="4552107" cy="186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4.bp.blogspot.com/-7kJm1H7JejI/TfmkIoIOGbI/AAAAAAAAABQ/s5tf6jIF9M0/s200/elev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3140968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27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Dedicated IT System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Sistem Teknologi Informasi yang dirancang untuk melakukan tugas-tugas khusus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Contoh : 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7" y="2492896"/>
            <a:ext cx="458799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159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>
              <a:lnSpc>
                <a:spcPct val="150000"/>
              </a:lnSpc>
              <a:buFont typeface="Wingdings 2"/>
              <a:buChar char=""/>
              <a:defRPr/>
            </a:pPr>
            <a:r>
              <a:rPr lang="en-US" sz="2800" b="1" dirty="0"/>
              <a:t>TEKHNOLOGIA </a:t>
            </a:r>
            <a:r>
              <a:rPr lang="en-US" sz="2800" dirty="0"/>
              <a:t>(Greek)</a:t>
            </a:r>
          </a:p>
          <a:p>
            <a:pPr marL="640080" lvl="1" indent="-237744">
              <a:lnSpc>
                <a:spcPct val="150000"/>
              </a:lnSpc>
              <a:buFont typeface="Verdana"/>
              <a:buChar char="◦"/>
              <a:defRPr/>
            </a:pPr>
            <a:r>
              <a:rPr lang="en-US" sz="2800" b="1" dirty="0" err="1"/>
              <a:t>Techné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art or skill</a:t>
            </a:r>
            <a:r>
              <a:rPr lang="en-US" sz="2800" dirty="0"/>
              <a:t>,</a:t>
            </a:r>
          </a:p>
          <a:p>
            <a:pPr marL="640080" lvl="1" indent="-237744">
              <a:lnSpc>
                <a:spcPct val="150000"/>
              </a:lnSpc>
              <a:buFont typeface="Verdana"/>
              <a:buChar char="◦"/>
              <a:defRPr/>
            </a:pPr>
            <a:r>
              <a:rPr lang="en-US" sz="2800" b="1" dirty="0"/>
              <a:t>Logos </a:t>
            </a:r>
            <a:r>
              <a:rPr lang="en-US" sz="2800" dirty="0"/>
              <a:t>= </a:t>
            </a:r>
            <a:r>
              <a:rPr lang="en-US" sz="2800" i="1" dirty="0"/>
              <a:t>science or study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553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General Purpose IT System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69" y="2052919"/>
            <a:ext cx="4992037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d-ID" dirty="0" smtClean="0"/>
              <a:t>Sistem Teknologi Informasi yang dapat digunakan untuk melakukan berbagai aktivitas secara umum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Contoh : PC</a:t>
            </a:r>
          </a:p>
          <a:p>
            <a:pPr marL="0" indent="0">
              <a:lnSpc>
                <a:spcPct val="200000"/>
              </a:lnSpc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0" y="2026588"/>
            <a:ext cx="4310216" cy="431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31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8862" y="2967334"/>
            <a:ext cx="67687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id-ID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HATUR NUHUN</a:t>
            </a:r>
            <a:endParaRPr lang="id-ID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700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69" y="692695"/>
            <a:ext cx="8945376" cy="555570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b="1" dirty="0" smtClean="0"/>
              <a:t>Gaynor</a:t>
            </a:r>
          </a:p>
          <a:p>
            <a:pPr lvl="1" algn="just">
              <a:lnSpc>
                <a:spcPct val="150000"/>
              </a:lnSpc>
            </a:pPr>
            <a:r>
              <a:rPr lang="id-ID" b="1" i="1" dirty="0" smtClean="0"/>
              <a:t>Technology  includes whatever it takes to convert resources into product and services</a:t>
            </a:r>
          </a:p>
          <a:p>
            <a:pPr algn="just">
              <a:lnSpc>
                <a:spcPct val="150000"/>
              </a:lnSpc>
            </a:pPr>
            <a:r>
              <a:rPr lang="id-ID" sz="2200" b="1" dirty="0" smtClean="0"/>
              <a:t>Khalil</a:t>
            </a:r>
          </a:p>
          <a:p>
            <a:pPr lvl="1" algn="just">
              <a:lnSpc>
                <a:spcPct val="150000"/>
              </a:lnSpc>
            </a:pPr>
            <a:r>
              <a:rPr lang="id-ID" b="1" i="1" dirty="0" smtClean="0"/>
              <a:t>All the knowledge, product, proccess, tools, methods &amp; system employed in the creation of goods </a:t>
            </a:r>
            <a:r>
              <a:rPr lang="id-ID" b="1" i="1" dirty="0"/>
              <a:t>or in providing services</a:t>
            </a:r>
            <a:r>
              <a:rPr lang="id-ID" b="1" i="1" dirty="0" smtClean="0"/>
              <a:t>.</a:t>
            </a:r>
          </a:p>
          <a:p>
            <a:pPr lvl="1" algn="just">
              <a:lnSpc>
                <a:spcPct val="150000"/>
              </a:lnSpc>
            </a:pPr>
            <a:endParaRPr lang="id-ID" b="1" i="1" dirty="0"/>
          </a:p>
          <a:p>
            <a:pPr marL="57150" indent="0" algn="just">
              <a:lnSpc>
                <a:spcPct val="150000"/>
              </a:lnSpc>
              <a:buNone/>
            </a:pPr>
            <a:r>
              <a:rPr lang="id-ID" b="1" i="1" dirty="0" smtClean="0"/>
              <a:t>#</a:t>
            </a:r>
            <a:r>
              <a:rPr lang="id-ID" sz="2200" b="1" dirty="0" smtClean="0"/>
              <a:t>Technology </a:t>
            </a:r>
            <a:r>
              <a:rPr lang="id-ID" sz="2200" b="1" dirty="0" smtClean="0">
                <a:sym typeface="Wingdings" pitchFamily="2" charset="2"/>
              </a:rPr>
              <a:t> </a:t>
            </a:r>
            <a:r>
              <a:rPr lang="id-ID" sz="2200" b="1" dirty="0"/>
              <a:t>keseluruhan sarana untuk menyediakan barang-barang yang diperlukan bagi kelangsungan, dan kenyamanan hidup manusia</a:t>
            </a:r>
            <a:r>
              <a:rPr lang="id-ID" sz="2200" b="1" dirty="0" smtClean="0"/>
              <a:t>.#</a:t>
            </a:r>
            <a:endParaRPr lang="id-ID" sz="2200" b="1" i="1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956959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KOMPONEN TEKNOLOGI</a:t>
            </a:r>
            <a:endParaRPr lang="id-ID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5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54" y="332656"/>
            <a:ext cx="9403499" cy="1400530"/>
          </a:xfrm>
        </p:spPr>
        <p:txBody>
          <a:bodyPr/>
          <a:lstStyle/>
          <a:p>
            <a:r>
              <a:rPr lang="id-ID" b="1" dirty="0" smtClean="0"/>
              <a:t>Komponen Teknologi</a:t>
            </a:r>
            <a:endParaRPr lang="id-ID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1646277"/>
              </p:ext>
            </p:extLst>
          </p:nvPr>
        </p:nvGraphicFramePr>
        <p:xfrm>
          <a:off x="1774726" y="1196752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174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27" y="452718"/>
            <a:ext cx="9403499" cy="1680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err="1"/>
              <a:t>Komponen</a:t>
            </a:r>
            <a:r>
              <a:rPr lang="en-US" sz="2800" b="1" dirty="0"/>
              <a:t> </a:t>
            </a:r>
            <a:r>
              <a:rPr lang="en-US" sz="2800" b="1" dirty="0" err="1"/>
              <a:t>teknologi</a:t>
            </a:r>
            <a:r>
              <a:rPr lang="en-US" sz="2800" b="1" dirty="0"/>
              <a:t> </a:t>
            </a:r>
            <a:r>
              <a:rPr lang="id-ID" sz="2800" b="1" dirty="0" smtClean="0"/>
              <a:t/>
            </a:r>
            <a:br>
              <a:rPr lang="id-ID" sz="2800" b="1" dirty="0" smtClean="0"/>
            </a:br>
            <a:r>
              <a:rPr lang="en-US" sz="2800" dirty="0" smtClean="0"/>
              <a:t>(</a:t>
            </a:r>
            <a:r>
              <a:rPr lang="en-US" sz="2800" i="1" dirty="0"/>
              <a:t>Technology </a:t>
            </a:r>
            <a:r>
              <a:rPr lang="en-US" sz="2800" i="1" dirty="0" err="1"/>
              <a:t>Altas</a:t>
            </a:r>
            <a:r>
              <a:rPr lang="en-US" sz="2800" i="1" dirty="0"/>
              <a:t> Project</a:t>
            </a:r>
            <a:r>
              <a:rPr lang="en-US" sz="2800" dirty="0"/>
              <a:t>, 1989):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4" y="2052919"/>
            <a:ext cx="10297143" cy="4195481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ClrTx/>
            </a:pPr>
            <a:r>
              <a:rPr lang="en-US" sz="2400" b="1" i="1" dirty="0" err="1"/>
              <a:t>Technoware</a:t>
            </a:r>
            <a:r>
              <a:rPr lang="en-US" sz="2400" b="1" i="1" dirty="0"/>
              <a:t> </a:t>
            </a:r>
            <a:r>
              <a:rPr lang="en-US" sz="2400" b="1" i="1" dirty="0">
                <a:sym typeface="Wingdings" pitchFamily="2" charset="2"/>
              </a:rPr>
              <a:t></a:t>
            </a:r>
            <a:r>
              <a:rPr lang="en-US" sz="2400" dirty="0"/>
              <a:t>  </a:t>
            </a:r>
            <a:r>
              <a:rPr lang="en-US" sz="2400" dirty="0" err="1"/>
              <a:t>peralatan</a:t>
            </a:r>
            <a:r>
              <a:rPr lang="en-US" sz="2400" dirty="0"/>
              <a:t> manual,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, </a:t>
            </a:r>
            <a:r>
              <a:rPr lang="en-US" sz="2400" dirty="0" err="1"/>
              <a:t>fasilitas</a:t>
            </a:r>
            <a:r>
              <a:rPr lang="en-US" sz="2400" dirty="0"/>
              <a:t> </a:t>
            </a:r>
            <a:r>
              <a:rPr lang="en-US" sz="2400" dirty="0" err="1"/>
              <a:t>terintegrasi</a:t>
            </a:r>
            <a:endParaRPr lang="en-US" sz="2400" dirty="0"/>
          </a:p>
          <a:p>
            <a:pPr lvl="1" algn="just">
              <a:lnSpc>
                <a:spcPct val="150000"/>
              </a:lnSpc>
              <a:buClrTx/>
            </a:pPr>
            <a:r>
              <a:rPr lang="en-US" sz="2400" b="1" i="1" dirty="0" err="1"/>
              <a:t>Humanware</a:t>
            </a:r>
            <a:r>
              <a:rPr lang="en-US" sz="2400" b="1" i="1" dirty="0"/>
              <a:t> 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: </a:t>
            </a:r>
            <a:r>
              <a:rPr lang="en-US" sz="2400" dirty="0" err="1"/>
              <a:t>operasional</a:t>
            </a:r>
            <a:r>
              <a:rPr lang="en-US" sz="2400" dirty="0"/>
              <a:t>, </a:t>
            </a:r>
            <a:r>
              <a:rPr lang="en-US" sz="2400" dirty="0" err="1"/>
              <a:t>memproduksi</a:t>
            </a:r>
            <a:r>
              <a:rPr lang="en-US" sz="2400" dirty="0"/>
              <a:t>, </a:t>
            </a:r>
            <a:r>
              <a:rPr lang="en-US" sz="2400" dirty="0" err="1"/>
              <a:t>memperbaiki</a:t>
            </a:r>
            <a:r>
              <a:rPr lang="en-US" sz="2400" dirty="0"/>
              <a:t>, </a:t>
            </a:r>
            <a:r>
              <a:rPr lang="en-US" sz="2400" dirty="0" err="1"/>
              <a:t>adaptasi</a:t>
            </a:r>
            <a:r>
              <a:rPr lang="en-US" sz="2400" dirty="0"/>
              <a:t>, </a:t>
            </a:r>
            <a:r>
              <a:rPr lang="en-US" sz="2400" dirty="0" err="1"/>
              <a:t>inovasi</a:t>
            </a:r>
            <a:endParaRPr lang="en-US" sz="2400" dirty="0"/>
          </a:p>
          <a:p>
            <a:pPr lvl="1" algn="just">
              <a:lnSpc>
                <a:spcPct val="150000"/>
              </a:lnSpc>
              <a:buClrTx/>
            </a:pPr>
            <a:r>
              <a:rPr lang="en-US" sz="2400" b="1" i="1" dirty="0" err="1"/>
              <a:t>Inforware</a:t>
            </a:r>
            <a:r>
              <a:rPr lang="en-US" sz="2400" b="1" i="1" dirty="0"/>
              <a:t> 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menilai</a:t>
            </a:r>
            <a:r>
              <a:rPr lang="en-US" sz="2400" dirty="0"/>
              <a:t>, </a:t>
            </a:r>
            <a:r>
              <a:rPr lang="en-US" sz="2400" dirty="0" err="1"/>
              <a:t>menjelaskan</a:t>
            </a:r>
            <a:r>
              <a:rPr lang="en-US" sz="2400" dirty="0"/>
              <a:t>,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,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endParaRPr lang="en-US" sz="2400" dirty="0"/>
          </a:p>
          <a:p>
            <a:pPr lvl="1" algn="just">
              <a:lnSpc>
                <a:spcPct val="150000"/>
              </a:lnSpc>
              <a:buClrTx/>
            </a:pPr>
            <a:r>
              <a:rPr lang="en-US" sz="2400" b="1" i="1" dirty="0" err="1"/>
              <a:t>Orgaware</a:t>
            </a:r>
            <a:r>
              <a:rPr lang="en-US" sz="2400" b="1" i="1" dirty="0"/>
              <a:t> 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individual, </a:t>
            </a:r>
            <a:r>
              <a:rPr lang="en-US" sz="2400" dirty="0" err="1"/>
              <a:t>kelompok</a:t>
            </a:r>
            <a:r>
              <a:rPr lang="en-US" sz="2400" dirty="0"/>
              <a:t>,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dirty="0" err="1"/>
              <a:t>industri</a:t>
            </a:r>
            <a:r>
              <a:rPr lang="en-US" sz="2400" dirty="0"/>
              <a:t>, </a:t>
            </a:r>
            <a:r>
              <a:rPr lang="en-US" sz="2400" dirty="0" err="1"/>
              <a:t>nasional</a:t>
            </a:r>
            <a:endParaRPr lang="en-US" sz="2400" dirty="0"/>
          </a:p>
          <a:p>
            <a:pPr algn="just">
              <a:lnSpc>
                <a:spcPct val="150000"/>
              </a:lnSpc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6865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 smtClean="0"/>
              <a:t>Komponen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teknologi</a:t>
            </a:r>
            <a:r>
              <a:rPr lang="en-US" sz="4000" b="1" dirty="0" smtClean="0"/>
              <a:t> (</a:t>
            </a:r>
            <a:r>
              <a:rPr lang="en-US" sz="4000" b="1" dirty="0" err="1" smtClean="0"/>
              <a:t>Zeleny</a:t>
            </a:r>
            <a:r>
              <a:rPr lang="en-US" sz="4000" b="1" dirty="0" smtClean="0"/>
              <a:t>, 1986):</a:t>
            </a: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68" y="2052919"/>
            <a:ext cx="10248621" cy="4195481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</a:pPr>
            <a:r>
              <a:rPr lang="en-US" sz="2000" b="1" i="1" dirty="0"/>
              <a:t>Hardware: </a:t>
            </a:r>
            <a:r>
              <a:rPr lang="en-US" sz="2000" i="1" dirty="0"/>
              <a:t>the physical structure &amp; logical layout of the equipment or machinery that is to be used to carry out the required tasks</a:t>
            </a:r>
          </a:p>
          <a:p>
            <a:pPr lvl="1" algn="just">
              <a:lnSpc>
                <a:spcPct val="200000"/>
              </a:lnSpc>
              <a:buClrTx/>
            </a:pPr>
            <a:r>
              <a:rPr lang="en-US" sz="2000" b="1" i="1" dirty="0"/>
              <a:t>Software: </a:t>
            </a:r>
            <a:r>
              <a:rPr lang="en-US" sz="2000" i="1" dirty="0"/>
              <a:t>The knowledge of how to use the hardware in order to carry out the required tasks</a:t>
            </a:r>
          </a:p>
          <a:p>
            <a:pPr lvl="1" algn="just">
              <a:lnSpc>
                <a:spcPct val="200000"/>
              </a:lnSpc>
              <a:buClrTx/>
            </a:pPr>
            <a:r>
              <a:rPr lang="en-US" sz="2000" b="1" i="1" dirty="0" err="1"/>
              <a:t>Brainware</a:t>
            </a:r>
            <a:r>
              <a:rPr lang="en-US" sz="2000" b="1" i="1" dirty="0"/>
              <a:t>: </a:t>
            </a:r>
            <a:r>
              <a:rPr lang="en-US" sz="2000" i="1" dirty="0"/>
              <a:t>The reasons for using the technology in particular way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46325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KLASIFIKASI TEKNOLOGI</a:t>
            </a:r>
            <a:endParaRPr lang="id-ID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1060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824</Words>
  <Application>Microsoft Office PowerPoint</Application>
  <PresentationFormat>Custom</PresentationFormat>
  <Paragraphs>149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Verdana</vt:lpstr>
      <vt:lpstr>Wingdings</vt:lpstr>
      <vt:lpstr>Wingdings 2</vt:lpstr>
      <vt:lpstr>Wingdings 3</vt:lpstr>
      <vt:lpstr>Ion</vt:lpstr>
      <vt:lpstr>DASAR TEKNOLOGI INFORMASI</vt:lpstr>
      <vt:lpstr>PowerPoint Presentation</vt:lpstr>
      <vt:lpstr>PowerPoint Presentation</vt:lpstr>
      <vt:lpstr>PowerPoint Presentation</vt:lpstr>
      <vt:lpstr>KOMPONEN TEKNOLOGI</vt:lpstr>
      <vt:lpstr>Komponen Teknologi</vt:lpstr>
      <vt:lpstr>Komponen teknologi  (Technology Altas Project, 1989):</vt:lpstr>
      <vt:lpstr>Komponen teknologi (Zeleny, 1986): </vt:lpstr>
      <vt:lpstr>KLASIFIKASI TEKNOLOGI</vt:lpstr>
      <vt:lpstr>Klasifikasi Teknologi (Khalil)</vt:lpstr>
      <vt:lpstr>New Technology</vt:lpstr>
      <vt:lpstr>Emerging Technology</vt:lpstr>
      <vt:lpstr>High Techonolgy</vt:lpstr>
      <vt:lpstr>Low Technology</vt:lpstr>
      <vt:lpstr>Medium Technology</vt:lpstr>
      <vt:lpstr>Appropriate Technology (Teknologi Tepat Guna)</vt:lpstr>
      <vt:lpstr>PowerPoint Presentation</vt:lpstr>
      <vt:lpstr>Pengertian Teknologi Informasi</vt:lpstr>
      <vt:lpstr>Teknologi Informasi</vt:lpstr>
      <vt:lpstr>PowerPoint Presentation</vt:lpstr>
      <vt:lpstr>Pengelompokan Teknologi Informasi</vt:lpstr>
      <vt:lpstr>Komponen Sistem Teknologi Informasi</vt:lpstr>
      <vt:lpstr>KLASIFIKASI SISTEM TEKNOLOGI INFORMASI</vt:lpstr>
      <vt:lpstr>Klasifikasi Sistem Teknologi Informasi (Contoh Penerapan)</vt:lpstr>
      <vt:lpstr>Penerapan Teknologi pada Perusahaan</vt:lpstr>
      <vt:lpstr>Penerapan Teknologi terhadap Level Management</vt:lpstr>
      <vt:lpstr>Penerapan Teknologi Menurut Fungsi Sistem</vt:lpstr>
      <vt:lpstr>Embedded IT System</vt:lpstr>
      <vt:lpstr>Dedicated IT System</vt:lpstr>
      <vt:lpstr>General Purpose IT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TEKNOLOGI INFORMASI</dc:title>
  <dc:creator>Rani Susanto</dc:creator>
  <cp:lastModifiedBy>Windows User</cp:lastModifiedBy>
  <cp:revision>44</cp:revision>
  <dcterms:created xsi:type="dcterms:W3CDTF">2016-09-20T03:17:29Z</dcterms:created>
  <dcterms:modified xsi:type="dcterms:W3CDTF">2019-09-24T02:02:10Z</dcterms:modified>
</cp:coreProperties>
</file>